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e665fafe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e665fafe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e665faf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e665faf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e665faf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e665faf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e5741f7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e5741f7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e665fa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e665fa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e665fafe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e665fafe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e665fafe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e665fafe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e665faf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e665faf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e665fafe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e665fafe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e665fafe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e665fafe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e665faf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e665faf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665fafe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e665fafe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e665fafe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e665fafe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e665fafe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e665fafe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e5741f7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e5741f7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e5741f7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e5741f7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665fafe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e665faf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e5741f7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e5741f7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e5741f7e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e5741f7e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5741f7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5741f7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e5741f7e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e5741f7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k0xgjUhEG3U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81525"/>
            <a:ext cx="3974700" cy="30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SUMAIYAH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950" y="197725"/>
            <a:ext cx="49720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817550"/>
            <a:ext cx="720090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IPO Chart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1017724"/>
            <a:ext cx="7105650" cy="3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325" y="376461"/>
            <a:ext cx="3087350" cy="439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975" y="376449"/>
            <a:ext cx="3013800" cy="33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579775"/>
            <a:ext cx="25845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Friendship Algorithm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518" y="136425"/>
            <a:ext cx="6346382" cy="50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a </a:t>
            </a:r>
            <a:r>
              <a:rPr lang="en"/>
              <a:t>flowchart</a:t>
            </a:r>
            <a:r>
              <a:rPr lang="en"/>
              <a:t> to keep delaying your homework and spending your free time scrolling Facebook, or watching your favourite seasons, and whatever you want.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260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~ Fake-code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01" y="1314450"/>
            <a:ext cx="3224200" cy="19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625" y="1147752"/>
            <a:ext cx="5948700" cy="32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Keywords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270" y="1017725"/>
            <a:ext cx="5734578" cy="38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Statments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366858"/>
            <a:ext cx="2671150" cy="10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57" y="2571750"/>
            <a:ext cx="31941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999" y="1366850"/>
            <a:ext cx="3384600" cy="24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for adding two numbers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636466"/>
              </a:buClr>
              <a:buSzPts val="1450"/>
              <a:buFont typeface="Courier New"/>
              <a:buAutoNum type="arabicPeriod"/>
            </a:pPr>
            <a:r>
              <a:rPr lang="en" sz="1450">
                <a:solidFill>
                  <a:srgbClr val="636466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Start  </a:t>
            </a:r>
            <a:endParaRPr sz="1450">
              <a:solidFill>
                <a:srgbClr val="636466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636466"/>
              </a:buClr>
              <a:buSzPts val="1450"/>
              <a:buFont typeface="Courier New"/>
              <a:buAutoNum type="arabicPeriod"/>
            </a:pPr>
            <a:r>
              <a:rPr lang="en" sz="1450">
                <a:solidFill>
                  <a:srgbClr val="636466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PRINT “Please enter two numbers to add” </a:t>
            </a:r>
            <a:endParaRPr sz="1450">
              <a:solidFill>
                <a:srgbClr val="636466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636466"/>
              </a:buClr>
              <a:buSzPts val="1450"/>
              <a:buFont typeface="Courier New"/>
              <a:buAutoNum type="arabicPeriod"/>
            </a:pPr>
            <a:r>
              <a:rPr lang="en" sz="1450">
                <a:solidFill>
                  <a:srgbClr val="636466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READ num1 </a:t>
            </a:r>
            <a:endParaRPr sz="1450">
              <a:solidFill>
                <a:srgbClr val="636466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636466"/>
              </a:buClr>
              <a:buSzPts val="1450"/>
              <a:buFont typeface="Courier New"/>
              <a:buAutoNum type="arabicPeriod"/>
            </a:pPr>
            <a:r>
              <a:rPr lang="en" sz="1450">
                <a:solidFill>
                  <a:srgbClr val="636466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READ num2 </a:t>
            </a:r>
            <a:endParaRPr sz="1450">
              <a:solidFill>
                <a:srgbClr val="636466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636466"/>
              </a:buClr>
              <a:buSzPts val="1450"/>
              <a:buFont typeface="Courier New"/>
              <a:buAutoNum type="arabicPeriod"/>
            </a:pPr>
            <a:r>
              <a:rPr lang="en" sz="1450">
                <a:solidFill>
                  <a:srgbClr val="636466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Sum = num1+num2 </a:t>
            </a:r>
            <a:endParaRPr sz="1450">
              <a:solidFill>
                <a:srgbClr val="636466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636466"/>
              </a:buClr>
              <a:buSzPts val="1450"/>
              <a:buFont typeface="Courier New"/>
              <a:buAutoNum type="arabicPeriod"/>
            </a:pPr>
            <a:r>
              <a:rPr lang="en" sz="1450">
                <a:solidFill>
                  <a:srgbClr val="636466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PRINT Sum </a:t>
            </a:r>
            <a:endParaRPr sz="1450">
              <a:solidFill>
                <a:srgbClr val="636466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636466"/>
              </a:buClr>
              <a:buSzPts val="1450"/>
              <a:buFont typeface="Courier New"/>
              <a:buAutoNum type="arabicPeriod"/>
            </a:pPr>
            <a:r>
              <a:rPr lang="en" sz="1450">
                <a:solidFill>
                  <a:srgbClr val="636466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End </a:t>
            </a:r>
            <a:endParaRPr sz="1450">
              <a:solidFill>
                <a:srgbClr val="636466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 a flowchart and write a pseudocode for a problem that to read two numbers. The first number represents the unit price of a product and the second number represents the quantity of the product sold. Calculate and print the total sale.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Approach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7150" y="4418050"/>
            <a:ext cx="3078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Sumaiyah Zahid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a flowchart and write a pseudocode for a problem  that asks a user to enter the distance of a trip in miles, the miles per gallon estimate for the user’s car, and the average cost of a gallon of gas. Calculate and display the number of gallons of gas needed and the estimated cost of the trip.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Assignment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PAC, IC, IPO, flowchart and write a ps</a:t>
            </a:r>
            <a:r>
              <a:rPr lang="en"/>
              <a:t>eudo code for all steps </a:t>
            </a:r>
            <a:r>
              <a:rPr lang="en"/>
              <a:t>required</a:t>
            </a:r>
            <a:r>
              <a:rPr lang="en"/>
              <a:t> to sign up Facebook.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Repeat everything for Facebook Login.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Assignment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Make PAC, IC, IPO, flowchart and write a pseudo code for all steps required to calculate ride cost for a person who wants to commute through Careem. Make necessary changes to accommodate different ride types.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steps of Problem Solving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300" y="1152475"/>
            <a:ext cx="4762525" cy="34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Analysis Chart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98" y="1152475"/>
            <a:ext cx="701748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Work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Calculating area of a circle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Converting marks to percentage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Interactivity Chart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24" y="1152475"/>
            <a:ext cx="6181725" cy="31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IPO Chart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9" y="1469575"/>
            <a:ext cx="8271601" cy="22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Write a PAC, IC and IPO chart that asks a user to enter the distance of a trip in miles, the miles per gallon estimate for the user’s car, and the average cost of a gallon of gas. Calculate and display the number of gallons of gas needed and the estimated cost of the trip.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209675"/>
            <a:ext cx="70866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