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9" r:id="rId5"/>
    <p:sldId id="263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GitHub Demo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by 17l-4181</a:t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   17L-4351</a:t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   17L-4130</a:t>
            </a:r>
            <a:br>
              <a:rPr lang="en-US" sz="2400" dirty="0" smtClean="0">
                <a:solidFill>
                  <a:schemeClr val="tx1"/>
                </a:solidFill>
                <a:latin typeface="+mn-lt"/>
              </a:rPr>
            </a:b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   17l-4147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Command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048" y="258127"/>
            <a:ext cx="23431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 &amp; </a:t>
            </a:r>
            <a:r>
              <a:rPr lang="en-US" dirty="0" err="1" smtClean="0"/>
              <a:t>Github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is an example of version control.</a:t>
            </a:r>
          </a:p>
          <a:p>
            <a:pPr marL="0" indent="0">
              <a:buNone/>
            </a:pPr>
            <a:r>
              <a:rPr lang="en-US" dirty="0"/>
              <a:t> Version control is a system that records changes to a file or set of files and helps us recall specific versions later if needed. E.g. Subversion (SVN), </a:t>
            </a:r>
            <a:r>
              <a:rPr lang="en-US" dirty="0" err="1" smtClean="0"/>
              <a:t>CVS,Perforce</a:t>
            </a:r>
            <a:r>
              <a:rPr lang="en-US" dirty="0" smtClean="0"/>
              <a:t> etc.</a:t>
            </a:r>
          </a:p>
          <a:p>
            <a:pPr marL="0" indent="0">
              <a:buNone/>
            </a:pPr>
            <a:r>
              <a:rPr lang="en-US" dirty="0" smtClean="0"/>
              <a:t>It allows you to do the following tasks:</a:t>
            </a:r>
          </a:p>
          <a:p>
            <a:r>
              <a:rPr lang="en-US" dirty="0" smtClean="0"/>
              <a:t>Revert the files</a:t>
            </a:r>
          </a:p>
          <a:p>
            <a:r>
              <a:rPr lang="en-US" dirty="0" smtClean="0"/>
              <a:t>Compare the changes over time</a:t>
            </a:r>
          </a:p>
          <a:p>
            <a:r>
              <a:rPr lang="en-US" dirty="0" smtClean="0"/>
              <a:t>User can make any changes without internet access (requires push after you are connected with the internet to see changes)</a:t>
            </a:r>
          </a:p>
          <a:p>
            <a:r>
              <a:rPr lang="en-US" dirty="0" smtClean="0"/>
              <a:t>Track the modification by username</a:t>
            </a:r>
          </a:p>
          <a:p>
            <a:r>
              <a:rPr lang="en-US" dirty="0" smtClean="0"/>
              <a:t>Controlled modifications requiring owners permission</a:t>
            </a:r>
          </a:p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is a repository hosting service for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provide a web-based graphical interface working on top of </a:t>
            </a:r>
            <a:r>
              <a:rPr lang="en-US" dirty="0" err="1" smtClean="0"/>
              <a:t>git</a:t>
            </a:r>
            <a:endParaRPr lang="en-US" dirty="0"/>
          </a:p>
          <a:p>
            <a:r>
              <a:rPr lang="en-US" dirty="0" smtClean="0"/>
              <a:t>Provides basic task management tools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95" y="1874517"/>
            <a:ext cx="7121036" cy="4005583"/>
          </a:xfrm>
        </p:spPr>
      </p:pic>
    </p:spTree>
    <p:extLst>
      <p:ext uri="{BB962C8B-B14F-4D97-AF65-F5344CB8AC3E}">
        <p14:creationId xmlns:p14="http://schemas.microsoft.com/office/powerpoint/2010/main" val="112315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Github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(creates a local repository)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. (. is a flag to add all files)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commit (keeping track of your progress on branch e.g. referencing to previous commit to track how the current commit is different from previous)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(add local changes to remote repo by giving origin either your branch name of default master branch like </a:t>
            </a:r>
            <a:r>
              <a:rPr lang="en-US" dirty="0" err="1" smtClean="0"/>
              <a:t>git</a:t>
            </a:r>
            <a:r>
              <a:rPr lang="en-US" dirty="0" smtClean="0"/>
              <a:t> checkout origin master)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(for switching the branches)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(merging branch to master branch or in easy words joining two or more development histories)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(to update the local version of repo from the remote repository)</a:t>
            </a:r>
          </a:p>
          <a:p>
            <a:r>
              <a:rPr lang="en-US" dirty="0" smtClean="0"/>
              <a:t>Force flag (e.g. </a:t>
            </a:r>
            <a:r>
              <a:rPr lang="en-US" dirty="0" err="1" smtClean="0"/>
              <a:t>git</a:t>
            </a:r>
            <a:r>
              <a:rPr lang="en-US" dirty="0" smtClean="0"/>
              <a:t> push –f origin master bypasses the errors and overwrites the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branching works?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9" y="1328296"/>
            <a:ext cx="5013005" cy="41058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908" y="2649583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GitHub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59" y="2315057"/>
            <a:ext cx="7978831" cy="3535986"/>
          </a:xfrm>
        </p:spPr>
      </p:pic>
    </p:spTree>
    <p:extLst>
      <p:ext uri="{BB962C8B-B14F-4D97-AF65-F5344CB8AC3E}">
        <p14:creationId xmlns:p14="http://schemas.microsoft.com/office/powerpoint/2010/main" val="30361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9" y="1503861"/>
            <a:ext cx="5564778" cy="31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93</TotalTime>
  <Words>274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GitHub Demo by 17l-4181     17L-4351     17L-4130     17l-4147</vt:lpstr>
      <vt:lpstr>What is GIT &amp; Github?</vt:lpstr>
      <vt:lpstr>Why git?</vt:lpstr>
      <vt:lpstr>Basic Github commands</vt:lpstr>
      <vt:lpstr>How branching works?</vt:lpstr>
      <vt:lpstr>Workflow of GitHub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DEmo</dc:title>
  <dc:creator>user</dc:creator>
  <cp:lastModifiedBy>user</cp:lastModifiedBy>
  <cp:revision>21</cp:revision>
  <dcterms:created xsi:type="dcterms:W3CDTF">2019-11-27T12:28:33Z</dcterms:created>
  <dcterms:modified xsi:type="dcterms:W3CDTF">2019-11-27T14:03:20Z</dcterms:modified>
</cp:coreProperties>
</file>