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2.1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17957800" cy="25400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100" d="100"/>
          <a:sy n="100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795D27D-E29C-4163-8C2D-62C62B92E3F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55DE4CA-5C30-4958-B3A6-9AAAFAB5DC7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72FE2F-4825-4A56-B329-E5C69D254F3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6C95A0C-CC7D-4F06-AB2C-42A3F95B40F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EFF3FA5-BD2B-4B1D-8B67-53ABAF31542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E58871A-E3ED-4DE9-B4B9-FB4B6216ADF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106E50D8-7617-4C2D-AC18-4F42D0045F0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94905342-418A-4E1C-99F3-5BF0639C2EB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F14F3040-F7EA-4B73-A644-A70286168E0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EBFBE9E-078D-4B8E-B5FC-92A1391794E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C9E0C30-E4BC-41C8-B6E1-5178A63B508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 title=""/>
          <p:cNvSpPr/>
          <p:nvPr/>
        </p:nvSpPr>
        <p:spPr>
          <a:xfrm>
            <a:off x="0" y="0"/>
            <a:ext cx="17957800" cy="25400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4393.0"/>
  <p:tag name="AS_RELEASE_DATE" val="2022.01.14"/>
  <p:tag name="AS_TITLE" val="Aspose.Slides for .NET 2.0"/>
  <p:tag name="AS_VERSION" val="22.1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22.0100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2022-04-25T12:47:47.159</cp:lastPrinted>
  <dcterms:created xsi:type="dcterms:W3CDTF">2022-04-25T12:47:47Z</dcterms:created>
  <dcterms:modified xsi:type="dcterms:W3CDTF">2022-04-25T12:47:52Z</dcterms:modified>
</cp:coreProperties>
</file>