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0723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0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446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1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2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154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89AA03-A130-42FD-AA29-06925D2198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163D2D-B9C7-41D1-9E3A-DF0B62671C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56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cap="none" dirty="0" smtClean="0"/>
              <a:t>Visualization of Traffic Crash Data in Iowa</a:t>
            </a:r>
            <a:endParaRPr lang="en-US" sz="66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544284"/>
          </a:xfrm>
        </p:spPr>
        <p:txBody>
          <a:bodyPr/>
          <a:lstStyle/>
          <a:p>
            <a:r>
              <a:rPr lang="en-US" dirty="0" smtClean="0"/>
              <a:t>Saad Tarik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6854" y="1534188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CRP 558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6" y="194481"/>
            <a:ext cx="9601200" cy="951931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053" y="1289713"/>
            <a:ext cx="96012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thematic maps for </a:t>
            </a:r>
            <a:r>
              <a:rPr lang="en-US" sz="2800" dirty="0" smtClean="0"/>
              <a:t>counties in Iowa that shows traffic crashes from 2011 to 2013</a:t>
            </a:r>
          </a:p>
          <a:p>
            <a:r>
              <a:rPr lang="en-US" sz="2800" dirty="0" smtClean="0"/>
              <a:t>The thematic maps include</a:t>
            </a:r>
          </a:p>
          <a:p>
            <a:pPr lvl="1"/>
            <a:r>
              <a:rPr lang="en-US" sz="2800" dirty="0" smtClean="0"/>
              <a:t>Total number of crashes</a:t>
            </a:r>
          </a:p>
          <a:p>
            <a:pPr lvl="1"/>
            <a:r>
              <a:rPr lang="en-US" sz="2800" dirty="0" smtClean="0"/>
              <a:t>Damage of properties in USD</a:t>
            </a:r>
          </a:p>
          <a:p>
            <a:pPr lvl="1"/>
            <a:r>
              <a:rPr lang="en-US" sz="2800" dirty="0" smtClean="0"/>
              <a:t>Types of crashes in 2013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53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6" y="194481"/>
            <a:ext cx="9601200" cy="951931"/>
          </a:xfrm>
        </p:spPr>
        <p:txBody>
          <a:bodyPr/>
          <a:lstStyle/>
          <a:p>
            <a:r>
              <a:rPr lang="en-US" dirty="0" smtClean="0"/>
              <a:t>Data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053" y="1289713"/>
            <a:ext cx="96012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Data used: Historical traffic crash statistics from Iowa Department of Transportation</a:t>
            </a:r>
          </a:p>
          <a:p>
            <a:r>
              <a:rPr lang="en-US" sz="2800" dirty="0" smtClean="0"/>
              <a:t>Years of Analysis: 2011 to 2013</a:t>
            </a:r>
          </a:p>
          <a:p>
            <a:r>
              <a:rPr lang="en-US" sz="2800" dirty="0" smtClean="0"/>
              <a:t>Technology used:</a:t>
            </a:r>
          </a:p>
          <a:p>
            <a:pPr lvl="1"/>
            <a:r>
              <a:rPr lang="en-US" sz="2800" dirty="0" smtClean="0"/>
              <a:t>HTML</a:t>
            </a:r>
          </a:p>
          <a:p>
            <a:pPr lvl="1"/>
            <a:r>
              <a:rPr lang="en-US" sz="2800" dirty="0" smtClean="0"/>
              <a:t>JavaScript</a:t>
            </a:r>
          </a:p>
          <a:p>
            <a:pPr lvl="1"/>
            <a:r>
              <a:rPr lang="en-US" sz="2800" dirty="0" smtClean="0"/>
              <a:t>jQuery</a:t>
            </a:r>
          </a:p>
          <a:p>
            <a:pPr lvl="1"/>
            <a:r>
              <a:rPr lang="en-US" sz="2800" dirty="0" smtClean="0"/>
              <a:t>Leaflet</a:t>
            </a:r>
          </a:p>
          <a:p>
            <a:pPr lvl="1"/>
            <a:r>
              <a:rPr lang="en-US" sz="2800" dirty="0" smtClean="0"/>
              <a:t>JSON and </a:t>
            </a:r>
            <a:r>
              <a:rPr lang="en-US" sz="2800" dirty="0" err="1" smtClean="0"/>
              <a:t>geoJSON</a:t>
            </a:r>
            <a:endParaRPr lang="en-US" sz="2800" dirty="0" smtClean="0"/>
          </a:p>
          <a:p>
            <a:pPr lvl="1"/>
            <a:r>
              <a:rPr lang="en-US" sz="2800" dirty="0" smtClean="0"/>
              <a:t>ArcMap Spatial Analysis</a:t>
            </a:r>
          </a:p>
          <a:p>
            <a:pPr lvl="1"/>
            <a:r>
              <a:rPr lang="en-US" sz="2800" dirty="0" smtClean="0"/>
              <a:t>Bootstrap panels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979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6" y="194481"/>
            <a:ext cx="9601200" cy="951931"/>
          </a:xfrm>
        </p:spPr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053" y="1289713"/>
            <a:ext cx="699981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Conversion of .csv data to </a:t>
            </a:r>
            <a:r>
              <a:rPr lang="en-US" sz="2800" dirty="0" err="1" smtClean="0"/>
              <a:t>geoJSON</a:t>
            </a:r>
            <a:endParaRPr lang="en-US" sz="2800" dirty="0" smtClean="0"/>
          </a:p>
          <a:p>
            <a:pPr lvl="1"/>
            <a:r>
              <a:rPr lang="en-US" sz="2800" dirty="0" smtClean="0"/>
              <a:t>Spatial join with Iowa counties shapefile</a:t>
            </a:r>
          </a:p>
          <a:p>
            <a:pPr lvl="1"/>
            <a:r>
              <a:rPr lang="en-US" sz="2800" dirty="0" smtClean="0"/>
              <a:t>Filter data for the years 2011-2013</a:t>
            </a:r>
          </a:p>
          <a:p>
            <a:pPr lvl="1"/>
            <a:r>
              <a:rPr lang="en-US" sz="2800" dirty="0" smtClean="0"/>
              <a:t>Convert to </a:t>
            </a:r>
            <a:r>
              <a:rPr lang="en-US" sz="2800" dirty="0" err="1" smtClean="0"/>
              <a:t>geoJSON</a:t>
            </a:r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22" y="194481"/>
            <a:ext cx="4187078" cy="285791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22" y="4186074"/>
            <a:ext cx="4122364" cy="21328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5464" y="31957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CSV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74932" y="63189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Converted to </a:t>
            </a:r>
            <a:r>
              <a:rPr lang="en-US" dirty="0" err="1" smtClean="0"/>
              <a:t>geoJSON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6" y="194481"/>
            <a:ext cx="9601200" cy="951931"/>
          </a:xfrm>
        </p:spPr>
        <p:txBody>
          <a:bodyPr/>
          <a:lstStyle/>
          <a:p>
            <a:r>
              <a:rPr lang="en-US" smtClean="0"/>
              <a:t>Filtering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053" y="1289713"/>
            <a:ext cx="6999810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Filtered the variables of interest using jQuery</a:t>
            </a:r>
          </a:p>
          <a:p>
            <a:pPr lvl="1"/>
            <a:r>
              <a:rPr lang="en-US" sz="2800" dirty="0" smtClean="0"/>
              <a:t>Total number of crashes</a:t>
            </a:r>
          </a:p>
          <a:p>
            <a:pPr lvl="1"/>
            <a:r>
              <a:rPr lang="en-US" sz="2800" dirty="0" smtClean="0"/>
              <a:t>Total fatalities</a:t>
            </a:r>
          </a:p>
          <a:p>
            <a:pPr lvl="1"/>
            <a:r>
              <a:rPr lang="en-US" sz="2800" dirty="0" smtClean="0"/>
              <a:t>Total property damage in USD</a:t>
            </a:r>
          </a:p>
          <a:p>
            <a:pPr lvl="1"/>
            <a:r>
              <a:rPr lang="en-US" sz="2800" dirty="0" smtClean="0"/>
              <a:t>Types of crashes</a:t>
            </a:r>
          </a:p>
          <a:p>
            <a:pPr lvl="2"/>
            <a:r>
              <a:rPr lang="en-US" sz="2600" dirty="0" smtClean="0"/>
              <a:t>Alcohol and drugs</a:t>
            </a:r>
          </a:p>
          <a:p>
            <a:pPr lvl="2"/>
            <a:r>
              <a:rPr lang="en-US" sz="2600" dirty="0" smtClean="0"/>
              <a:t>Normal bus</a:t>
            </a:r>
          </a:p>
          <a:p>
            <a:pPr lvl="2"/>
            <a:r>
              <a:rPr lang="en-US" sz="2600" dirty="0" smtClean="0"/>
              <a:t>School bus</a:t>
            </a:r>
          </a:p>
          <a:p>
            <a:pPr lvl="2"/>
            <a:r>
              <a:rPr lang="en-US" sz="2600" dirty="0" smtClean="0"/>
              <a:t>Pedestrian</a:t>
            </a:r>
          </a:p>
          <a:p>
            <a:pPr lvl="2"/>
            <a:r>
              <a:rPr lang="en-US" sz="2600" dirty="0" smtClean="0"/>
              <a:t>Truck</a:t>
            </a:r>
          </a:p>
          <a:p>
            <a:pPr lvl="2"/>
            <a:r>
              <a:rPr lang="en-US" sz="2600" dirty="0" smtClean="0"/>
              <a:t>Motorcycle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8974932" y="63189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filtering example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25" y="4267089"/>
            <a:ext cx="573485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6" y="194481"/>
            <a:ext cx="9601200" cy="951931"/>
          </a:xfrm>
        </p:spPr>
        <p:txBody>
          <a:bodyPr/>
          <a:lstStyle/>
          <a:p>
            <a:r>
              <a:rPr lang="en-US" dirty="0" smtClean="0"/>
              <a:t>Classify and assign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053" y="1289713"/>
            <a:ext cx="5699647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dataset were assigned classes and colors</a:t>
            </a:r>
          </a:p>
          <a:p>
            <a:r>
              <a:rPr lang="en-US" sz="2800" dirty="0" smtClean="0"/>
              <a:t>Define styles</a:t>
            </a:r>
            <a:endParaRPr lang="en-US" sz="2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04" y="1289713"/>
            <a:ext cx="2911302" cy="175352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73" y="3552726"/>
            <a:ext cx="489653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4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6" y="194481"/>
            <a:ext cx="9601200" cy="951931"/>
          </a:xfrm>
        </p:spPr>
        <p:txBody>
          <a:bodyPr/>
          <a:lstStyle/>
          <a:p>
            <a:r>
              <a:rPr lang="en-US" dirty="0" smtClean="0"/>
              <a:t>Bootstrap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053" y="1289713"/>
            <a:ext cx="648546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Panels were created using bootstrap for</a:t>
            </a:r>
          </a:p>
          <a:p>
            <a:pPr lvl="1"/>
            <a:r>
              <a:rPr lang="en-US" sz="2800" dirty="0" smtClean="0"/>
              <a:t>Map</a:t>
            </a:r>
          </a:p>
          <a:p>
            <a:pPr lvl="1"/>
            <a:r>
              <a:rPr lang="en-US" sz="2800" dirty="0" smtClean="0"/>
              <a:t>Buttons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98" y="3794436"/>
            <a:ext cx="786874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5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6" y="194481"/>
            <a:ext cx="9601200" cy="951931"/>
          </a:xfrm>
        </p:spPr>
        <p:txBody>
          <a:bodyPr/>
          <a:lstStyle/>
          <a:p>
            <a:r>
              <a:rPr lang="en-US" dirty="0" smtClean="0"/>
              <a:t>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052" y="1289713"/>
            <a:ext cx="9341893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Legend controls were created to interact with active layers</a:t>
            </a:r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61" y="2018534"/>
            <a:ext cx="6685339" cy="43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0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6" y="194481"/>
            <a:ext cx="9601200" cy="951931"/>
          </a:xfrm>
        </p:spPr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58" y="1146412"/>
            <a:ext cx="5824507" cy="543192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44053" y="1289713"/>
            <a:ext cx="4541293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Thematic map</a:t>
            </a:r>
          </a:p>
          <a:p>
            <a:pPr lvl="1"/>
            <a:r>
              <a:rPr lang="en-US" sz="2800" dirty="0" smtClean="0"/>
              <a:t>Total crashes filtered by year</a:t>
            </a:r>
          </a:p>
          <a:p>
            <a:pPr lvl="2"/>
            <a:r>
              <a:rPr lang="en-US" sz="2600" dirty="0" smtClean="0"/>
              <a:t>Fatality information in tooltip</a:t>
            </a:r>
          </a:p>
          <a:p>
            <a:pPr lvl="1"/>
            <a:r>
              <a:rPr lang="en-US" sz="2800" dirty="0" smtClean="0"/>
              <a:t>Total property damage filtered by year</a:t>
            </a:r>
          </a:p>
          <a:p>
            <a:pPr lvl="1"/>
            <a:r>
              <a:rPr lang="en-US" sz="2800" dirty="0" smtClean="0"/>
              <a:t>Types of </a:t>
            </a:r>
            <a:r>
              <a:rPr lang="en-US" sz="2800" smtClean="0"/>
              <a:t>crashes in 2013 </a:t>
            </a:r>
            <a:endParaRPr lang="en-US" sz="28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8460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362</TotalTime>
  <Words>205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Franklin Gothic Book</vt:lpstr>
      <vt:lpstr>Crop</vt:lpstr>
      <vt:lpstr>Visualization of Traffic Crash Data in Iowa</vt:lpstr>
      <vt:lpstr>Goals</vt:lpstr>
      <vt:lpstr>Data and Technology</vt:lpstr>
      <vt:lpstr>Development</vt:lpstr>
      <vt:lpstr>Filtering data</vt:lpstr>
      <vt:lpstr>Classify and assign colors</vt:lpstr>
      <vt:lpstr>Bootstrap panels</vt:lpstr>
      <vt:lpstr>Legends</vt:lpstr>
      <vt:lpstr>Final Product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Fusion Table for Data Visualization</dc:title>
  <dc:creator>Tarik, Saad B [GE AT]</dc:creator>
  <cp:lastModifiedBy>Tarik, Saad B [GE AT]</cp:lastModifiedBy>
  <cp:revision>54</cp:revision>
  <dcterms:created xsi:type="dcterms:W3CDTF">2017-04-11T18:18:14Z</dcterms:created>
  <dcterms:modified xsi:type="dcterms:W3CDTF">2017-05-01T01:59:12Z</dcterms:modified>
</cp:coreProperties>
</file>