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9" d="100"/>
          <a:sy n="59" d="100"/>
        </p:scale>
        <p:origin x="921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48CD89-1AB8-4BF9-8DDC-F738F8B914A5}" type="datetimeFigureOut">
              <a:rPr lang="en-US" smtClean="0"/>
              <a:t>04/22/2024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74EC64-3519-4118-93B9-D8B299162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4894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74EC64-3519-4118-93B9-D8B299162FB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8217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7B28B-8765-C6B3-EF6F-ED34BC77EB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B5AA76-4872-46BA-3058-7FD0E12210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56EDD4-7F31-C0C7-6485-AFE9805DE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AA8B6-4ED1-47C7-932A-015A7350D5AF}" type="datetimeFigureOut">
              <a:rPr lang="en-US" smtClean="0"/>
              <a:t>04/22/2024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E33265-424F-3493-7052-24E6CEE9D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8C09A1-A1D1-6AD3-57FA-80B3A025E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35723-0811-4973-BC3A-27EF7087A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051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475F6-A68F-026D-AF66-5C8B06D65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9FB83B-B97F-E47B-F247-8283007BFC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E86F46-4083-67A7-ADE3-E82E9F7C6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AA8B6-4ED1-47C7-932A-015A7350D5AF}" type="datetimeFigureOut">
              <a:rPr lang="en-US" smtClean="0"/>
              <a:t>04/22/2024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B8EC17-EC72-D061-16D4-E26B80320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047151-277C-CEA0-6EBD-88219A91E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35723-0811-4973-BC3A-27EF7087A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123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2AE2F7-688C-7262-57A2-D946A315F9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EFFB4-F31C-AB4C-261E-C11A79E074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47EA51-F7B2-F6D4-B724-A31436A94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AA8B6-4ED1-47C7-932A-015A7350D5AF}" type="datetimeFigureOut">
              <a:rPr lang="en-US" smtClean="0"/>
              <a:t>04/22/2024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B0D1C5-654B-1F40-EE3F-5DA93ACDD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032E4D-58AA-90BB-1426-B46A929FC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35723-0811-4973-BC3A-27EF7087A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665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DAB9B-2B81-A2B2-F5D5-CE16EB516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D0635-4D69-1236-78FD-4CB92F96BE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0A2967-B9B1-1863-AAA2-08F307EAC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AA8B6-4ED1-47C7-932A-015A7350D5AF}" type="datetimeFigureOut">
              <a:rPr lang="en-US" smtClean="0"/>
              <a:t>04/22/2024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343C48-279E-0F26-801D-F2D469450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A6FF5E-0414-1096-C8DD-65B8F06A5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35723-0811-4973-BC3A-27EF7087A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45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70638-95C8-E6B1-B29C-BB5121261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24B2FE-479E-E475-D420-7F67B374D6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2F19C9-6CC5-E614-6392-AFCDB1F9E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AA8B6-4ED1-47C7-932A-015A7350D5AF}" type="datetimeFigureOut">
              <a:rPr lang="en-US" smtClean="0"/>
              <a:t>04/22/2024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1058AE-ECF5-3486-5005-DDE9E3CEA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70E6EB-171D-C1BE-93ED-655A6A8D7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35723-0811-4973-BC3A-27EF7087A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297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B3EA7-6C78-3092-2D83-792D010AD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3F90DD-D5E4-BE9C-3CB6-D170474A5A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1113F2-9051-C20A-F909-7231F70428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81AE7F-62A9-317D-232F-2D0DFC35C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AA8B6-4ED1-47C7-932A-015A7350D5AF}" type="datetimeFigureOut">
              <a:rPr lang="en-US" smtClean="0"/>
              <a:t>04/22/2024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30F4A8-7E2A-BB4B-D370-AFB9FDDC8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41A0D1-A8F3-F5F2-D941-7A6CD1F98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35723-0811-4973-BC3A-27EF7087A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5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04EE0-7866-154A-AEBF-F61118D53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ECFEFB-8717-7E7F-77AD-D37E3C8A78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6EA70F-6FCE-740C-32BA-5A5306D337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A98A84-3059-A6B3-29E5-277A8123EA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93E705-A6CF-CC48-55A9-A45F3EA80F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78ABA5-A446-C840-CA94-7FA756EC0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AA8B6-4ED1-47C7-932A-015A7350D5AF}" type="datetimeFigureOut">
              <a:rPr lang="en-US" smtClean="0"/>
              <a:t>04/22/2024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F7E344-AD96-13CE-D75A-794B79072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58543C-F0DD-6EE9-1500-FF235E156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35723-0811-4973-BC3A-27EF7087A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549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93387-616C-FF69-9144-B67936ED1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46C742-B1FA-79F5-D0CE-7D0DD5A9C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AA8B6-4ED1-47C7-932A-015A7350D5AF}" type="datetimeFigureOut">
              <a:rPr lang="en-US" smtClean="0"/>
              <a:t>04/22/2024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E0D194-75BE-06C5-7CBB-678F6C9B2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513D59-E567-0E48-A2D6-C4997C383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35723-0811-4973-BC3A-27EF7087A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40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300C21-6C27-CDB5-2BC7-9053B76DE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AA8B6-4ED1-47C7-932A-015A7350D5AF}" type="datetimeFigureOut">
              <a:rPr lang="en-US" smtClean="0"/>
              <a:t>04/22/2024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4B964C-6584-DDB9-33FA-4128F28FE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33457B-E845-60CA-3B7C-769822FBF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35723-0811-4973-BC3A-27EF7087A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328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11A4B-2DA8-030D-DFF6-4D8BDC033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A0261A-EDA5-6994-1943-5A50AA529C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6A16DD-29EF-09DB-41A3-25C0DC46E9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09BBBB-53F5-D808-ACD1-A6FEB5BAE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AA8B6-4ED1-47C7-932A-015A7350D5AF}" type="datetimeFigureOut">
              <a:rPr lang="en-US" smtClean="0"/>
              <a:t>04/22/2024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612AB7-584F-B2B4-86C0-CD1F23301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26C01B-9573-3FC9-18AB-338006160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35723-0811-4973-BC3A-27EF7087A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312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034D8-D27F-C1D4-8228-B7D428243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152201-D19E-511C-78EB-C92F1A2C9D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976D59-7852-0DDA-CF9C-6ECE05C9D0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B5F63F-75C6-D1C4-B541-0DE485870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AA8B6-4ED1-47C7-932A-015A7350D5AF}" type="datetimeFigureOut">
              <a:rPr lang="en-US" smtClean="0"/>
              <a:t>04/22/2024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6AFBCA-B261-7C63-EE08-5AA87A718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745149-4ADB-1070-F4AD-679C7308B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35723-0811-4973-BC3A-27EF7087A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376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55A540-3F7F-2BB5-1001-AA2F32738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7FBE27-13E5-6454-08B7-4B0D8F5B9E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37C2AB-12D2-3ED3-464A-4BD7C4E662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FAA8B6-4ED1-47C7-932A-015A7350D5AF}" type="datetimeFigureOut">
              <a:rPr lang="en-US" smtClean="0"/>
              <a:t>04/22/2024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C487EC-9F68-5049-642E-02BE267139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6A4C7D-2A43-75CC-ABD7-5B3332F9BA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C35723-0811-4973-BC3A-27EF7087A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881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A8CF9-12CF-888D-CF27-42971A9254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5401" y="0"/>
            <a:ext cx="9144000" cy="2387600"/>
          </a:xfrm>
        </p:spPr>
        <p:txBody>
          <a:bodyPr>
            <a:normAutofit/>
          </a:bodyPr>
          <a:lstStyle/>
          <a:p>
            <a:r>
              <a:rPr lang="en-US" u="sng" dirty="0">
                <a:latin typeface="Arial Rounded MT Bold" panose="020F0704030504030204" pitchFamily="34" charset="0"/>
              </a:rPr>
              <a:t>Java project</a:t>
            </a:r>
            <a:br>
              <a:rPr lang="en-US" u="sng" dirty="0">
                <a:latin typeface="Arial Rounded MT Bold" panose="020F0704030504030204" pitchFamily="34" charset="0"/>
              </a:rPr>
            </a:br>
            <a:r>
              <a:rPr lang="en-US" sz="4000" u="sng" dirty="0">
                <a:latin typeface="Arial Rounded MT Bold" panose="020F0704030504030204" pitchFamily="34" charset="0"/>
              </a:rPr>
              <a:t>“Random Surah Generator”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4AAE6A-6C20-328A-3A18-E040319358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lang="en-US" dirty="0"/>
              <a:t>Presented by :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/>
              <a:t>Raja Abdulrahman(bs-se-e-21-81)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 err="1"/>
              <a:t>Saadullah</a:t>
            </a:r>
            <a:r>
              <a:rPr lang="en-US" dirty="0"/>
              <a:t>(bs-se-e-21-61)</a:t>
            </a:r>
            <a:br>
              <a:rPr lang="en-US" dirty="0"/>
            </a:b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E936034-2C0E-3184-EB92-51303228A9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39624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BDFAA8D-931E-D58E-4968-E588B0E8B13A}"/>
              </a:ext>
            </a:extLst>
          </p:cNvPr>
          <p:cNvSpPr/>
          <p:nvPr/>
        </p:nvSpPr>
        <p:spPr>
          <a:xfrm>
            <a:off x="0" y="3962400"/>
            <a:ext cx="12192000" cy="28956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5D1BBE5-A49B-7B4D-A494-E294C5B5518B}"/>
              </a:ext>
            </a:extLst>
          </p:cNvPr>
          <p:cNvSpPr/>
          <p:nvPr/>
        </p:nvSpPr>
        <p:spPr>
          <a:xfrm>
            <a:off x="109537" y="4106465"/>
            <a:ext cx="11972925" cy="260746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9AD45CF-9A5F-A2D9-A9CC-E8C7379736C1}"/>
              </a:ext>
            </a:extLst>
          </p:cNvPr>
          <p:cNvSpPr txBox="1"/>
          <p:nvPr/>
        </p:nvSpPr>
        <p:spPr>
          <a:xfrm>
            <a:off x="4245767" y="4431288"/>
            <a:ext cx="37004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>
                <a:latin typeface="Arial Rounded MT Bold" panose="020F0704030504030204" pitchFamily="34" charset="0"/>
              </a:rPr>
              <a:t>Java project :</a:t>
            </a:r>
          </a:p>
          <a:p>
            <a:pPr algn="ctr"/>
            <a:r>
              <a:rPr lang="en-US" b="1" u="sng" dirty="0">
                <a:latin typeface="Arial Rounded MT Bold" panose="020F0704030504030204" pitchFamily="34" charset="0"/>
              </a:rPr>
              <a:t>Random Surah Player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53CD570-A682-A00B-54A7-3909990568E4}"/>
              </a:ext>
            </a:extLst>
          </p:cNvPr>
          <p:cNvSpPr txBox="1"/>
          <p:nvPr/>
        </p:nvSpPr>
        <p:spPr>
          <a:xfrm>
            <a:off x="3967161" y="5257800"/>
            <a:ext cx="42576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u="sng" dirty="0"/>
              <a:t>Presented by</a:t>
            </a:r>
            <a:r>
              <a:rPr lang="en-US" sz="2000" dirty="0"/>
              <a:t>:</a:t>
            </a:r>
          </a:p>
          <a:p>
            <a:r>
              <a:rPr lang="en-US" sz="2000" dirty="0"/>
              <a:t> (BSSE-E2-21-81) Raja Abdulrahman </a:t>
            </a:r>
          </a:p>
          <a:p>
            <a:r>
              <a:rPr lang="en-US" sz="2000" dirty="0"/>
              <a:t> (BSSE-E2-21-62) </a:t>
            </a:r>
            <a:r>
              <a:rPr lang="en-US" sz="2000" dirty="0" err="1"/>
              <a:t>SaadUllah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741234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F7CC64F-23B7-EE12-ED02-C2A776290128}"/>
              </a:ext>
            </a:extLst>
          </p:cNvPr>
          <p:cNvSpPr/>
          <p:nvPr/>
        </p:nvSpPr>
        <p:spPr>
          <a:xfrm>
            <a:off x="182880" y="152400"/>
            <a:ext cx="11871960" cy="643128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F71243-4363-9DE1-7497-658EF5DD9C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254" y="1711816"/>
            <a:ext cx="10657211" cy="213908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2C147EE-8245-78AB-6779-70398FC8FA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947" y="4066939"/>
            <a:ext cx="10631518" cy="217308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08A6E5A-8E65-087B-12B9-EA8319F0691E}"/>
              </a:ext>
            </a:extLst>
          </p:cNvPr>
          <p:cNvSpPr txBox="1"/>
          <p:nvPr/>
        </p:nvSpPr>
        <p:spPr>
          <a:xfrm>
            <a:off x="2751292" y="558350"/>
            <a:ext cx="63927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Code Output &gt; </a:t>
            </a:r>
            <a:r>
              <a:rPr lang="en-US" sz="2800" i="1" dirty="0"/>
              <a:t>Selecting Random Surah</a:t>
            </a:r>
          </a:p>
        </p:txBody>
      </p:sp>
    </p:spTree>
    <p:extLst>
      <p:ext uri="{BB962C8B-B14F-4D97-AF65-F5344CB8AC3E}">
        <p14:creationId xmlns:p14="http://schemas.microsoft.com/office/powerpoint/2010/main" val="12623932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F7CC64F-23B7-EE12-ED02-C2A776290128}"/>
              </a:ext>
            </a:extLst>
          </p:cNvPr>
          <p:cNvSpPr/>
          <p:nvPr/>
        </p:nvSpPr>
        <p:spPr>
          <a:xfrm>
            <a:off x="160020" y="213359"/>
            <a:ext cx="11871960" cy="643128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8A6E5A-8E65-087B-12B9-EA8319F0691E}"/>
              </a:ext>
            </a:extLst>
          </p:cNvPr>
          <p:cNvSpPr txBox="1"/>
          <p:nvPr/>
        </p:nvSpPr>
        <p:spPr>
          <a:xfrm>
            <a:off x="1317653" y="2736502"/>
            <a:ext cx="9556694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“ Thanks For the opportunity ”</a:t>
            </a:r>
            <a:br>
              <a:rPr lang="en-US" sz="2800" i="1" dirty="0"/>
            </a:br>
            <a:r>
              <a:rPr lang="en-US" sz="2800" i="1" dirty="0"/>
              <a:t>we’ll work on it, and re-submit the code with more and complete progress soon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B3337F-CA96-42FA-3166-508394B4AD53}"/>
              </a:ext>
            </a:extLst>
          </p:cNvPr>
          <p:cNvSpPr txBox="1"/>
          <p:nvPr/>
        </p:nvSpPr>
        <p:spPr>
          <a:xfrm>
            <a:off x="2640701" y="4881408"/>
            <a:ext cx="691059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BSSE-E2-21-62 </a:t>
            </a:r>
          </a:p>
          <a:p>
            <a:pPr algn="ctr"/>
            <a:r>
              <a:rPr lang="en-US" i="1" dirty="0"/>
              <a:t>Saad Ullah</a:t>
            </a:r>
            <a:br>
              <a:rPr lang="en-US" i="1" dirty="0"/>
            </a:br>
            <a:br>
              <a:rPr lang="en-US" dirty="0"/>
            </a:br>
            <a:r>
              <a:rPr lang="en-US" b="1" dirty="0"/>
              <a:t>BSSE-E2-21-81</a:t>
            </a:r>
          </a:p>
          <a:p>
            <a:pPr algn="ctr"/>
            <a:r>
              <a:rPr lang="en-US" i="1" dirty="0"/>
              <a:t>Raja Abdulrahman </a:t>
            </a:r>
          </a:p>
        </p:txBody>
      </p:sp>
      <p:sp>
        <p:nvSpPr>
          <p:cNvPr id="10" name="Arrow: Curved Left 9">
            <a:extLst>
              <a:ext uri="{FF2B5EF4-FFF2-40B4-BE49-F238E27FC236}">
                <a16:creationId xmlns:a16="http://schemas.microsoft.com/office/drawing/2014/main" id="{34858884-6CC2-BCE8-AB55-1FF9EC5E02C4}"/>
              </a:ext>
            </a:extLst>
          </p:cNvPr>
          <p:cNvSpPr/>
          <p:nvPr/>
        </p:nvSpPr>
        <p:spPr>
          <a:xfrm>
            <a:off x="6894414" y="5027018"/>
            <a:ext cx="250853" cy="356050"/>
          </a:xfrm>
          <a:prstGeom prst="curved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Arrow: Curved Right 10">
            <a:extLst>
              <a:ext uri="{FF2B5EF4-FFF2-40B4-BE49-F238E27FC236}">
                <a16:creationId xmlns:a16="http://schemas.microsoft.com/office/drawing/2014/main" id="{D3C5EF52-487B-A705-0DE5-9C5F4A552F58}"/>
              </a:ext>
            </a:extLst>
          </p:cNvPr>
          <p:cNvSpPr/>
          <p:nvPr/>
        </p:nvSpPr>
        <p:spPr>
          <a:xfrm>
            <a:off x="4911864" y="5843880"/>
            <a:ext cx="242761" cy="380326"/>
          </a:xfrm>
          <a:prstGeom prst="curv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8431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830FB-5790-3188-F96F-7F394C271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>
                <a:latin typeface="Arial Rounded MT Bold" panose="020F0704030504030204" pitchFamily="34" charset="0"/>
              </a:rPr>
              <a:t>Code with </a:t>
            </a:r>
            <a:r>
              <a:rPr lang="en-US" u="sng" dirty="0" err="1">
                <a:latin typeface="Arial Rounded MT Bold" panose="020F0704030504030204" pitchFamily="34" charset="0"/>
              </a:rPr>
              <a:t>explaination</a:t>
            </a:r>
            <a:endParaRPr lang="en-US" u="sng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92D0DC-EFC8-7015-DDF9-EE58CE780B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EDC3812-603D-C351-3681-3882FD6DC361}"/>
              </a:ext>
            </a:extLst>
          </p:cNvPr>
          <p:cNvSpPr/>
          <p:nvPr/>
        </p:nvSpPr>
        <p:spPr>
          <a:xfrm>
            <a:off x="185738" y="214313"/>
            <a:ext cx="11815762" cy="627856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u="sng" dirty="0">
                <a:latin typeface="Arial Rounded MT Bold" panose="020F0704030504030204" pitchFamily="34" charset="0"/>
              </a:rPr>
              <a:t>1.import </a:t>
            </a:r>
            <a:r>
              <a:rPr lang="en-US" sz="2400" u="sng" dirty="0" err="1">
                <a:latin typeface="Arial Rounded MT Bold" panose="020F0704030504030204" pitchFamily="34" charset="0"/>
              </a:rPr>
              <a:t>java.io.File</a:t>
            </a:r>
            <a:r>
              <a:rPr lang="en-US" sz="2400" u="sng" dirty="0">
                <a:latin typeface="Arial Rounded MT Bold" panose="020F0704030504030204" pitchFamily="34" charset="0"/>
              </a:rPr>
              <a:t>;</a:t>
            </a:r>
          </a:p>
          <a:p>
            <a:endParaRPr lang="en-US" sz="2400" dirty="0"/>
          </a:p>
          <a:p>
            <a:r>
              <a:rPr lang="en-US" sz="2400" dirty="0"/>
              <a:t>This line imports the File class from the java.io package. The File class represents a file or directory on the computer's file system and provides methods for working with them.</a:t>
            </a:r>
          </a:p>
          <a:p>
            <a:endParaRPr lang="en-US" sz="2400" dirty="0"/>
          </a:p>
          <a:p>
            <a:pPr algn="ctr"/>
            <a:r>
              <a:rPr lang="en-US" sz="2400" u="sng" dirty="0">
                <a:latin typeface="Arial Rounded MT Bold" panose="020F0704030504030204" pitchFamily="34" charset="0"/>
              </a:rPr>
              <a:t>2.import </a:t>
            </a:r>
            <a:r>
              <a:rPr lang="en-US" sz="2400" u="sng" dirty="0" err="1">
                <a:latin typeface="Arial Rounded MT Bold" panose="020F0704030504030204" pitchFamily="34" charset="0"/>
              </a:rPr>
              <a:t>java.util.Random</a:t>
            </a:r>
            <a:r>
              <a:rPr lang="en-US" sz="2400" u="sng" dirty="0">
                <a:latin typeface="Arial Rounded MT Bold" panose="020F0704030504030204" pitchFamily="34" charset="0"/>
              </a:rPr>
              <a:t>;</a:t>
            </a:r>
          </a:p>
          <a:p>
            <a:pPr algn="ctr"/>
            <a:endParaRPr lang="en-US" sz="2400" dirty="0"/>
          </a:p>
          <a:p>
            <a:r>
              <a:rPr lang="en-US" sz="2400" dirty="0"/>
              <a:t>This line imports the Random class from the </a:t>
            </a:r>
            <a:r>
              <a:rPr lang="en-US" sz="2400" dirty="0" err="1"/>
              <a:t>java.util</a:t>
            </a:r>
            <a:r>
              <a:rPr lang="en-US" sz="2400" dirty="0"/>
              <a:t> package. The Random class is used for generating random numbers, which will be used to select an audio file randomly in this program.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973694-22E9-E767-B3E7-D7727C3D63E2}"/>
              </a:ext>
            </a:extLst>
          </p:cNvPr>
          <p:cNvSpPr txBox="1"/>
          <p:nvPr/>
        </p:nvSpPr>
        <p:spPr>
          <a:xfrm>
            <a:off x="3131343" y="365125"/>
            <a:ext cx="61293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u="sng" dirty="0">
                <a:latin typeface="Arial Rounded MT Bold" panose="020F0704030504030204" pitchFamily="34" charset="0"/>
              </a:rPr>
              <a:t>Code with explanation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99B9DE-B2C5-508B-934B-D8EE54878327}"/>
              </a:ext>
            </a:extLst>
          </p:cNvPr>
          <p:cNvSpPr txBox="1"/>
          <p:nvPr/>
        </p:nvSpPr>
        <p:spPr>
          <a:xfrm>
            <a:off x="900114" y="7476384"/>
            <a:ext cx="7846189" cy="4189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0144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A1B9D19-20AB-B209-4F76-5E17421FD513}"/>
              </a:ext>
            </a:extLst>
          </p:cNvPr>
          <p:cNvSpPr/>
          <p:nvPr/>
        </p:nvSpPr>
        <p:spPr>
          <a:xfrm>
            <a:off x="304800" y="167640"/>
            <a:ext cx="11704320" cy="646176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/>
              <a:t>4</a:t>
            </a:r>
            <a:r>
              <a:rPr lang="en-US" sz="2400" u="sng" dirty="0">
                <a:latin typeface="Arial Rounded MT Bold" panose="020F0704030504030204" pitchFamily="34" charset="0"/>
              </a:rPr>
              <a:t>. private static final String AUDIO_DIRECTORY = "D:\\Surah"; // Replace with your audio directory</a:t>
            </a:r>
          </a:p>
          <a:p>
            <a:pPr algn="ctr"/>
            <a:endParaRPr lang="en-US" sz="2800" dirty="0"/>
          </a:p>
          <a:p>
            <a:pPr algn="ctr"/>
            <a:r>
              <a:rPr lang="en-US" sz="2000" dirty="0"/>
              <a:t>This line defines a constant string variable called AUDIO_DIRECTORY. It stores the directory path where your audio files are located. You'll need to replace "D:\Surah" with the actual location of your audio files on your system.</a:t>
            </a:r>
          </a:p>
          <a:p>
            <a:pPr algn="ctr"/>
            <a:endParaRPr lang="en-US" sz="2000" dirty="0"/>
          </a:p>
          <a:p>
            <a:pPr algn="ctr"/>
            <a:endParaRPr lang="en-US" sz="2000" dirty="0"/>
          </a:p>
          <a:p>
            <a:pPr algn="ctr"/>
            <a:endParaRPr lang="en-US" sz="2000" dirty="0"/>
          </a:p>
          <a:p>
            <a:pPr algn="ctr"/>
            <a:endParaRPr lang="en-US" sz="2000" dirty="0"/>
          </a:p>
          <a:p>
            <a:pPr algn="ctr"/>
            <a:endParaRPr lang="en-US" sz="2000" dirty="0"/>
          </a:p>
          <a:p>
            <a:pPr algn="ctr"/>
            <a:endParaRPr lang="en-US" sz="2000" dirty="0"/>
          </a:p>
          <a:p>
            <a:pPr algn="ctr"/>
            <a:endParaRPr lang="en-US" sz="2000" dirty="0"/>
          </a:p>
          <a:p>
            <a:pPr algn="ctr"/>
            <a:endParaRPr lang="en-US" sz="2000" dirty="0"/>
          </a:p>
          <a:p>
            <a:pPr algn="ctr"/>
            <a:endParaRPr 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3686D2-D985-97D9-AD7E-4734BF2E9845}"/>
              </a:ext>
            </a:extLst>
          </p:cNvPr>
          <p:cNvSpPr txBox="1"/>
          <p:nvPr/>
        </p:nvSpPr>
        <p:spPr>
          <a:xfrm>
            <a:off x="670560" y="3779520"/>
            <a:ext cx="1039368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>
                <a:latin typeface="Arial Rounded MT Bold" panose="020F0704030504030204" pitchFamily="34" charset="0"/>
              </a:rPr>
              <a:t>5.private static final String[] SUPPORTED_EXTENSIONS = {".mp3", ".wav"}; // Add more extensions if needed</a:t>
            </a:r>
          </a:p>
          <a:p>
            <a:endParaRPr lang="en-US" dirty="0"/>
          </a:p>
          <a:p>
            <a:r>
              <a:rPr lang="en-US" dirty="0"/>
              <a:t>This line defines a constant string array called SUPPORTED_EXTENSIONS. It stores a list of supported audio file extensions for filtering. You can add more extensions (e.g., ".</a:t>
            </a:r>
            <a:r>
              <a:rPr lang="en-US" dirty="0" err="1"/>
              <a:t>ogg</a:t>
            </a:r>
            <a:r>
              <a:rPr lang="en-US" dirty="0"/>
              <a:t>", ".</a:t>
            </a:r>
            <a:r>
              <a:rPr lang="en-US" dirty="0" err="1"/>
              <a:t>flac</a:t>
            </a:r>
            <a:r>
              <a:rPr lang="en-US" dirty="0"/>
              <a:t>") if needed.</a:t>
            </a:r>
          </a:p>
        </p:txBody>
      </p:sp>
    </p:spTree>
    <p:extLst>
      <p:ext uri="{BB962C8B-B14F-4D97-AF65-F5344CB8AC3E}">
        <p14:creationId xmlns:p14="http://schemas.microsoft.com/office/powerpoint/2010/main" val="3413641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CA2DD7D-ADFA-C7EA-7653-62625BB09BF4}"/>
              </a:ext>
            </a:extLst>
          </p:cNvPr>
          <p:cNvSpPr/>
          <p:nvPr/>
        </p:nvSpPr>
        <p:spPr>
          <a:xfrm>
            <a:off x="198120" y="198120"/>
            <a:ext cx="11795760" cy="638556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u="sng" dirty="0">
                <a:latin typeface="Arial Rounded MT Bold" panose="020F0704030504030204" pitchFamily="34" charset="0"/>
              </a:rPr>
              <a:t>6.public static void main(String[] </a:t>
            </a:r>
            <a:r>
              <a:rPr lang="en-US" sz="2800" u="sng" dirty="0" err="1">
                <a:latin typeface="Arial Rounded MT Bold" panose="020F0704030504030204" pitchFamily="34" charset="0"/>
              </a:rPr>
              <a:t>args</a:t>
            </a:r>
            <a:r>
              <a:rPr lang="en-US" sz="2800" u="sng" dirty="0">
                <a:latin typeface="Arial Rounded MT Bold" panose="020F0704030504030204" pitchFamily="34" charset="0"/>
              </a:rPr>
              <a:t>) {</a:t>
            </a:r>
          </a:p>
          <a:p>
            <a:pPr algn="ctr"/>
            <a:endParaRPr lang="en-US" sz="2800" u="sng" dirty="0">
              <a:latin typeface="Arial Rounded MT Bold" panose="020F0704030504030204" pitchFamily="34" charset="0"/>
            </a:endParaRPr>
          </a:p>
          <a:p>
            <a:r>
              <a:rPr lang="en-US" sz="2800" dirty="0"/>
              <a:t>This line defines the main function, which is the entry point of the program.</a:t>
            </a:r>
          </a:p>
          <a:p>
            <a:r>
              <a:rPr lang="en-US" sz="2800" dirty="0"/>
              <a:t>The function is declared as public, meaning it can be accessed from anywhere outside the class.</a:t>
            </a:r>
          </a:p>
          <a:p>
            <a:r>
              <a:rPr lang="en-US" sz="2800" dirty="0"/>
              <a:t>It's declared static, meaning it can be called without creating an instance of the class.</a:t>
            </a:r>
          </a:p>
          <a:p>
            <a:r>
              <a:rPr lang="en-US" sz="2800" dirty="0"/>
              <a:t>The function is void, indicating it doesn't return any value.</a:t>
            </a:r>
          </a:p>
          <a:p>
            <a:r>
              <a:rPr lang="en-US" sz="2800" dirty="0"/>
              <a:t>The String[] </a:t>
            </a:r>
            <a:r>
              <a:rPr lang="en-US" sz="2800" dirty="0" err="1"/>
              <a:t>args</a:t>
            </a:r>
            <a:r>
              <a:rPr lang="en-US" sz="2800" dirty="0"/>
              <a:t> parameter is used to receive command-line arguments (not used in this code</a:t>
            </a:r>
            <a:r>
              <a:rPr lang="en-US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6204126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8DE3051D-E0CC-8362-807E-EAEC6459CE06}"/>
              </a:ext>
            </a:extLst>
          </p:cNvPr>
          <p:cNvSpPr/>
          <p:nvPr/>
        </p:nvSpPr>
        <p:spPr>
          <a:xfrm>
            <a:off x="182880" y="259080"/>
            <a:ext cx="11856720" cy="63246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u="sng" dirty="0">
                <a:latin typeface="Arial Rounded MT Bold" panose="020F0704030504030204" pitchFamily="34" charset="0"/>
              </a:rPr>
              <a:t>7.File </a:t>
            </a:r>
            <a:r>
              <a:rPr lang="en-US" sz="2400" u="sng" dirty="0" err="1">
                <a:latin typeface="Arial Rounded MT Bold" panose="020F0704030504030204" pitchFamily="34" charset="0"/>
              </a:rPr>
              <a:t>audioDirectory</a:t>
            </a:r>
            <a:r>
              <a:rPr lang="en-US" sz="2400" u="sng" dirty="0">
                <a:latin typeface="Arial Rounded MT Bold" panose="020F0704030504030204" pitchFamily="34" charset="0"/>
              </a:rPr>
              <a:t> = new File(AUDIO_DIRECTORY);</a:t>
            </a:r>
          </a:p>
          <a:p>
            <a:pPr algn="ctr"/>
            <a:endParaRPr lang="en-US" sz="2400" dirty="0"/>
          </a:p>
          <a:p>
            <a:r>
              <a:rPr lang="en-US" sz="2400" dirty="0"/>
              <a:t>This line creates a new File object called </a:t>
            </a:r>
            <a:r>
              <a:rPr lang="en-US" sz="2400" dirty="0" err="1"/>
              <a:t>audioDirectory</a:t>
            </a:r>
            <a:r>
              <a:rPr lang="en-US" sz="2400" dirty="0"/>
              <a:t> that represents the directory path specified in the AUDIO_DIRECTORY constant.</a:t>
            </a:r>
          </a:p>
          <a:p>
            <a:endParaRPr lang="en-US" sz="2400" dirty="0"/>
          </a:p>
          <a:p>
            <a:pPr algn="ctr"/>
            <a:r>
              <a:rPr lang="en-US" sz="2400" u="sng" dirty="0">
                <a:latin typeface="Arial Rounded MT Bold" panose="020F0704030504030204" pitchFamily="34" charset="0"/>
              </a:rPr>
              <a:t>8.if (!</a:t>
            </a:r>
            <a:r>
              <a:rPr lang="en-US" sz="2400" u="sng" dirty="0" err="1">
                <a:latin typeface="Arial Rounded MT Bold" panose="020F0704030504030204" pitchFamily="34" charset="0"/>
              </a:rPr>
              <a:t>audioDirectory.isDirectory</a:t>
            </a:r>
            <a:r>
              <a:rPr lang="en-US" sz="2400" u="sng" dirty="0">
                <a:latin typeface="Arial Rounded MT Bold" panose="020F0704030504030204" pitchFamily="34" charset="0"/>
              </a:rPr>
              <a:t>()) { ... return; }</a:t>
            </a:r>
          </a:p>
          <a:p>
            <a:pPr algn="ctr"/>
            <a:endParaRPr lang="en-US" sz="2400" dirty="0"/>
          </a:p>
          <a:p>
            <a:r>
              <a:rPr lang="en-US" sz="2400" dirty="0"/>
              <a:t>This is an if statement that checks if the provided directory exists and is actually a directory.</a:t>
            </a:r>
          </a:p>
          <a:p>
            <a:r>
              <a:rPr lang="en-US" sz="2400" dirty="0"/>
              <a:t>!</a:t>
            </a:r>
            <a:r>
              <a:rPr lang="en-US" sz="2400" dirty="0" err="1"/>
              <a:t>audioDirectory.isDirectory</a:t>
            </a:r>
            <a:r>
              <a:rPr lang="en-US" sz="2400" dirty="0"/>
              <a:t>() checks the opposite (negation) of </a:t>
            </a:r>
            <a:r>
              <a:rPr lang="en-US" sz="2400" dirty="0" err="1"/>
              <a:t>isDirectory</a:t>
            </a:r>
            <a:r>
              <a:rPr lang="en-US" sz="2400" dirty="0"/>
              <a:t>(). So, it checks if the path is not a directory.</a:t>
            </a:r>
          </a:p>
          <a:p>
            <a:r>
              <a:rPr lang="en-US" sz="2400" dirty="0"/>
              <a:t>If the path is not a directory, an error message is printed indicating the issue, and the program exits using return;.</a:t>
            </a:r>
          </a:p>
        </p:txBody>
      </p:sp>
    </p:spTree>
    <p:extLst>
      <p:ext uri="{BB962C8B-B14F-4D97-AF65-F5344CB8AC3E}">
        <p14:creationId xmlns:p14="http://schemas.microsoft.com/office/powerpoint/2010/main" val="40120802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EFD3004-6C18-3A5C-DA74-0138A5F16752}"/>
              </a:ext>
            </a:extLst>
          </p:cNvPr>
          <p:cNvSpPr/>
          <p:nvPr/>
        </p:nvSpPr>
        <p:spPr>
          <a:xfrm>
            <a:off x="182880" y="243840"/>
            <a:ext cx="11826240" cy="637032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u="sng" dirty="0">
                <a:latin typeface="Arial Rounded MT Bold" panose="020F0704030504030204" pitchFamily="34" charset="0"/>
              </a:rPr>
              <a:t>9.File[] </a:t>
            </a:r>
            <a:r>
              <a:rPr lang="en-US" sz="2000" u="sng" dirty="0" err="1">
                <a:latin typeface="Arial Rounded MT Bold" panose="020F0704030504030204" pitchFamily="34" charset="0"/>
              </a:rPr>
              <a:t>audioFiles</a:t>
            </a:r>
            <a:r>
              <a:rPr lang="en-US" sz="2000" u="sng" dirty="0">
                <a:latin typeface="Arial Rounded MT Bold" panose="020F0704030504030204" pitchFamily="34" charset="0"/>
              </a:rPr>
              <a:t> = </a:t>
            </a:r>
            <a:r>
              <a:rPr lang="en-US" sz="2000" u="sng" dirty="0" err="1">
                <a:latin typeface="Arial Rounded MT Bold" panose="020F0704030504030204" pitchFamily="34" charset="0"/>
              </a:rPr>
              <a:t>audioDirectory.listFiles</a:t>
            </a:r>
            <a:r>
              <a:rPr lang="en-US" sz="2000" u="sng" dirty="0">
                <a:latin typeface="Arial Rounded MT Bold" panose="020F0704030504030204" pitchFamily="34" charset="0"/>
              </a:rPr>
              <a:t>((</a:t>
            </a:r>
            <a:r>
              <a:rPr lang="en-US" sz="2000" u="sng" dirty="0" err="1">
                <a:latin typeface="Arial Rounded MT Bold" panose="020F0704030504030204" pitchFamily="34" charset="0"/>
              </a:rPr>
              <a:t>dir</a:t>
            </a:r>
            <a:r>
              <a:rPr lang="en-US" sz="2000" u="sng" dirty="0">
                <a:latin typeface="Arial Rounded MT Bold" panose="020F0704030504030204" pitchFamily="34" charset="0"/>
              </a:rPr>
              <a:t>, name) -&gt; { ... });</a:t>
            </a:r>
          </a:p>
          <a:p>
            <a:r>
              <a:rPr lang="en-US" sz="2000" dirty="0"/>
              <a:t>This line retrieves all files from the </a:t>
            </a:r>
            <a:r>
              <a:rPr lang="en-US" sz="2000" dirty="0" err="1"/>
              <a:t>audioDirectory</a:t>
            </a:r>
            <a:r>
              <a:rPr lang="en-US" sz="2000" dirty="0"/>
              <a:t> using the </a:t>
            </a:r>
            <a:r>
              <a:rPr lang="en-US" sz="2000" dirty="0" err="1"/>
              <a:t>listFiles</a:t>
            </a:r>
            <a:r>
              <a:rPr lang="en-US" sz="2000" dirty="0"/>
              <a:t>() method. However, it also uses a lambda expression for filtering.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F2B57D8-0EC4-B7A5-1ACC-D98BDF8D58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1862" y="2814637"/>
            <a:ext cx="5248275" cy="305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0577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D3B08FFA-7630-6A7C-948A-FA9CE0A4B717}"/>
              </a:ext>
            </a:extLst>
          </p:cNvPr>
          <p:cNvSpPr/>
          <p:nvPr/>
        </p:nvSpPr>
        <p:spPr>
          <a:xfrm>
            <a:off x="167640" y="152400"/>
            <a:ext cx="11871960" cy="650748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u="sng" dirty="0">
                <a:latin typeface="Arial Rounded MT Bold" panose="020F0704030504030204" pitchFamily="34" charset="0"/>
              </a:rPr>
              <a:t>10. if (</a:t>
            </a:r>
            <a:r>
              <a:rPr lang="en-US" sz="2800" u="sng" dirty="0" err="1">
                <a:latin typeface="Arial Rounded MT Bold" panose="020F0704030504030204" pitchFamily="34" charset="0"/>
              </a:rPr>
              <a:t>audioFiles.length</a:t>
            </a:r>
            <a:r>
              <a:rPr lang="en-US" sz="2800" u="sng" dirty="0">
                <a:latin typeface="Arial Rounded MT Bold" panose="020F0704030504030204" pitchFamily="34" charset="0"/>
              </a:rPr>
              <a:t> == 0) { ... return; }</a:t>
            </a:r>
          </a:p>
          <a:p>
            <a:r>
              <a:rPr lang="en-US" sz="2800" dirty="0"/>
              <a:t>This is another if statement that checks if the </a:t>
            </a:r>
            <a:r>
              <a:rPr lang="en-US" sz="2800" dirty="0" err="1"/>
              <a:t>audioFiles</a:t>
            </a:r>
            <a:r>
              <a:rPr lang="en-US" sz="2800" dirty="0"/>
              <a:t> array is empty (no audio files found after</a:t>
            </a:r>
          </a:p>
        </p:txBody>
      </p:sp>
    </p:spTree>
    <p:extLst>
      <p:ext uri="{BB962C8B-B14F-4D97-AF65-F5344CB8AC3E}">
        <p14:creationId xmlns:p14="http://schemas.microsoft.com/office/powerpoint/2010/main" val="16656599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D7729154-2A2F-792B-839C-4AF372848388}"/>
              </a:ext>
            </a:extLst>
          </p:cNvPr>
          <p:cNvSpPr/>
          <p:nvPr/>
        </p:nvSpPr>
        <p:spPr>
          <a:xfrm>
            <a:off x="167640" y="167640"/>
            <a:ext cx="11887200" cy="646176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11CCF4-C926-CE4D-C64A-74AC728193CD}"/>
              </a:ext>
            </a:extLst>
          </p:cNvPr>
          <p:cNvSpPr txBox="1"/>
          <p:nvPr/>
        </p:nvSpPr>
        <p:spPr>
          <a:xfrm>
            <a:off x="579120" y="504051"/>
            <a:ext cx="1103376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import </a:t>
            </a:r>
            <a:r>
              <a:rPr lang="en-US" dirty="0" err="1"/>
              <a:t>java.io.File</a:t>
            </a:r>
            <a:r>
              <a:rPr lang="en-US" dirty="0"/>
              <a:t>;</a:t>
            </a:r>
          </a:p>
          <a:p>
            <a:r>
              <a:rPr lang="en-US" dirty="0"/>
              <a:t>import </a:t>
            </a:r>
            <a:r>
              <a:rPr lang="en-US" dirty="0" err="1"/>
              <a:t>java.util.Random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public class </a:t>
            </a:r>
            <a:r>
              <a:rPr lang="en-US" dirty="0" err="1"/>
              <a:t>RandomAudioPlayer</a:t>
            </a:r>
            <a:r>
              <a:rPr lang="en-US" dirty="0"/>
              <a:t> {</a:t>
            </a:r>
          </a:p>
          <a:p>
            <a:endParaRPr lang="en-US" dirty="0"/>
          </a:p>
          <a:p>
            <a:r>
              <a:rPr lang="en-US" dirty="0"/>
              <a:t> private static final String AUDIO_DIRECTORY = "D:\\Surah"; // Replace with your audio directory</a:t>
            </a:r>
          </a:p>
          <a:p>
            <a:r>
              <a:rPr lang="en-US" dirty="0"/>
              <a:t> private static final String[] SUPPORTED_EXTENSIONS = {".mp3", ".wav"}; // Add more extensions if needed</a:t>
            </a:r>
          </a:p>
          <a:p>
            <a:endParaRPr lang="en-US" dirty="0"/>
          </a:p>
          <a:p>
            <a:r>
              <a:rPr lang="en-US" dirty="0"/>
              <a:t> public static void 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</a:p>
          <a:p>
            <a:r>
              <a:rPr lang="en-US" dirty="0"/>
              <a:t>  File </a:t>
            </a:r>
            <a:r>
              <a:rPr lang="en-US" dirty="0" err="1"/>
              <a:t>audioDirectory</a:t>
            </a:r>
            <a:r>
              <a:rPr lang="en-US" dirty="0"/>
              <a:t> = new File(AUDIO_DIRECTORY);</a:t>
            </a:r>
          </a:p>
          <a:p>
            <a:r>
              <a:rPr lang="en-US" dirty="0"/>
              <a:t>  if (!</a:t>
            </a:r>
            <a:r>
              <a:rPr lang="en-US" dirty="0" err="1"/>
              <a:t>audioDirectory.isDirectory</a:t>
            </a:r>
            <a:r>
              <a:rPr lang="en-US" dirty="0"/>
              <a:t>()) {</a:t>
            </a:r>
          </a:p>
          <a:p>
            <a:r>
              <a:rPr lang="en-US" dirty="0"/>
              <a:t>   </a:t>
            </a:r>
            <a:r>
              <a:rPr lang="en-US" dirty="0" err="1"/>
              <a:t>System.out.println</a:t>
            </a:r>
            <a:r>
              <a:rPr lang="en-US" dirty="0"/>
              <a:t>("Error: " + AUDIO_DIRECTORY + " is not a directory.");</a:t>
            </a:r>
          </a:p>
          <a:p>
            <a:r>
              <a:rPr lang="en-US" dirty="0"/>
              <a:t>   return;</a:t>
            </a:r>
          </a:p>
          <a:p>
            <a:r>
              <a:rPr lang="en-US" dirty="0"/>
              <a:t>  }</a:t>
            </a:r>
          </a:p>
          <a:p>
            <a:endParaRPr lang="en-US" dirty="0"/>
          </a:p>
          <a:p>
            <a:r>
              <a:rPr lang="en-US" dirty="0"/>
              <a:t>  // Filter audio files based on extensions</a:t>
            </a:r>
          </a:p>
          <a:p>
            <a:r>
              <a:rPr lang="en-US" dirty="0"/>
              <a:t>  File[] </a:t>
            </a:r>
            <a:r>
              <a:rPr lang="en-US" dirty="0" err="1"/>
              <a:t>audioFiles</a:t>
            </a:r>
            <a:r>
              <a:rPr lang="en-US" dirty="0"/>
              <a:t> = </a:t>
            </a:r>
            <a:r>
              <a:rPr lang="en-US" dirty="0" err="1"/>
              <a:t>audioDirectory.listFiles</a:t>
            </a:r>
            <a:r>
              <a:rPr lang="en-US" dirty="0"/>
              <a:t>((</a:t>
            </a:r>
            <a:r>
              <a:rPr lang="en-US" dirty="0" err="1"/>
              <a:t>dir</a:t>
            </a:r>
            <a:r>
              <a:rPr lang="en-US" dirty="0"/>
              <a:t>, name) -&gt; {</a:t>
            </a:r>
          </a:p>
          <a:p>
            <a:r>
              <a:rPr lang="en-US" dirty="0"/>
              <a:t>   for (String extension : SUPPORTED_EXTENSIONS) {</a:t>
            </a:r>
          </a:p>
          <a:p>
            <a:r>
              <a:rPr lang="en-US" dirty="0"/>
              <a:t>    if (</a:t>
            </a:r>
            <a:r>
              <a:rPr lang="en-US" dirty="0" err="1"/>
              <a:t>name.toLowerCase</a:t>
            </a:r>
            <a:r>
              <a:rPr lang="en-US" dirty="0"/>
              <a:t>().</a:t>
            </a:r>
            <a:r>
              <a:rPr lang="en-US" dirty="0" err="1"/>
              <a:t>endsWith</a:t>
            </a:r>
            <a:r>
              <a:rPr lang="en-US" dirty="0"/>
              <a:t>(extension)) {</a:t>
            </a:r>
          </a:p>
          <a:p>
            <a:r>
              <a:rPr lang="en-US" dirty="0"/>
              <a:t>     return true;</a:t>
            </a:r>
          </a:p>
          <a:p>
            <a:r>
              <a:rPr lang="en-US" dirty="0"/>
              <a:t>    }</a:t>
            </a:r>
          </a:p>
          <a:p>
            <a:r>
              <a:rPr lang="en-US" dirty="0"/>
              <a:t>  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9B2F8A-6F77-2C56-B23B-769C36CA858C}"/>
              </a:ext>
            </a:extLst>
          </p:cNvPr>
          <p:cNvSpPr txBox="1"/>
          <p:nvPr/>
        </p:nvSpPr>
        <p:spPr>
          <a:xfrm>
            <a:off x="7231380" y="4284226"/>
            <a:ext cx="4267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u="sng" dirty="0">
                <a:highlight>
                  <a:srgbClr val="C0C0C0"/>
                </a:highlight>
                <a:latin typeface="Arial Rounded MT Bold" panose="020F0704030504030204" pitchFamily="34" charset="0"/>
              </a:rPr>
              <a:t>Entire Code</a:t>
            </a:r>
          </a:p>
        </p:txBody>
      </p:sp>
    </p:spTree>
    <p:extLst>
      <p:ext uri="{BB962C8B-B14F-4D97-AF65-F5344CB8AC3E}">
        <p14:creationId xmlns:p14="http://schemas.microsoft.com/office/powerpoint/2010/main" val="15228566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F7CC64F-23B7-EE12-ED02-C2A776290128}"/>
              </a:ext>
            </a:extLst>
          </p:cNvPr>
          <p:cNvSpPr/>
          <p:nvPr/>
        </p:nvSpPr>
        <p:spPr>
          <a:xfrm>
            <a:off x="182880" y="152400"/>
            <a:ext cx="11871960" cy="643128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 }</a:t>
            </a:r>
          </a:p>
          <a:p>
            <a:r>
              <a:rPr lang="en-US" dirty="0"/>
              <a:t>   return false;</a:t>
            </a:r>
          </a:p>
          <a:p>
            <a:r>
              <a:rPr lang="en-US" dirty="0"/>
              <a:t>  });</a:t>
            </a:r>
          </a:p>
          <a:p>
            <a:endParaRPr lang="en-US" dirty="0"/>
          </a:p>
          <a:p>
            <a:r>
              <a:rPr lang="en-US" dirty="0"/>
              <a:t>  if (</a:t>
            </a:r>
            <a:r>
              <a:rPr lang="en-US" dirty="0" err="1"/>
              <a:t>audioFiles.length</a:t>
            </a:r>
            <a:r>
              <a:rPr lang="en-US" dirty="0"/>
              <a:t> == 0) {</a:t>
            </a:r>
          </a:p>
          <a:p>
            <a:r>
              <a:rPr lang="en-US" dirty="0"/>
              <a:t>   </a:t>
            </a:r>
            <a:r>
              <a:rPr lang="en-US" dirty="0" err="1"/>
              <a:t>System.out.println</a:t>
            </a:r>
            <a:r>
              <a:rPr lang="en-US" dirty="0"/>
              <a:t>("No audio files found in the directory.");</a:t>
            </a:r>
          </a:p>
          <a:p>
            <a:r>
              <a:rPr lang="en-US" dirty="0"/>
              <a:t>   return;</a:t>
            </a:r>
          </a:p>
          <a:p>
            <a:r>
              <a:rPr lang="en-US" dirty="0"/>
              <a:t>  }</a:t>
            </a:r>
          </a:p>
          <a:p>
            <a:endParaRPr lang="en-US" dirty="0"/>
          </a:p>
          <a:p>
            <a:r>
              <a:rPr lang="en-US" dirty="0"/>
              <a:t>  // Select a random audio file</a:t>
            </a:r>
          </a:p>
          <a:p>
            <a:r>
              <a:rPr lang="en-US" dirty="0"/>
              <a:t>  Random </a:t>
            </a:r>
            <a:r>
              <a:rPr lang="en-US" dirty="0" err="1"/>
              <a:t>random</a:t>
            </a:r>
            <a:r>
              <a:rPr lang="en-US" dirty="0"/>
              <a:t> = new Random();</a:t>
            </a:r>
          </a:p>
          <a:p>
            <a:r>
              <a:rPr lang="en-US" dirty="0"/>
              <a:t>  int </a:t>
            </a:r>
            <a:r>
              <a:rPr lang="en-US" dirty="0" err="1"/>
              <a:t>randomIndex</a:t>
            </a:r>
            <a:r>
              <a:rPr lang="en-US" dirty="0"/>
              <a:t> = </a:t>
            </a:r>
            <a:r>
              <a:rPr lang="en-US" dirty="0" err="1"/>
              <a:t>random.nextInt</a:t>
            </a:r>
            <a:r>
              <a:rPr lang="en-US" dirty="0"/>
              <a:t>(</a:t>
            </a:r>
            <a:r>
              <a:rPr lang="en-US" dirty="0" err="1"/>
              <a:t>audioFiles.length</a:t>
            </a:r>
            <a:r>
              <a:rPr lang="en-US" dirty="0"/>
              <a:t>);</a:t>
            </a:r>
          </a:p>
          <a:p>
            <a:r>
              <a:rPr lang="en-US" dirty="0"/>
              <a:t>  File </a:t>
            </a:r>
            <a:r>
              <a:rPr lang="en-US" dirty="0" err="1"/>
              <a:t>selectedAudio</a:t>
            </a:r>
            <a:r>
              <a:rPr lang="en-US" dirty="0"/>
              <a:t> = </a:t>
            </a:r>
            <a:r>
              <a:rPr lang="en-US" dirty="0" err="1"/>
              <a:t>audioFiles</a:t>
            </a:r>
            <a:r>
              <a:rPr lang="en-US" dirty="0"/>
              <a:t>[</a:t>
            </a:r>
            <a:r>
              <a:rPr lang="en-US" dirty="0" err="1"/>
              <a:t>randomIndex</a:t>
            </a:r>
            <a:r>
              <a:rPr lang="en-US" dirty="0"/>
              <a:t>];</a:t>
            </a:r>
          </a:p>
          <a:p>
            <a:endParaRPr lang="en-US" dirty="0"/>
          </a:p>
          <a:p>
            <a:r>
              <a:rPr lang="en-US" dirty="0"/>
              <a:t>  // *Note:* This code snippet only selects the audio file. </a:t>
            </a:r>
            <a:r>
              <a:rPr lang="en-US" dirty="0" err="1"/>
              <a:t>futher</a:t>
            </a:r>
            <a:r>
              <a:rPr lang="en-US" dirty="0"/>
              <a:t> it need to use a media player library like </a:t>
            </a:r>
            <a:r>
              <a:rPr lang="en-US" dirty="0" err="1"/>
              <a:t>jplayer</a:t>
            </a:r>
            <a:r>
              <a:rPr lang="en-US" dirty="0"/>
              <a:t> or </a:t>
            </a:r>
            <a:r>
              <a:rPr lang="en-US" dirty="0" err="1"/>
              <a:t>Os</a:t>
            </a:r>
            <a:r>
              <a:rPr lang="en-US" dirty="0"/>
              <a:t> specific APIs to play the audio. </a:t>
            </a:r>
          </a:p>
          <a:p>
            <a:r>
              <a:rPr lang="en-US" dirty="0"/>
              <a:t>  </a:t>
            </a:r>
            <a:r>
              <a:rPr lang="en-US" dirty="0" err="1"/>
              <a:t>System.out.println</a:t>
            </a:r>
            <a:r>
              <a:rPr lang="en-US" dirty="0"/>
              <a:t>("Playing random audio: " + </a:t>
            </a:r>
            <a:r>
              <a:rPr lang="en-US" dirty="0" err="1"/>
              <a:t>selectedAudio.getName</a:t>
            </a:r>
            <a:r>
              <a:rPr lang="en-US" dirty="0"/>
              <a:t>());</a:t>
            </a:r>
          </a:p>
          <a:p>
            <a:r>
              <a:rPr lang="en-US" dirty="0"/>
              <a:t> }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89882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887</Words>
  <Application>Microsoft Office PowerPoint</Application>
  <PresentationFormat>Widescreen</PresentationFormat>
  <Paragraphs>107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Arial Rounded MT Bold</vt:lpstr>
      <vt:lpstr>Calibri</vt:lpstr>
      <vt:lpstr>Calibri Light</vt:lpstr>
      <vt:lpstr>Office Theme</vt:lpstr>
      <vt:lpstr>Java project “Random Surah Generator”</vt:lpstr>
      <vt:lpstr>Code with explaination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project “Random Surah Generator”</dc:title>
  <dc:creator>raja abdulrahman</dc:creator>
  <cp:lastModifiedBy>Saad Ullah</cp:lastModifiedBy>
  <cp:revision>3</cp:revision>
  <dcterms:created xsi:type="dcterms:W3CDTF">2024-04-21T01:02:22Z</dcterms:created>
  <dcterms:modified xsi:type="dcterms:W3CDTF">2024-04-22T10:39:49Z</dcterms:modified>
</cp:coreProperties>
</file>