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402" r:id="rId2"/>
    <p:sldId id="403" r:id="rId3"/>
    <p:sldId id="401" r:id="rId4"/>
  </p:sldIdLst>
  <p:sldSz cx="9144000" cy="5143500" type="screen16x9"/>
  <p:notesSz cx="9144000" cy="6858000"/>
  <p:defaultTextStyle>
    <a:defPPr>
      <a:defRPr lang="en-US"/>
    </a:defPPr>
    <a:lvl1pPr marL="0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51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01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651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202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753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303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853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404" algn="l" defTabSz="87910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96" d="100"/>
          <a:sy n="96" d="100"/>
        </p:scale>
        <p:origin x="63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9DCC-0174-4287-AC87-B60884C3AF95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8EC8C-F21F-4DD4-B07D-7A31D908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95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91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86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82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77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373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768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164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6"/>
            <a:ext cx="4038600" cy="254555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6"/>
            <a:ext cx="4038600" cy="254555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51" indent="0">
              <a:buNone/>
              <a:defRPr sz="1900" b="1"/>
            </a:lvl2pPr>
            <a:lvl3pPr marL="879101" indent="0">
              <a:buNone/>
              <a:defRPr sz="1700" b="1"/>
            </a:lvl3pPr>
            <a:lvl4pPr marL="1318651" indent="0">
              <a:buNone/>
              <a:defRPr sz="1500" b="1"/>
            </a:lvl4pPr>
            <a:lvl5pPr marL="1758202" indent="0">
              <a:buNone/>
              <a:defRPr sz="1500" b="1"/>
            </a:lvl5pPr>
            <a:lvl6pPr marL="2197753" indent="0">
              <a:buNone/>
              <a:defRPr sz="1500" b="1"/>
            </a:lvl6pPr>
            <a:lvl7pPr marL="2637303" indent="0">
              <a:buNone/>
              <a:defRPr sz="1500" b="1"/>
            </a:lvl7pPr>
            <a:lvl8pPr marL="3076853" indent="0">
              <a:buNone/>
              <a:defRPr sz="1500" b="1"/>
            </a:lvl8pPr>
            <a:lvl9pPr marL="351640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151335"/>
            <a:ext cx="4041775" cy="4798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9551" indent="0">
              <a:buNone/>
              <a:defRPr sz="1900" b="1"/>
            </a:lvl2pPr>
            <a:lvl3pPr marL="879101" indent="0">
              <a:buNone/>
              <a:defRPr sz="1700" b="1"/>
            </a:lvl3pPr>
            <a:lvl4pPr marL="1318651" indent="0">
              <a:buNone/>
              <a:defRPr sz="1500" b="1"/>
            </a:lvl4pPr>
            <a:lvl5pPr marL="1758202" indent="0">
              <a:buNone/>
              <a:defRPr sz="1500" b="1"/>
            </a:lvl5pPr>
            <a:lvl6pPr marL="2197753" indent="0">
              <a:buNone/>
              <a:defRPr sz="1500" b="1"/>
            </a:lvl6pPr>
            <a:lvl7pPr marL="2637303" indent="0">
              <a:buNone/>
              <a:defRPr sz="1500" b="1"/>
            </a:lvl7pPr>
            <a:lvl8pPr marL="3076853" indent="0">
              <a:buNone/>
              <a:defRPr sz="1500" b="1"/>
            </a:lvl8pPr>
            <a:lvl9pPr marL="351640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1631156"/>
            <a:ext cx="4041775" cy="2963466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39551" indent="0">
              <a:buNone/>
              <a:defRPr sz="1100"/>
            </a:lvl2pPr>
            <a:lvl3pPr marL="879101" indent="0">
              <a:buNone/>
              <a:defRPr sz="1000"/>
            </a:lvl3pPr>
            <a:lvl4pPr marL="1318651" indent="0">
              <a:buNone/>
              <a:defRPr sz="900"/>
            </a:lvl4pPr>
            <a:lvl5pPr marL="1758202" indent="0">
              <a:buNone/>
              <a:defRPr sz="900"/>
            </a:lvl5pPr>
            <a:lvl6pPr marL="2197753" indent="0">
              <a:buNone/>
              <a:defRPr sz="900"/>
            </a:lvl6pPr>
            <a:lvl7pPr marL="2637303" indent="0">
              <a:buNone/>
              <a:defRPr sz="900"/>
            </a:lvl7pPr>
            <a:lvl8pPr marL="3076853" indent="0">
              <a:buNone/>
              <a:defRPr sz="900"/>
            </a:lvl8pPr>
            <a:lvl9pPr marL="3516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00"/>
            </a:lvl1pPr>
            <a:lvl2pPr marL="439551" indent="0">
              <a:buNone/>
              <a:defRPr sz="2700"/>
            </a:lvl2pPr>
            <a:lvl3pPr marL="879101" indent="0">
              <a:buNone/>
              <a:defRPr sz="2300"/>
            </a:lvl3pPr>
            <a:lvl4pPr marL="1318651" indent="0">
              <a:buNone/>
              <a:defRPr sz="1900"/>
            </a:lvl4pPr>
            <a:lvl5pPr marL="1758202" indent="0">
              <a:buNone/>
              <a:defRPr sz="1900"/>
            </a:lvl5pPr>
            <a:lvl6pPr marL="2197753" indent="0">
              <a:buNone/>
              <a:defRPr sz="1900"/>
            </a:lvl6pPr>
            <a:lvl7pPr marL="2637303" indent="0">
              <a:buNone/>
              <a:defRPr sz="1900"/>
            </a:lvl7pPr>
            <a:lvl8pPr marL="3076853" indent="0">
              <a:buNone/>
              <a:defRPr sz="1900"/>
            </a:lvl8pPr>
            <a:lvl9pPr marL="351640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39551" indent="0">
              <a:buNone/>
              <a:defRPr sz="1100"/>
            </a:lvl2pPr>
            <a:lvl3pPr marL="879101" indent="0">
              <a:buNone/>
              <a:defRPr sz="1000"/>
            </a:lvl3pPr>
            <a:lvl4pPr marL="1318651" indent="0">
              <a:buNone/>
              <a:defRPr sz="900"/>
            </a:lvl4pPr>
            <a:lvl5pPr marL="1758202" indent="0">
              <a:buNone/>
              <a:defRPr sz="900"/>
            </a:lvl5pPr>
            <a:lvl6pPr marL="2197753" indent="0">
              <a:buNone/>
              <a:defRPr sz="900"/>
            </a:lvl6pPr>
            <a:lvl7pPr marL="2637303" indent="0">
              <a:buNone/>
              <a:defRPr sz="900"/>
            </a:lvl7pPr>
            <a:lvl8pPr marL="3076853" indent="0">
              <a:buNone/>
              <a:defRPr sz="900"/>
            </a:lvl8pPr>
            <a:lvl9pPr marL="35164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910" tIns="43955" rIns="87910" bIns="439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910" tIns="43955" rIns="87910" bIns="439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87910" tIns="43955" rIns="87910" bIns="4395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87910" tIns="43955" rIns="87910" bIns="4395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87910" tIns="43955" rIns="87910" bIns="439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879101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63" indent="-329663" algn="l" defTabSz="87910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4269" indent="-274719" algn="l" defTabSz="87910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876" indent="-219775" algn="l" defTabSz="87910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8427" indent="-219775" algn="l" defTabSz="879101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7977" indent="-219775" algn="l" defTabSz="879101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7528" indent="-219775" algn="l" defTabSz="87910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078" indent="-219775" algn="l" defTabSz="87910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628" indent="-219775" algn="l" defTabSz="87910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179" indent="-219775" algn="l" defTabSz="879101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51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01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51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02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53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303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853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404" algn="l" defTabSz="87910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21"/>
            <a:ext cx="9144000" cy="515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19349"/>
            <a:ext cx="3119756" cy="17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0319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70C0"/>
                </a:solidFill>
              </a:rPr>
              <a:t>Python Scripting for Automation</a:t>
            </a:r>
          </a:p>
          <a:p>
            <a:pPr algn="ctr"/>
            <a:r>
              <a:rPr lang="en-US" sz="1800" b="1" i="1" u="sng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(Automate your repetitive tasks with python scripting)</a:t>
            </a:r>
          </a:p>
          <a:p>
            <a:pPr algn="ctr"/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055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u="sng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Running Python script on Windows and Linux OS’s </a:t>
            </a:r>
          </a:p>
        </p:txBody>
      </p:sp>
    </p:spTree>
    <p:extLst>
      <p:ext uri="{BB962C8B-B14F-4D97-AF65-F5344CB8AC3E}">
        <p14:creationId xmlns:p14="http://schemas.microsoft.com/office/powerpoint/2010/main" val="30231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21"/>
            <a:ext cx="9144000" cy="515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28575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Running Python Script on Windows &amp; Linux: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Let say python script is hello.py then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On Windows: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python3 hello.py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on Linux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python3 hello.py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One more way on Linux: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Find the path of the python3   </a:t>
            </a:r>
          </a:p>
          <a:p>
            <a:pPr algn="just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add shebang (#!/usr/local/bin/python3) line at very first line in hello.py</a:t>
            </a:r>
          </a:p>
          <a:p>
            <a:pPr algn="just"/>
            <a:r>
              <a:rPr lang="en-US" sz="2000" b="1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provide execution permissions using: </a:t>
            </a:r>
            <a:r>
              <a:rPr lang="en-US" sz="2000" b="1" i="1" dirty="0" err="1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chmod</a:t>
            </a:r>
            <a:r>
              <a:rPr lang="en-US" sz="2000" b="1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+x hello.py</a:t>
            </a:r>
          </a:p>
          <a:p>
            <a:pPr algn="just"/>
            <a:r>
              <a:rPr lang="en-US" sz="2000" b="1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then run using</a:t>
            </a:r>
            <a:r>
              <a:rPr lang="en-US" sz="2000" b="1" i="1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 ./</a:t>
            </a:r>
            <a:r>
              <a:rPr lang="en-US" sz="2000" b="1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hello.py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3C175-C6B4-1E36-B5B3-98720254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69305"/>
            <a:ext cx="4343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21"/>
            <a:ext cx="9144000" cy="515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8150" y="2215334"/>
            <a:ext cx="545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rPr>
              <a:t>	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91255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6367</TotalTime>
  <Words>114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MouniNarendra</dc:creator>
  <cp:lastModifiedBy>LP797</cp:lastModifiedBy>
  <cp:revision>1191</cp:revision>
  <dcterms:created xsi:type="dcterms:W3CDTF">2006-08-16T00:00:00Z</dcterms:created>
  <dcterms:modified xsi:type="dcterms:W3CDTF">2022-05-19T02:29:15Z</dcterms:modified>
</cp:coreProperties>
</file>