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4" r:id="rId6"/>
    <p:sldId id="265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59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1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9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3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6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2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7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B672B-4296-456A-A79E-95C3FBF24B8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E9C4-1C45-4F8C-A50A-138B6155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34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3EDB4-C8BA-429E-BD21-98EE9ED7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68220"/>
            <a:ext cx="8774097" cy="792409"/>
          </a:xfrm>
        </p:spPr>
        <p:txBody>
          <a:bodyPr/>
          <a:lstStyle/>
          <a:p>
            <a:r>
              <a:rPr lang="en-US" sz="3600" b="1" dirty="0"/>
              <a:t>Terraform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493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3EDB4-C8BA-429E-BD21-98EE9ED7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68220"/>
            <a:ext cx="8774097" cy="792409"/>
          </a:xfrm>
        </p:spPr>
        <p:txBody>
          <a:bodyPr/>
          <a:lstStyle/>
          <a:p>
            <a:r>
              <a:rPr lang="en-US" sz="3600" b="1" dirty="0"/>
              <a:t>Terraform Example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E026DA-DD21-439D-BA0A-59C3F286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23" y="1395320"/>
            <a:ext cx="10176954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3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3EDB4-C8BA-429E-BD21-98EE9ED7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68220"/>
            <a:ext cx="8774097" cy="792409"/>
          </a:xfrm>
        </p:spPr>
        <p:txBody>
          <a:bodyPr/>
          <a:lstStyle/>
          <a:p>
            <a:r>
              <a:rPr lang="en-US" sz="3600" b="1" dirty="0"/>
              <a:t>Terraform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4C15A-EA6E-413F-BD1E-5E223365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09" y="1482571"/>
            <a:ext cx="10283381" cy="47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2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3EDB4-C8BA-429E-BD21-98EE9ED7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68220"/>
            <a:ext cx="8774097" cy="792409"/>
          </a:xfrm>
        </p:spPr>
        <p:txBody>
          <a:bodyPr>
            <a:normAutofit/>
          </a:bodyPr>
          <a:lstStyle/>
          <a:p>
            <a:r>
              <a:rPr lang="en-US" sz="3600" b="1" dirty="0"/>
              <a:t>Comparison with other tools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00872-0127-4FBB-8018-296BCE3B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62" y="1016212"/>
            <a:ext cx="9910439" cy="53701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42260F-CFEC-4CE0-8D5F-09EA7EEB5FAB}"/>
              </a:ext>
            </a:extLst>
          </p:cNvPr>
          <p:cNvSpPr/>
          <p:nvPr/>
        </p:nvSpPr>
        <p:spPr>
          <a:xfrm>
            <a:off x="645459" y="6389780"/>
            <a:ext cx="10883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https://medium.com/clarusway/imperative-approach-and-declarative-approach-in-automation-72cdfe82b1ae</a:t>
            </a:r>
          </a:p>
        </p:txBody>
      </p:sp>
    </p:spTree>
    <p:extLst>
      <p:ext uri="{BB962C8B-B14F-4D97-AF65-F5344CB8AC3E}">
        <p14:creationId xmlns:p14="http://schemas.microsoft.com/office/powerpoint/2010/main" val="116780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3EDB4-C8BA-429E-BD21-98EE9ED7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68220"/>
            <a:ext cx="8774097" cy="792409"/>
          </a:xfrm>
        </p:spPr>
        <p:txBody>
          <a:bodyPr/>
          <a:lstStyle/>
          <a:p>
            <a:r>
              <a:rPr lang="en-US" sz="3600" b="1" dirty="0"/>
              <a:t>Terraform Architecture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7C9DB3-B4D3-434E-80F7-EF3EC990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4" y="1340296"/>
            <a:ext cx="9707455" cy="504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9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3EDB4-C8BA-429E-BD21-98EE9ED7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68220"/>
            <a:ext cx="8774097" cy="792409"/>
          </a:xfrm>
        </p:spPr>
        <p:txBody>
          <a:bodyPr/>
          <a:lstStyle/>
          <a:p>
            <a:r>
              <a:rPr lang="en-US" sz="3600" b="1" dirty="0"/>
              <a:t>Terraform Providers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C9C73-DD2F-49D0-886E-AA6A3C7DE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05" y="1260629"/>
            <a:ext cx="10068989" cy="52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3EDB4-C8BA-429E-BD21-98EE9ED7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68220"/>
            <a:ext cx="8774097" cy="792409"/>
          </a:xfrm>
        </p:spPr>
        <p:txBody>
          <a:bodyPr/>
          <a:lstStyle/>
          <a:p>
            <a:r>
              <a:rPr lang="en-US" sz="3600" b="1" dirty="0"/>
              <a:t>Terraform Provisioners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A5A1A-4F10-4489-B131-7ADA18F2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58" y="1260629"/>
            <a:ext cx="9587884" cy="54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2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3EDB4-C8BA-429E-BD21-98EE9ED7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68220"/>
            <a:ext cx="8774097" cy="792409"/>
          </a:xfrm>
        </p:spPr>
        <p:txBody>
          <a:bodyPr/>
          <a:lstStyle/>
          <a:p>
            <a:r>
              <a:rPr lang="en-US" sz="3600" b="1" dirty="0"/>
              <a:t>Terraform Workflow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304449-C386-45B3-85C2-8EBE472F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42" y="1260629"/>
            <a:ext cx="98679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3EDB4-C8BA-429E-BD21-98EE9ED7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68220"/>
            <a:ext cx="8774097" cy="792409"/>
          </a:xfrm>
        </p:spPr>
        <p:txBody>
          <a:bodyPr/>
          <a:lstStyle/>
          <a:p>
            <a:r>
              <a:rPr lang="en-US" sz="3600" b="1" dirty="0"/>
              <a:t>Terraform Workflow – adoption stages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35D82-EDE8-4FC6-A46C-89A9824D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96" y="1393794"/>
            <a:ext cx="10062607" cy="50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3EDB4-C8BA-429E-BD21-98EE9ED7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68220"/>
            <a:ext cx="8774097" cy="792409"/>
          </a:xfrm>
        </p:spPr>
        <p:txBody>
          <a:bodyPr/>
          <a:lstStyle/>
          <a:p>
            <a:r>
              <a:rPr lang="en-US" sz="3600" b="1" dirty="0"/>
              <a:t>Terraform commands</a:t>
            </a:r>
            <a:r>
              <a:rPr lang="en-US" sz="2400" b="1" dirty="0"/>
              <a:t> 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3BF568-F715-496E-85E8-2C70A4FF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0" y="1260629"/>
            <a:ext cx="11434439" cy="46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32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 Bhatia</dc:creator>
  <cp:lastModifiedBy>puneet bhatia</cp:lastModifiedBy>
  <cp:revision>13</cp:revision>
  <dcterms:created xsi:type="dcterms:W3CDTF">2020-09-13T12:28:59Z</dcterms:created>
  <dcterms:modified xsi:type="dcterms:W3CDTF">2021-12-22T17:43:54Z</dcterms:modified>
</cp:coreProperties>
</file>