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8" r:id="rId2"/>
  </p:sldMasterIdLst>
  <p:notesMasterIdLst>
    <p:notesMasterId r:id="rId31"/>
  </p:notesMasterIdLst>
  <p:handoutMasterIdLst>
    <p:handoutMasterId r:id="rId32"/>
  </p:handoutMasterIdLst>
  <p:sldIdLst>
    <p:sldId id="257" r:id="rId3"/>
    <p:sldId id="489" r:id="rId4"/>
    <p:sldId id="388" r:id="rId5"/>
    <p:sldId id="258" r:id="rId6"/>
    <p:sldId id="502" r:id="rId7"/>
    <p:sldId id="485" r:id="rId8"/>
    <p:sldId id="544" r:id="rId9"/>
    <p:sldId id="512" r:id="rId10"/>
    <p:sldId id="493" r:id="rId11"/>
    <p:sldId id="545" r:id="rId12"/>
    <p:sldId id="547" r:id="rId13"/>
    <p:sldId id="546" r:id="rId14"/>
    <p:sldId id="514" r:id="rId15"/>
    <p:sldId id="548" r:id="rId16"/>
    <p:sldId id="549" r:id="rId17"/>
    <p:sldId id="523" r:id="rId18"/>
    <p:sldId id="553" r:id="rId19"/>
    <p:sldId id="551" r:id="rId20"/>
    <p:sldId id="554" r:id="rId21"/>
    <p:sldId id="550" r:id="rId22"/>
    <p:sldId id="552" r:id="rId23"/>
    <p:sldId id="555" r:id="rId24"/>
    <p:sldId id="557" r:id="rId25"/>
    <p:sldId id="506" r:id="rId26"/>
    <p:sldId id="558" r:id="rId27"/>
    <p:sldId id="559" r:id="rId28"/>
    <p:sldId id="527" r:id="rId29"/>
    <p:sldId id="390" r:id="rId30"/>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ad ZIZI" initials="SZ" lastIdx="10" clrIdx="0"/>
  <p:cmAuthor id="2" name="BEGUEL Ines" initials="BI" lastIdx="33" clrIdx="1"/>
  <p:cmAuthor id="3" name="Mohammed AMMARI" initials="MA" lastIdx="1"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60"/>
    <a:srgbClr val="9966FF"/>
    <a:srgbClr val="006600"/>
    <a:srgbClr val="003300"/>
    <a:srgbClr val="16B07D"/>
    <a:srgbClr val="FF6600"/>
    <a:srgbClr val="C79DA4"/>
    <a:srgbClr val="EDDFE2"/>
    <a:srgbClr val="C4F8E7"/>
    <a:srgbClr val="EAFCF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Aucun style, aucune grille">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5AB1C69-6EDB-4FF4-983F-18BD219EF322}" styleName="Style moyen 2 - Accentuation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E3FDE45-AF77-4B5C-9715-49D594BDF05E}" styleName="Style léger 1 - Accentuation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073A0DAA-6AF3-43AB-8588-CEC1D06C72B9}" styleName="Style moye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540" autoAdjust="0"/>
    <p:restoredTop sz="93817" autoAdjust="0"/>
  </p:normalViewPr>
  <p:slideViewPr>
    <p:cSldViewPr snapToGrid="0">
      <p:cViewPr varScale="1">
        <p:scale>
          <a:sx n="67" d="100"/>
          <a:sy n="67" d="100"/>
        </p:scale>
        <p:origin x="468" y="44"/>
      </p:cViewPr>
      <p:guideLst>
        <p:guide orient="horz" pos="2160"/>
        <p:guide pos="3840"/>
      </p:guideLst>
    </p:cSldViewPr>
  </p:slideViewPr>
  <p:notesTextViewPr>
    <p:cViewPr>
      <p:scale>
        <a:sx n="200" d="100"/>
        <a:sy n="200" d="100"/>
      </p:scale>
      <p:origin x="0" y="0"/>
    </p:cViewPr>
  </p:notesTextViewPr>
  <p:sorterViewPr>
    <p:cViewPr>
      <p:scale>
        <a:sx n="100" d="100"/>
        <a:sy n="100" d="100"/>
      </p:scale>
      <p:origin x="0" y="144"/>
    </p:cViewPr>
  </p:sorterViewPr>
  <p:notesViewPr>
    <p:cSldViewPr snapToGrid="0">
      <p:cViewPr varScale="1">
        <p:scale>
          <a:sx n="51" d="100"/>
          <a:sy n="51" d="100"/>
        </p:scale>
        <p:origin x="2692" y="5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handoutMaster" Target="handoutMasters/handoutMaster1.xml"/><Relationship Id="rId37"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85AA7E05-723C-412A-A8CA-98F0E9952A4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a:extLst>
              <a:ext uri="{FF2B5EF4-FFF2-40B4-BE49-F238E27FC236}">
                <a16:creationId xmlns:a16="http://schemas.microsoft.com/office/drawing/2014/main" id="{7D9E504D-3002-494A-85EA-37600814284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2D31292-528B-4901-A9C3-86824B87A3C9}" type="datetimeFigureOut">
              <a:rPr lang="fr-FR" smtClean="0"/>
              <a:t>01/08/2022</a:t>
            </a:fld>
            <a:endParaRPr lang="fr-FR"/>
          </a:p>
        </p:txBody>
      </p:sp>
      <p:sp>
        <p:nvSpPr>
          <p:cNvPr id="4" name="Espace réservé du pied de page 3">
            <a:extLst>
              <a:ext uri="{FF2B5EF4-FFF2-40B4-BE49-F238E27FC236}">
                <a16:creationId xmlns:a16="http://schemas.microsoft.com/office/drawing/2014/main" id="{6C671C01-E1B4-4411-B23F-1E1A6F58735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a:extLst>
              <a:ext uri="{FF2B5EF4-FFF2-40B4-BE49-F238E27FC236}">
                <a16:creationId xmlns:a16="http://schemas.microsoft.com/office/drawing/2014/main" id="{790D4820-69E8-430B-B0D8-4C7E9D4D3F6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4F3CD7D-4A23-40FF-8A68-3F80DABFE935}" type="slidenum">
              <a:rPr lang="fr-FR" smtClean="0"/>
              <a:t>‹N°›</a:t>
            </a:fld>
            <a:endParaRPr lang="fr-FR"/>
          </a:p>
        </p:txBody>
      </p:sp>
    </p:spTree>
    <p:extLst>
      <p:ext uri="{BB962C8B-B14F-4D97-AF65-F5344CB8AC3E}">
        <p14:creationId xmlns:p14="http://schemas.microsoft.com/office/powerpoint/2010/main" val="15008693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C1A96C-9AD9-4EF7-B561-A3B5E161988F}" type="datetimeFigureOut">
              <a:rPr lang="fr-FR" smtClean="0"/>
              <a:t>01/08/2022</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DF00433-4865-4063-A8A7-9A94A3C2AEBB}" type="slidenum">
              <a:rPr lang="fr-FR" smtClean="0"/>
              <a:t>‹N°›</a:t>
            </a:fld>
            <a:endParaRPr lang="fr-FR"/>
          </a:p>
        </p:txBody>
      </p:sp>
    </p:spTree>
    <p:extLst>
      <p:ext uri="{BB962C8B-B14F-4D97-AF65-F5344CB8AC3E}">
        <p14:creationId xmlns:p14="http://schemas.microsoft.com/office/powerpoint/2010/main" val="27035520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6" name="Rectangle 7">
            <a:extLst>
              <a:ext uri="{FF2B5EF4-FFF2-40B4-BE49-F238E27FC236}">
                <a16:creationId xmlns:a16="http://schemas.microsoft.com/office/drawing/2014/main" id="{5C7CEB58-CC38-4B4F-BE3B-1BF8F9A47FE8}"/>
              </a:ext>
            </a:extLst>
          </p:cNvPr>
          <p:cNvSpPr>
            <a:spLocks noGrp="1" noChangeArrowheads="1"/>
          </p:cNvSpPr>
          <p:nvPr>
            <p:ph type="ftr" sz="quarter"/>
          </p:nvPr>
        </p:nvSpPr>
        <p:spPr>
          <a:noFill/>
          <a:extLst>
            <a:ext uri="{91240B29-F687-4F45-9708-019B960494DF}">
              <a14:hiddenLine xmlns:a14="http://schemas.microsoft.com/office/drawing/2010/main" w="9525">
                <a:solidFill>
                  <a:srgbClr val="3465AF"/>
                </a:solidFill>
                <a:round/>
                <a:headEnd/>
                <a:tailEnd/>
              </a14:hiddenLine>
            </a:ext>
          </a:extLst>
        </p:spPr>
        <p:txBody>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9pPr>
          </a:lstStyle>
          <a:p>
            <a:r>
              <a:rPr lang="fr-FR" altLang="fr-FR">
                <a:solidFill>
                  <a:srgbClr val="000000"/>
                </a:solidFill>
                <a:latin typeface="Calibri" panose="020F0502020204030204" pitchFamily="34" charset="0"/>
                <a:cs typeface="Arial" panose="020B0604020202020204" pitchFamily="34" charset="0"/>
              </a:rPr>
              <a:t>SIRH Harmonie - Nom du chantier ou du comité - jj/mm/aaaa</a:t>
            </a:r>
          </a:p>
        </p:txBody>
      </p:sp>
      <p:sp>
        <p:nvSpPr>
          <p:cNvPr id="6147" name="Rectangle 8">
            <a:extLst>
              <a:ext uri="{FF2B5EF4-FFF2-40B4-BE49-F238E27FC236}">
                <a16:creationId xmlns:a16="http://schemas.microsoft.com/office/drawing/2014/main" id="{1B80E6C5-C851-4E4F-8739-6AD79121B66B}"/>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F"/>
                </a:solidFill>
                <a:round/>
                <a:headEnd/>
                <a:tailEnd/>
              </a14:hiddenLine>
            </a:ext>
          </a:extLst>
        </p:spPr>
        <p:txBody>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9pPr>
          </a:lstStyle>
          <a:p>
            <a:fld id="{DCC730DB-6376-4AAD-9B73-7EF6998EDC57}" type="slidenum">
              <a:rPr lang="fr-FR" altLang="fr-FR" smtClean="0">
                <a:solidFill>
                  <a:srgbClr val="000000"/>
                </a:solidFill>
                <a:latin typeface="Calibri" panose="020F0502020204030204" pitchFamily="34" charset="0"/>
              </a:rPr>
              <a:pPr/>
              <a:t>1</a:t>
            </a:fld>
            <a:endParaRPr lang="fr-FR" altLang="fr-FR">
              <a:solidFill>
                <a:srgbClr val="000000"/>
              </a:solidFill>
              <a:latin typeface="Calibri" panose="020F0502020204030204" pitchFamily="34" charset="0"/>
            </a:endParaRPr>
          </a:p>
        </p:txBody>
      </p:sp>
      <p:sp>
        <p:nvSpPr>
          <p:cNvPr id="6148" name="Text Box 1">
            <a:extLst>
              <a:ext uri="{FF2B5EF4-FFF2-40B4-BE49-F238E27FC236}">
                <a16:creationId xmlns:a16="http://schemas.microsoft.com/office/drawing/2014/main" id="{1C5E4D69-0E8F-4A19-916A-2EB587A11AA8}"/>
              </a:ext>
            </a:extLst>
          </p:cNvPr>
          <p:cNvSpPr txBox="1">
            <a:spLocks noChangeArrowheads="1"/>
          </p:cNvSpPr>
          <p:nvPr/>
        </p:nvSpPr>
        <p:spPr bwMode="auto">
          <a:xfrm>
            <a:off x="0" y="9429750"/>
            <a:ext cx="2944813" cy="496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b"/>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9pPr>
          </a:lstStyle>
          <a:p>
            <a:pPr eaLnBrk="1" hangingPunct="1">
              <a:buSzPct val="100000"/>
            </a:pPr>
            <a:r>
              <a:rPr lang="fr-FR" altLang="fr-FR" sz="1200">
                <a:solidFill>
                  <a:srgbClr val="000000"/>
                </a:solidFill>
                <a:latin typeface="Calibri" panose="020F0502020204030204" pitchFamily="34" charset="0"/>
                <a:cs typeface="Arial" panose="020B0604020202020204" pitchFamily="34" charset="0"/>
              </a:rPr>
              <a:t>SIRH Harmonie - Nom du chantier ou du comité - jj/mm/aaaa</a:t>
            </a:r>
          </a:p>
        </p:txBody>
      </p:sp>
      <p:sp>
        <p:nvSpPr>
          <p:cNvPr id="6149" name="Text Box 2">
            <a:extLst>
              <a:ext uri="{FF2B5EF4-FFF2-40B4-BE49-F238E27FC236}">
                <a16:creationId xmlns:a16="http://schemas.microsoft.com/office/drawing/2014/main" id="{DC706677-5DD8-4FE5-A353-955E56712B62}"/>
              </a:ext>
            </a:extLst>
          </p:cNvPr>
          <p:cNvSpPr txBox="1">
            <a:spLocks noChangeArrowheads="1"/>
          </p:cNvSpPr>
          <p:nvPr/>
        </p:nvSpPr>
        <p:spPr bwMode="auto">
          <a:xfrm>
            <a:off x="3851275" y="9429750"/>
            <a:ext cx="2944813" cy="496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b"/>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9pPr>
          </a:lstStyle>
          <a:p>
            <a:pPr algn="r" eaLnBrk="1" hangingPunct="1">
              <a:buSzPct val="100000"/>
            </a:pPr>
            <a:fld id="{C93AF2AC-87E3-456B-8371-B89C7E522535}" type="slidenum">
              <a:rPr lang="fr-FR" altLang="fr-FR" sz="1200">
                <a:solidFill>
                  <a:srgbClr val="000000"/>
                </a:solidFill>
                <a:latin typeface="Calibri" panose="020F0502020204030204" pitchFamily="34" charset="0"/>
                <a:cs typeface="Arial" panose="020B0604020202020204" pitchFamily="34" charset="0"/>
              </a:rPr>
              <a:pPr algn="r" eaLnBrk="1" hangingPunct="1">
                <a:buSzPct val="100000"/>
              </a:pPr>
              <a:t>1</a:t>
            </a:fld>
            <a:endParaRPr lang="fr-FR" altLang="fr-FR" sz="1200">
              <a:solidFill>
                <a:srgbClr val="000000"/>
              </a:solidFill>
              <a:latin typeface="Calibri" panose="020F0502020204030204" pitchFamily="34" charset="0"/>
              <a:cs typeface="Arial" panose="020B0604020202020204" pitchFamily="34" charset="0"/>
            </a:endParaRPr>
          </a:p>
        </p:txBody>
      </p:sp>
      <p:sp>
        <p:nvSpPr>
          <p:cNvPr id="6150" name="Rectangle 3">
            <a:extLst>
              <a:ext uri="{FF2B5EF4-FFF2-40B4-BE49-F238E27FC236}">
                <a16:creationId xmlns:a16="http://schemas.microsoft.com/office/drawing/2014/main" id="{3BF13BB5-C254-464E-8332-FD996578BE2C}"/>
              </a:ext>
            </a:extLst>
          </p:cNvPr>
          <p:cNvSpPr>
            <a:spLocks noGrp="1" noRot="1" noChangeAspect="1" noChangeArrowheads="1" noTextEdit="1"/>
          </p:cNvSpPr>
          <p:nvPr>
            <p:ph type="sldImg"/>
          </p:nvPr>
        </p:nvSpPr>
        <p:spPr>
          <a:xfrm>
            <a:off x="422275" y="1239838"/>
            <a:ext cx="5954713" cy="3351212"/>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151" name="Text Box 4">
            <a:extLst>
              <a:ext uri="{FF2B5EF4-FFF2-40B4-BE49-F238E27FC236}">
                <a16:creationId xmlns:a16="http://schemas.microsoft.com/office/drawing/2014/main" id="{E8D8EBD8-7999-47C0-A053-A6E0D6636C7A}"/>
              </a:ext>
            </a:extLst>
          </p:cNvPr>
          <p:cNvSpPr txBox="1">
            <a:spLocks noChangeArrowheads="1"/>
          </p:cNvSpPr>
          <p:nvPr/>
        </p:nvSpPr>
        <p:spPr bwMode="auto">
          <a:xfrm>
            <a:off x="679450" y="4776788"/>
            <a:ext cx="5440363" cy="3911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fr-FR" altLang="fr-FR"/>
          </a:p>
        </p:txBody>
      </p:sp>
    </p:spTree>
    <p:extLst>
      <p:ext uri="{BB962C8B-B14F-4D97-AF65-F5344CB8AC3E}">
        <p14:creationId xmlns:p14="http://schemas.microsoft.com/office/powerpoint/2010/main" val="33584247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6" name="Rectangle 7">
            <a:extLst>
              <a:ext uri="{FF2B5EF4-FFF2-40B4-BE49-F238E27FC236}">
                <a16:creationId xmlns:a16="http://schemas.microsoft.com/office/drawing/2014/main" id="{5C7CEB58-CC38-4B4F-BE3B-1BF8F9A47FE8}"/>
              </a:ext>
            </a:extLst>
          </p:cNvPr>
          <p:cNvSpPr>
            <a:spLocks noGrp="1" noChangeArrowheads="1"/>
          </p:cNvSpPr>
          <p:nvPr>
            <p:ph type="ftr" sz="quarter"/>
          </p:nvPr>
        </p:nvSpPr>
        <p:spPr>
          <a:noFill/>
          <a:extLst>
            <a:ext uri="{91240B29-F687-4F45-9708-019B960494DF}">
              <a14:hiddenLine xmlns:a14="http://schemas.microsoft.com/office/drawing/2010/main" w="9525">
                <a:solidFill>
                  <a:srgbClr val="3465AF"/>
                </a:solidFill>
                <a:round/>
                <a:headEnd/>
                <a:tailEnd/>
              </a14:hiddenLine>
            </a:ext>
          </a:extLst>
        </p:spPr>
        <p:txBody>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9pPr>
          </a:lstStyle>
          <a:p>
            <a:r>
              <a:rPr lang="fr-FR" altLang="fr-FR">
                <a:solidFill>
                  <a:srgbClr val="000000"/>
                </a:solidFill>
                <a:latin typeface="Calibri" panose="020F0502020204030204" pitchFamily="34" charset="0"/>
                <a:cs typeface="Arial" panose="020B0604020202020204" pitchFamily="34" charset="0"/>
              </a:rPr>
              <a:t>SIRH Harmonie - Nom du chantier ou du comité - jj/mm/aaaa</a:t>
            </a:r>
          </a:p>
        </p:txBody>
      </p:sp>
      <p:sp>
        <p:nvSpPr>
          <p:cNvPr id="6147" name="Rectangle 8">
            <a:extLst>
              <a:ext uri="{FF2B5EF4-FFF2-40B4-BE49-F238E27FC236}">
                <a16:creationId xmlns:a16="http://schemas.microsoft.com/office/drawing/2014/main" id="{1B80E6C5-C851-4E4F-8739-6AD79121B66B}"/>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F"/>
                </a:solidFill>
                <a:round/>
                <a:headEnd/>
                <a:tailEnd/>
              </a14:hiddenLine>
            </a:ext>
          </a:extLst>
        </p:spPr>
        <p:txBody>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9pPr>
          </a:lstStyle>
          <a:p>
            <a:fld id="{DCC730DB-6376-4AAD-9B73-7EF6998EDC57}" type="slidenum">
              <a:rPr lang="fr-FR" altLang="fr-FR" smtClean="0">
                <a:solidFill>
                  <a:srgbClr val="000000"/>
                </a:solidFill>
                <a:latin typeface="Calibri" panose="020F0502020204030204" pitchFamily="34" charset="0"/>
              </a:rPr>
              <a:pPr/>
              <a:t>2</a:t>
            </a:fld>
            <a:endParaRPr lang="fr-FR" altLang="fr-FR">
              <a:solidFill>
                <a:srgbClr val="000000"/>
              </a:solidFill>
              <a:latin typeface="Calibri" panose="020F0502020204030204" pitchFamily="34" charset="0"/>
            </a:endParaRPr>
          </a:p>
        </p:txBody>
      </p:sp>
      <p:sp>
        <p:nvSpPr>
          <p:cNvPr id="6148" name="Text Box 1">
            <a:extLst>
              <a:ext uri="{FF2B5EF4-FFF2-40B4-BE49-F238E27FC236}">
                <a16:creationId xmlns:a16="http://schemas.microsoft.com/office/drawing/2014/main" id="{1C5E4D69-0E8F-4A19-916A-2EB587A11AA8}"/>
              </a:ext>
            </a:extLst>
          </p:cNvPr>
          <p:cNvSpPr txBox="1">
            <a:spLocks noChangeArrowheads="1"/>
          </p:cNvSpPr>
          <p:nvPr/>
        </p:nvSpPr>
        <p:spPr bwMode="auto">
          <a:xfrm>
            <a:off x="0" y="9429750"/>
            <a:ext cx="2944813" cy="496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b"/>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9pPr>
          </a:lstStyle>
          <a:p>
            <a:pPr eaLnBrk="1" hangingPunct="1">
              <a:buSzPct val="100000"/>
            </a:pPr>
            <a:r>
              <a:rPr lang="fr-FR" altLang="fr-FR" sz="1200">
                <a:solidFill>
                  <a:srgbClr val="000000"/>
                </a:solidFill>
                <a:latin typeface="Calibri" panose="020F0502020204030204" pitchFamily="34" charset="0"/>
                <a:cs typeface="Arial" panose="020B0604020202020204" pitchFamily="34" charset="0"/>
              </a:rPr>
              <a:t>SIRH Harmonie - Nom du chantier ou du comité - jj/mm/aaaa</a:t>
            </a:r>
          </a:p>
        </p:txBody>
      </p:sp>
      <p:sp>
        <p:nvSpPr>
          <p:cNvPr id="6149" name="Text Box 2">
            <a:extLst>
              <a:ext uri="{FF2B5EF4-FFF2-40B4-BE49-F238E27FC236}">
                <a16:creationId xmlns:a16="http://schemas.microsoft.com/office/drawing/2014/main" id="{DC706677-5DD8-4FE5-A353-955E56712B62}"/>
              </a:ext>
            </a:extLst>
          </p:cNvPr>
          <p:cNvSpPr txBox="1">
            <a:spLocks noChangeArrowheads="1"/>
          </p:cNvSpPr>
          <p:nvPr/>
        </p:nvSpPr>
        <p:spPr bwMode="auto">
          <a:xfrm>
            <a:off x="3851275" y="9429750"/>
            <a:ext cx="2944813" cy="496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b"/>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9pPr>
          </a:lstStyle>
          <a:p>
            <a:pPr algn="r" eaLnBrk="1" hangingPunct="1">
              <a:buSzPct val="100000"/>
            </a:pPr>
            <a:fld id="{C93AF2AC-87E3-456B-8371-B89C7E522535}" type="slidenum">
              <a:rPr lang="fr-FR" altLang="fr-FR" sz="1200">
                <a:solidFill>
                  <a:srgbClr val="000000"/>
                </a:solidFill>
                <a:latin typeface="Calibri" panose="020F0502020204030204" pitchFamily="34" charset="0"/>
                <a:cs typeface="Arial" panose="020B0604020202020204" pitchFamily="34" charset="0"/>
              </a:rPr>
              <a:pPr algn="r" eaLnBrk="1" hangingPunct="1">
                <a:buSzPct val="100000"/>
              </a:pPr>
              <a:t>2</a:t>
            </a:fld>
            <a:endParaRPr lang="fr-FR" altLang="fr-FR" sz="1200">
              <a:solidFill>
                <a:srgbClr val="000000"/>
              </a:solidFill>
              <a:latin typeface="Calibri" panose="020F0502020204030204" pitchFamily="34" charset="0"/>
              <a:cs typeface="Arial" panose="020B0604020202020204" pitchFamily="34" charset="0"/>
            </a:endParaRPr>
          </a:p>
        </p:txBody>
      </p:sp>
      <p:sp>
        <p:nvSpPr>
          <p:cNvPr id="6150" name="Rectangle 3">
            <a:extLst>
              <a:ext uri="{FF2B5EF4-FFF2-40B4-BE49-F238E27FC236}">
                <a16:creationId xmlns:a16="http://schemas.microsoft.com/office/drawing/2014/main" id="{3BF13BB5-C254-464E-8332-FD996578BE2C}"/>
              </a:ext>
            </a:extLst>
          </p:cNvPr>
          <p:cNvSpPr>
            <a:spLocks noGrp="1" noRot="1" noChangeAspect="1" noChangeArrowheads="1" noTextEdit="1"/>
          </p:cNvSpPr>
          <p:nvPr>
            <p:ph type="sldImg"/>
          </p:nvPr>
        </p:nvSpPr>
        <p:spPr>
          <a:xfrm>
            <a:off x="422275" y="1239838"/>
            <a:ext cx="5954713" cy="3351212"/>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151" name="Text Box 4">
            <a:extLst>
              <a:ext uri="{FF2B5EF4-FFF2-40B4-BE49-F238E27FC236}">
                <a16:creationId xmlns:a16="http://schemas.microsoft.com/office/drawing/2014/main" id="{E8D8EBD8-7999-47C0-A053-A6E0D6636C7A}"/>
              </a:ext>
            </a:extLst>
          </p:cNvPr>
          <p:cNvSpPr txBox="1">
            <a:spLocks noChangeArrowheads="1"/>
          </p:cNvSpPr>
          <p:nvPr/>
        </p:nvSpPr>
        <p:spPr bwMode="auto">
          <a:xfrm>
            <a:off x="679450" y="4776788"/>
            <a:ext cx="5440363" cy="3911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fr-FR" altLang="fr-FR"/>
          </a:p>
        </p:txBody>
      </p:sp>
    </p:spTree>
    <p:extLst>
      <p:ext uri="{BB962C8B-B14F-4D97-AF65-F5344CB8AC3E}">
        <p14:creationId xmlns:p14="http://schemas.microsoft.com/office/powerpoint/2010/main" val="33809172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Le chronogramme</a:t>
            </a:r>
          </a:p>
        </p:txBody>
      </p:sp>
      <p:sp>
        <p:nvSpPr>
          <p:cNvPr id="4" name="Espace réservé du numéro de diapositive 3"/>
          <p:cNvSpPr>
            <a:spLocks noGrp="1"/>
          </p:cNvSpPr>
          <p:nvPr>
            <p:ph type="sldNum" sz="quarter" idx="5"/>
          </p:nvPr>
        </p:nvSpPr>
        <p:spPr/>
        <p:txBody>
          <a:bodyPr/>
          <a:lstStyle/>
          <a:p>
            <a:fld id="{EDF00433-4865-4063-A8A7-9A94A3C2AEBB}" type="slidenum">
              <a:rPr lang="fr-FR" smtClean="0"/>
              <a:t>3</a:t>
            </a:fld>
            <a:endParaRPr lang="fr-FR"/>
          </a:p>
        </p:txBody>
      </p:sp>
    </p:spTree>
    <p:extLst>
      <p:ext uri="{BB962C8B-B14F-4D97-AF65-F5344CB8AC3E}">
        <p14:creationId xmlns:p14="http://schemas.microsoft.com/office/powerpoint/2010/main" val="20423919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7">
            <a:extLst>
              <a:ext uri="{FF2B5EF4-FFF2-40B4-BE49-F238E27FC236}">
                <a16:creationId xmlns:a16="http://schemas.microsoft.com/office/drawing/2014/main" id="{052F990F-35DA-4FE9-BB10-68945448054E}"/>
              </a:ext>
            </a:extLst>
          </p:cNvPr>
          <p:cNvSpPr>
            <a:spLocks noGrp="1" noChangeArrowheads="1"/>
          </p:cNvSpPr>
          <p:nvPr>
            <p:ph type="ftr" sz="quarter"/>
          </p:nvPr>
        </p:nvSpPr>
        <p:spPr>
          <a:noFill/>
          <a:extLst>
            <a:ext uri="{91240B29-F687-4F45-9708-019B960494DF}">
              <a14:hiddenLine xmlns:a14="http://schemas.microsoft.com/office/drawing/2010/main" w="9525">
                <a:solidFill>
                  <a:srgbClr val="3465AF"/>
                </a:solidFill>
                <a:round/>
                <a:headEnd/>
                <a:tailEnd/>
              </a14:hiddenLine>
            </a:ext>
          </a:extLst>
        </p:spPr>
        <p:txBody>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9pPr>
          </a:lstStyle>
          <a:p>
            <a:r>
              <a:rPr lang="fr-FR" altLang="fr-FR">
                <a:solidFill>
                  <a:srgbClr val="000000"/>
                </a:solidFill>
                <a:latin typeface="Calibri" panose="020F0502020204030204" pitchFamily="34" charset="0"/>
                <a:cs typeface="Arial" panose="020B0604020202020204" pitchFamily="34" charset="0"/>
              </a:rPr>
              <a:t>SIRH Harmonie - Nom du chantier ou du comité - jj/mm/aaaa</a:t>
            </a:r>
          </a:p>
        </p:txBody>
      </p:sp>
      <p:sp>
        <p:nvSpPr>
          <p:cNvPr id="8195" name="Rectangle 8">
            <a:extLst>
              <a:ext uri="{FF2B5EF4-FFF2-40B4-BE49-F238E27FC236}">
                <a16:creationId xmlns:a16="http://schemas.microsoft.com/office/drawing/2014/main" id="{5AC0D840-6973-43E3-99C9-AF1F14F6292D}"/>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F"/>
                </a:solidFill>
                <a:round/>
                <a:headEnd/>
                <a:tailEnd/>
              </a14:hiddenLine>
            </a:ext>
          </a:extLst>
        </p:spPr>
        <p:txBody>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9pPr>
          </a:lstStyle>
          <a:p>
            <a:fld id="{C918FE48-AD0B-4F63-B757-5B690352B73D}" type="slidenum">
              <a:rPr lang="fr-FR" altLang="fr-FR" smtClean="0">
                <a:solidFill>
                  <a:srgbClr val="000000"/>
                </a:solidFill>
                <a:latin typeface="Calibri" panose="020F0502020204030204" pitchFamily="34" charset="0"/>
              </a:rPr>
              <a:pPr/>
              <a:t>4</a:t>
            </a:fld>
            <a:endParaRPr lang="fr-FR" altLang="fr-FR">
              <a:solidFill>
                <a:srgbClr val="000000"/>
              </a:solidFill>
              <a:latin typeface="Calibri" panose="020F0502020204030204" pitchFamily="34" charset="0"/>
            </a:endParaRPr>
          </a:p>
        </p:txBody>
      </p:sp>
      <p:sp>
        <p:nvSpPr>
          <p:cNvPr id="8196" name="Text Box 1">
            <a:extLst>
              <a:ext uri="{FF2B5EF4-FFF2-40B4-BE49-F238E27FC236}">
                <a16:creationId xmlns:a16="http://schemas.microsoft.com/office/drawing/2014/main" id="{5B1158D5-5263-449D-9737-68629127E0A3}"/>
              </a:ext>
            </a:extLst>
          </p:cNvPr>
          <p:cNvSpPr txBox="1">
            <a:spLocks noChangeArrowheads="1"/>
          </p:cNvSpPr>
          <p:nvPr/>
        </p:nvSpPr>
        <p:spPr bwMode="auto">
          <a:xfrm>
            <a:off x="0" y="9429750"/>
            <a:ext cx="2944813" cy="496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b"/>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9pPr>
          </a:lstStyle>
          <a:p>
            <a:pPr eaLnBrk="1" hangingPunct="1">
              <a:buSzPct val="100000"/>
            </a:pPr>
            <a:r>
              <a:rPr lang="fr-FR" altLang="fr-FR" sz="1200">
                <a:solidFill>
                  <a:srgbClr val="000000"/>
                </a:solidFill>
                <a:latin typeface="Calibri" panose="020F0502020204030204" pitchFamily="34" charset="0"/>
                <a:cs typeface="Arial" panose="020B0604020202020204" pitchFamily="34" charset="0"/>
              </a:rPr>
              <a:t>SIRH Harmonie - Nom du chantier ou du comité - jj/mm/aaaa</a:t>
            </a:r>
          </a:p>
        </p:txBody>
      </p:sp>
      <p:sp>
        <p:nvSpPr>
          <p:cNvPr id="8197" name="Text Box 2">
            <a:extLst>
              <a:ext uri="{FF2B5EF4-FFF2-40B4-BE49-F238E27FC236}">
                <a16:creationId xmlns:a16="http://schemas.microsoft.com/office/drawing/2014/main" id="{8EC44DE1-9BD2-4AF6-9956-24B1B3B64219}"/>
              </a:ext>
            </a:extLst>
          </p:cNvPr>
          <p:cNvSpPr txBox="1">
            <a:spLocks noChangeArrowheads="1"/>
          </p:cNvSpPr>
          <p:nvPr/>
        </p:nvSpPr>
        <p:spPr bwMode="auto">
          <a:xfrm>
            <a:off x="3851275" y="9429750"/>
            <a:ext cx="2944813" cy="496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b"/>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9pPr>
          </a:lstStyle>
          <a:p>
            <a:pPr algn="r" eaLnBrk="1" hangingPunct="1">
              <a:buSzPct val="100000"/>
            </a:pPr>
            <a:fld id="{1EA28DC1-83BB-4DC2-85C9-FC35075DAED2}" type="slidenum">
              <a:rPr lang="fr-FR" altLang="fr-FR" sz="1200">
                <a:solidFill>
                  <a:srgbClr val="000000"/>
                </a:solidFill>
                <a:latin typeface="Calibri" panose="020F0502020204030204" pitchFamily="34" charset="0"/>
                <a:cs typeface="Arial" panose="020B0604020202020204" pitchFamily="34" charset="0"/>
              </a:rPr>
              <a:pPr algn="r" eaLnBrk="1" hangingPunct="1">
                <a:buSzPct val="100000"/>
              </a:pPr>
              <a:t>4</a:t>
            </a:fld>
            <a:endParaRPr lang="fr-FR" altLang="fr-FR" sz="1200">
              <a:solidFill>
                <a:srgbClr val="000000"/>
              </a:solidFill>
              <a:latin typeface="Calibri" panose="020F0502020204030204" pitchFamily="34" charset="0"/>
              <a:cs typeface="Arial" panose="020B0604020202020204" pitchFamily="34" charset="0"/>
            </a:endParaRPr>
          </a:p>
        </p:txBody>
      </p:sp>
      <p:sp>
        <p:nvSpPr>
          <p:cNvPr id="8198" name="Rectangle 3">
            <a:extLst>
              <a:ext uri="{FF2B5EF4-FFF2-40B4-BE49-F238E27FC236}">
                <a16:creationId xmlns:a16="http://schemas.microsoft.com/office/drawing/2014/main" id="{7A642B07-C704-4F6C-9B11-FB2C87E564E1}"/>
              </a:ext>
            </a:extLst>
          </p:cNvPr>
          <p:cNvSpPr>
            <a:spLocks noGrp="1" noRot="1" noChangeAspect="1" noChangeArrowheads="1" noTextEdit="1"/>
          </p:cNvSpPr>
          <p:nvPr>
            <p:ph type="sldImg"/>
          </p:nvPr>
        </p:nvSpPr>
        <p:spPr>
          <a:xfrm>
            <a:off x="422275" y="1239838"/>
            <a:ext cx="5954713" cy="3351212"/>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199" name="Text Box 4">
            <a:extLst>
              <a:ext uri="{FF2B5EF4-FFF2-40B4-BE49-F238E27FC236}">
                <a16:creationId xmlns:a16="http://schemas.microsoft.com/office/drawing/2014/main" id="{567F565F-7FE6-479E-A2F9-8D5124E01979}"/>
              </a:ext>
            </a:extLst>
          </p:cNvPr>
          <p:cNvSpPr txBox="1">
            <a:spLocks noChangeArrowheads="1"/>
          </p:cNvSpPr>
          <p:nvPr/>
        </p:nvSpPr>
        <p:spPr bwMode="auto">
          <a:xfrm>
            <a:off x="679450" y="4776788"/>
            <a:ext cx="5440363" cy="3911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fr-FR" altLang="fr-FR"/>
          </a:p>
        </p:txBody>
      </p:sp>
      <p:sp>
        <p:nvSpPr>
          <p:cNvPr id="2" name="Espace réservé des notes 1">
            <a:extLst>
              <a:ext uri="{FF2B5EF4-FFF2-40B4-BE49-F238E27FC236}">
                <a16:creationId xmlns:a16="http://schemas.microsoft.com/office/drawing/2014/main" id="{83AAD99C-F7D0-41CC-800F-017381F370EC}"/>
              </a:ext>
            </a:extLst>
          </p:cNvPr>
          <p:cNvSpPr>
            <a:spLocks noGrp="1"/>
          </p:cNvSpPr>
          <p:nvPr>
            <p:ph type="body" idx="1"/>
          </p:nvPr>
        </p:nvSpPr>
        <p:spPr/>
        <p:txBody>
          <a:bodyPr/>
          <a:lstStyle/>
          <a:p>
            <a:r>
              <a:rPr lang="fr-FR" dirty="0"/>
              <a:t>Notes</a:t>
            </a:r>
          </a:p>
        </p:txBody>
      </p:sp>
    </p:spTree>
    <p:extLst>
      <p:ext uri="{BB962C8B-B14F-4D97-AF65-F5344CB8AC3E}">
        <p14:creationId xmlns:p14="http://schemas.microsoft.com/office/powerpoint/2010/main" val="13736856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6" name="Rectangle 7">
            <a:extLst>
              <a:ext uri="{FF2B5EF4-FFF2-40B4-BE49-F238E27FC236}">
                <a16:creationId xmlns:a16="http://schemas.microsoft.com/office/drawing/2014/main" id="{5C7CEB58-CC38-4B4F-BE3B-1BF8F9A47FE8}"/>
              </a:ext>
            </a:extLst>
          </p:cNvPr>
          <p:cNvSpPr>
            <a:spLocks noGrp="1" noChangeArrowheads="1"/>
          </p:cNvSpPr>
          <p:nvPr>
            <p:ph type="ftr" sz="quarter"/>
          </p:nvPr>
        </p:nvSpPr>
        <p:spPr>
          <a:noFill/>
          <a:extLst>
            <a:ext uri="{91240B29-F687-4F45-9708-019B960494DF}">
              <a14:hiddenLine xmlns:a14="http://schemas.microsoft.com/office/drawing/2010/main" w="9525">
                <a:solidFill>
                  <a:srgbClr val="3465AF"/>
                </a:solidFill>
                <a:round/>
                <a:headEnd/>
                <a:tailEnd/>
              </a14:hiddenLine>
            </a:ext>
          </a:extLst>
        </p:spPr>
        <p:txBody>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9pPr>
          </a:lstStyle>
          <a:p>
            <a:r>
              <a:rPr lang="fr-FR" altLang="fr-FR">
                <a:solidFill>
                  <a:srgbClr val="000000"/>
                </a:solidFill>
                <a:latin typeface="Calibri" panose="020F0502020204030204" pitchFamily="34" charset="0"/>
                <a:cs typeface="Arial" panose="020B0604020202020204" pitchFamily="34" charset="0"/>
              </a:rPr>
              <a:t>SIRH Harmonie - Nom du chantier ou du comité - jj/mm/aaaa</a:t>
            </a:r>
          </a:p>
        </p:txBody>
      </p:sp>
      <p:sp>
        <p:nvSpPr>
          <p:cNvPr id="6147" name="Rectangle 8">
            <a:extLst>
              <a:ext uri="{FF2B5EF4-FFF2-40B4-BE49-F238E27FC236}">
                <a16:creationId xmlns:a16="http://schemas.microsoft.com/office/drawing/2014/main" id="{1B80E6C5-C851-4E4F-8739-6AD79121B66B}"/>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F"/>
                </a:solidFill>
                <a:round/>
                <a:headEnd/>
                <a:tailEnd/>
              </a14:hiddenLine>
            </a:ext>
          </a:extLst>
        </p:spPr>
        <p:txBody>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9pPr>
          </a:lstStyle>
          <a:p>
            <a:fld id="{DCC730DB-6376-4AAD-9B73-7EF6998EDC57}" type="slidenum">
              <a:rPr lang="fr-FR" altLang="fr-FR" smtClean="0">
                <a:solidFill>
                  <a:srgbClr val="000000"/>
                </a:solidFill>
                <a:latin typeface="Calibri" panose="020F0502020204030204" pitchFamily="34" charset="0"/>
              </a:rPr>
              <a:pPr/>
              <a:t>5</a:t>
            </a:fld>
            <a:endParaRPr lang="fr-FR" altLang="fr-FR">
              <a:solidFill>
                <a:srgbClr val="000000"/>
              </a:solidFill>
              <a:latin typeface="Calibri" panose="020F0502020204030204" pitchFamily="34" charset="0"/>
            </a:endParaRPr>
          </a:p>
        </p:txBody>
      </p:sp>
      <p:sp>
        <p:nvSpPr>
          <p:cNvPr id="6148" name="Text Box 1">
            <a:extLst>
              <a:ext uri="{FF2B5EF4-FFF2-40B4-BE49-F238E27FC236}">
                <a16:creationId xmlns:a16="http://schemas.microsoft.com/office/drawing/2014/main" id="{1C5E4D69-0E8F-4A19-916A-2EB587A11AA8}"/>
              </a:ext>
            </a:extLst>
          </p:cNvPr>
          <p:cNvSpPr txBox="1">
            <a:spLocks noChangeArrowheads="1"/>
          </p:cNvSpPr>
          <p:nvPr/>
        </p:nvSpPr>
        <p:spPr bwMode="auto">
          <a:xfrm>
            <a:off x="0" y="9429750"/>
            <a:ext cx="2944813" cy="496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b"/>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9pPr>
          </a:lstStyle>
          <a:p>
            <a:pPr eaLnBrk="1" hangingPunct="1">
              <a:buSzPct val="100000"/>
            </a:pPr>
            <a:r>
              <a:rPr lang="fr-FR" altLang="fr-FR" sz="1200">
                <a:solidFill>
                  <a:srgbClr val="000000"/>
                </a:solidFill>
                <a:latin typeface="Calibri" panose="020F0502020204030204" pitchFamily="34" charset="0"/>
                <a:cs typeface="Arial" panose="020B0604020202020204" pitchFamily="34" charset="0"/>
              </a:rPr>
              <a:t>SIRH Harmonie - Nom du chantier ou du comité - jj/mm/aaaa</a:t>
            </a:r>
          </a:p>
        </p:txBody>
      </p:sp>
      <p:sp>
        <p:nvSpPr>
          <p:cNvPr id="6149" name="Text Box 2">
            <a:extLst>
              <a:ext uri="{FF2B5EF4-FFF2-40B4-BE49-F238E27FC236}">
                <a16:creationId xmlns:a16="http://schemas.microsoft.com/office/drawing/2014/main" id="{DC706677-5DD8-4FE5-A353-955E56712B62}"/>
              </a:ext>
            </a:extLst>
          </p:cNvPr>
          <p:cNvSpPr txBox="1">
            <a:spLocks noChangeArrowheads="1"/>
          </p:cNvSpPr>
          <p:nvPr/>
        </p:nvSpPr>
        <p:spPr bwMode="auto">
          <a:xfrm>
            <a:off x="3851275" y="9429750"/>
            <a:ext cx="2944813" cy="496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b"/>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9pPr>
          </a:lstStyle>
          <a:p>
            <a:pPr algn="r" eaLnBrk="1" hangingPunct="1">
              <a:buSzPct val="100000"/>
            </a:pPr>
            <a:fld id="{C93AF2AC-87E3-456B-8371-B89C7E522535}" type="slidenum">
              <a:rPr lang="fr-FR" altLang="fr-FR" sz="1200">
                <a:solidFill>
                  <a:srgbClr val="000000"/>
                </a:solidFill>
                <a:latin typeface="Calibri" panose="020F0502020204030204" pitchFamily="34" charset="0"/>
                <a:cs typeface="Arial" panose="020B0604020202020204" pitchFamily="34" charset="0"/>
              </a:rPr>
              <a:pPr algn="r" eaLnBrk="1" hangingPunct="1">
                <a:buSzPct val="100000"/>
              </a:pPr>
              <a:t>5</a:t>
            </a:fld>
            <a:endParaRPr lang="fr-FR" altLang="fr-FR" sz="1200">
              <a:solidFill>
                <a:srgbClr val="000000"/>
              </a:solidFill>
              <a:latin typeface="Calibri" panose="020F0502020204030204" pitchFamily="34" charset="0"/>
              <a:cs typeface="Arial" panose="020B0604020202020204" pitchFamily="34" charset="0"/>
            </a:endParaRPr>
          </a:p>
        </p:txBody>
      </p:sp>
      <p:sp>
        <p:nvSpPr>
          <p:cNvPr id="6150" name="Rectangle 3">
            <a:extLst>
              <a:ext uri="{FF2B5EF4-FFF2-40B4-BE49-F238E27FC236}">
                <a16:creationId xmlns:a16="http://schemas.microsoft.com/office/drawing/2014/main" id="{3BF13BB5-C254-464E-8332-FD996578BE2C}"/>
              </a:ext>
            </a:extLst>
          </p:cNvPr>
          <p:cNvSpPr>
            <a:spLocks noGrp="1" noRot="1" noChangeAspect="1" noChangeArrowheads="1" noTextEdit="1"/>
          </p:cNvSpPr>
          <p:nvPr>
            <p:ph type="sldImg"/>
          </p:nvPr>
        </p:nvSpPr>
        <p:spPr>
          <a:xfrm>
            <a:off x="422275" y="1239838"/>
            <a:ext cx="5954713" cy="3351212"/>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151" name="Text Box 4">
            <a:extLst>
              <a:ext uri="{FF2B5EF4-FFF2-40B4-BE49-F238E27FC236}">
                <a16:creationId xmlns:a16="http://schemas.microsoft.com/office/drawing/2014/main" id="{E8D8EBD8-7999-47C0-A053-A6E0D6636C7A}"/>
              </a:ext>
            </a:extLst>
          </p:cNvPr>
          <p:cNvSpPr txBox="1">
            <a:spLocks noChangeArrowheads="1"/>
          </p:cNvSpPr>
          <p:nvPr/>
        </p:nvSpPr>
        <p:spPr bwMode="auto">
          <a:xfrm>
            <a:off x="679450" y="4776788"/>
            <a:ext cx="5440363" cy="3911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fr-FR" altLang="fr-FR"/>
          </a:p>
        </p:txBody>
      </p:sp>
    </p:spTree>
    <p:extLst>
      <p:ext uri="{BB962C8B-B14F-4D97-AF65-F5344CB8AC3E}">
        <p14:creationId xmlns:p14="http://schemas.microsoft.com/office/powerpoint/2010/main" val="3500756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6" name="Rectangle 7">
            <a:extLst>
              <a:ext uri="{FF2B5EF4-FFF2-40B4-BE49-F238E27FC236}">
                <a16:creationId xmlns:a16="http://schemas.microsoft.com/office/drawing/2014/main" id="{5C7CEB58-CC38-4B4F-BE3B-1BF8F9A47FE8}"/>
              </a:ext>
            </a:extLst>
          </p:cNvPr>
          <p:cNvSpPr>
            <a:spLocks noGrp="1" noChangeArrowheads="1"/>
          </p:cNvSpPr>
          <p:nvPr>
            <p:ph type="ftr" sz="quarter"/>
          </p:nvPr>
        </p:nvSpPr>
        <p:spPr>
          <a:noFill/>
          <a:extLst>
            <a:ext uri="{91240B29-F687-4F45-9708-019B960494DF}">
              <a14:hiddenLine xmlns:a14="http://schemas.microsoft.com/office/drawing/2010/main" w="9525">
                <a:solidFill>
                  <a:srgbClr val="3465AF"/>
                </a:solidFill>
                <a:round/>
                <a:headEnd/>
                <a:tailEnd/>
              </a14:hiddenLine>
            </a:ext>
          </a:extLst>
        </p:spPr>
        <p:txBody>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9pPr>
          </a:lstStyle>
          <a:p>
            <a:r>
              <a:rPr lang="fr-FR" altLang="fr-FR">
                <a:solidFill>
                  <a:srgbClr val="000000"/>
                </a:solidFill>
                <a:latin typeface="Calibri" panose="020F0502020204030204" pitchFamily="34" charset="0"/>
                <a:cs typeface="Arial" panose="020B0604020202020204" pitchFamily="34" charset="0"/>
              </a:rPr>
              <a:t>SIRH Harmonie - Nom du chantier ou du comité - jj/mm/aaaa</a:t>
            </a:r>
          </a:p>
        </p:txBody>
      </p:sp>
      <p:sp>
        <p:nvSpPr>
          <p:cNvPr id="6147" name="Rectangle 8">
            <a:extLst>
              <a:ext uri="{FF2B5EF4-FFF2-40B4-BE49-F238E27FC236}">
                <a16:creationId xmlns:a16="http://schemas.microsoft.com/office/drawing/2014/main" id="{1B80E6C5-C851-4E4F-8739-6AD79121B66B}"/>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F"/>
                </a:solidFill>
                <a:round/>
                <a:headEnd/>
                <a:tailEnd/>
              </a14:hiddenLine>
            </a:ext>
          </a:extLst>
        </p:spPr>
        <p:txBody>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9pPr>
          </a:lstStyle>
          <a:p>
            <a:fld id="{DCC730DB-6376-4AAD-9B73-7EF6998EDC57}" type="slidenum">
              <a:rPr lang="fr-FR" altLang="fr-FR" smtClean="0">
                <a:solidFill>
                  <a:srgbClr val="000000"/>
                </a:solidFill>
                <a:latin typeface="Calibri" panose="020F0502020204030204" pitchFamily="34" charset="0"/>
              </a:rPr>
              <a:pPr/>
              <a:t>12</a:t>
            </a:fld>
            <a:endParaRPr lang="fr-FR" altLang="fr-FR">
              <a:solidFill>
                <a:srgbClr val="000000"/>
              </a:solidFill>
              <a:latin typeface="Calibri" panose="020F0502020204030204" pitchFamily="34" charset="0"/>
            </a:endParaRPr>
          </a:p>
        </p:txBody>
      </p:sp>
      <p:sp>
        <p:nvSpPr>
          <p:cNvPr id="6148" name="Text Box 1">
            <a:extLst>
              <a:ext uri="{FF2B5EF4-FFF2-40B4-BE49-F238E27FC236}">
                <a16:creationId xmlns:a16="http://schemas.microsoft.com/office/drawing/2014/main" id="{1C5E4D69-0E8F-4A19-916A-2EB587A11AA8}"/>
              </a:ext>
            </a:extLst>
          </p:cNvPr>
          <p:cNvSpPr txBox="1">
            <a:spLocks noChangeArrowheads="1"/>
          </p:cNvSpPr>
          <p:nvPr/>
        </p:nvSpPr>
        <p:spPr bwMode="auto">
          <a:xfrm>
            <a:off x="0" y="9429750"/>
            <a:ext cx="2944813" cy="496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b"/>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9pPr>
          </a:lstStyle>
          <a:p>
            <a:pPr eaLnBrk="1" hangingPunct="1">
              <a:buSzPct val="100000"/>
            </a:pPr>
            <a:r>
              <a:rPr lang="fr-FR" altLang="fr-FR" sz="1200">
                <a:solidFill>
                  <a:srgbClr val="000000"/>
                </a:solidFill>
                <a:latin typeface="Calibri" panose="020F0502020204030204" pitchFamily="34" charset="0"/>
                <a:cs typeface="Arial" panose="020B0604020202020204" pitchFamily="34" charset="0"/>
              </a:rPr>
              <a:t>SIRH Harmonie - Nom du chantier ou du comité - jj/mm/aaaa</a:t>
            </a:r>
          </a:p>
        </p:txBody>
      </p:sp>
      <p:sp>
        <p:nvSpPr>
          <p:cNvPr id="6149" name="Text Box 2">
            <a:extLst>
              <a:ext uri="{FF2B5EF4-FFF2-40B4-BE49-F238E27FC236}">
                <a16:creationId xmlns:a16="http://schemas.microsoft.com/office/drawing/2014/main" id="{DC706677-5DD8-4FE5-A353-955E56712B62}"/>
              </a:ext>
            </a:extLst>
          </p:cNvPr>
          <p:cNvSpPr txBox="1">
            <a:spLocks noChangeArrowheads="1"/>
          </p:cNvSpPr>
          <p:nvPr/>
        </p:nvSpPr>
        <p:spPr bwMode="auto">
          <a:xfrm>
            <a:off x="3851275" y="9429750"/>
            <a:ext cx="2944813" cy="496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b"/>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9pPr>
          </a:lstStyle>
          <a:p>
            <a:pPr algn="r" eaLnBrk="1" hangingPunct="1">
              <a:buSzPct val="100000"/>
            </a:pPr>
            <a:fld id="{C93AF2AC-87E3-456B-8371-B89C7E522535}" type="slidenum">
              <a:rPr lang="fr-FR" altLang="fr-FR" sz="1200">
                <a:solidFill>
                  <a:srgbClr val="000000"/>
                </a:solidFill>
                <a:latin typeface="Calibri" panose="020F0502020204030204" pitchFamily="34" charset="0"/>
                <a:cs typeface="Arial" panose="020B0604020202020204" pitchFamily="34" charset="0"/>
              </a:rPr>
              <a:pPr algn="r" eaLnBrk="1" hangingPunct="1">
                <a:buSzPct val="100000"/>
              </a:pPr>
              <a:t>12</a:t>
            </a:fld>
            <a:endParaRPr lang="fr-FR" altLang="fr-FR" sz="1200">
              <a:solidFill>
                <a:srgbClr val="000000"/>
              </a:solidFill>
              <a:latin typeface="Calibri" panose="020F0502020204030204" pitchFamily="34" charset="0"/>
              <a:cs typeface="Arial" panose="020B0604020202020204" pitchFamily="34" charset="0"/>
            </a:endParaRPr>
          </a:p>
        </p:txBody>
      </p:sp>
      <p:sp>
        <p:nvSpPr>
          <p:cNvPr id="6150" name="Rectangle 3">
            <a:extLst>
              <a:ext uri="{FF2B5EF4-FFF2-40B4-BE49-F238E27FC236}">
                <a16:creationId xmlns:a16="http://schemas.microsoft.com/office/drawing/2014/main" id="{3BF13BB5-C254-464E-8332-FD996578BE2C}"/>
              </a:ext>
            </a:extLst>
          </p:cNvPr>
          <p:cNvSpPr>
            <a:spLocks noGrp="1" noRot="1" noChangeAspect="1" noChangeArrowheads="1" noTextEdit="1"/>
          </p:cNvSpPr>
          <p:nvPr>
            <p:ph type="sldImg"/>
          </p:nvPr>
        </p:nvSpPr>
        <p:spPr>
          <a:xfrm>
            <a:off x="422275" y="1239838"/>
            <a:ext cx="5954713" cy="3351212"/>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151" name="Text Box 4">
            <a:extLst>
              <a:ext uri="{FF2B5EF4-FFF2-40B4-BE49-F238E27FC236}">
                <a16:creationId xmlns:a16="http://schemas.microsoft.com/office/drawing/2014/main" id="{E8D8EBD8-7999-47C0-A053-A6E0D6636C7A}"/>
              </a:ext>
            </a:extLst>
          </p:cNvPr>
          <p:cNvSpPr txBox="1">
            <a:spLocks noChangeArrowheads="1"/>
          </p:cNvSpPr>
          <p:nvPr/>
        </p:nvSpPr>
        <p:spPr bwMode="auto">
          <a:xfrm>
            <a:off x="679450" y="4776788"/>
            <a:ext cx="5440363" cy="3911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fr-FR" altLang="fr-FR"/>
          </a:p>
        </p:txBody>
      </p:sp>
    </p:spTree>
    <p:extLst>
      <p:ext uri="{BB962C8B-B14F-4D97-AF65-F5344CB8AC3E}">
        <p14:creationId xmlns:p14="http://schemas.microsoft.com/office/powerpoint/2010/main" val="1127703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6" name="Rectangle 7">
            <a:extLst>
              <a:ext uri="{FF2B5EF4-FFF2-40B4-BE49-F238E27FC236}">
                <a16:creationId xmlns:a16="http://schemas.microsoft.com/office/drawing/2014/main" id="{5C7CEB58-CC38-4B4F-BE3B-1BF8F9A47FE8}"/>
              </a:ext>
            </a:extLst>
          </p:cNvPr>
          <p:cNvSpPr>
            <a:spLocks noGrp="1" noChangeArrowheads="1"/>
          </p:cNvSpPr>
          <p:nvPr>
            <p:ph type="ftr" sz="quarter"/>
          </p:nvPr>
        </p:nvSpPr>
        <p:spPr>
          <a:noFill/>
          <a:extLst>
            <a:ext uri="{91240B29-F687-4F45-9708-019B960494DF}">
              <a14:hiddenLine xmlns:a14="http://schemas.microsoft.com/office/drawing/2010/main" w="9525">
                <a:solidFill>
                  <a:srgbClr val="3465AF"/>
                </a:solidFill>
                <a:round/>
                <a:headEnd/>
                <a:tailEnd/>
              </a14:hiddenLine>
            </a:ext>
          </a:extLst>
        </p:spPr>
        <p:txBody>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9pPr>
          </a:lstStyle>
          <a:p>
            <a:r>
              <a:rPr lang="fr-FR" altLang="fr-FR">
                <a:solidFill>
                  <a:srgbClr val="000000"/>
                </a:solidFill>
                <a:latin typeface="Calibri" panose="020F0502020204030204" pitchFamily="34" charset="0"/>
                <a:cs typeface="Arial" panose="020B0604020202020204" pitchFamily="34" charset="0"/>
              </a:rPr>
              <a:t>SIRH Harmonie - Nom du chantier ou du comité - jj/mm/aaaa</a:t>
            </a:r>
          </a:p>
        </p:txBody>
      </p:sp>
      <p:sp>
        <p:nvSpPr>
          <p:cNvPr id="6147" name="Rectangle 8">
            <a:extLst>
              <a:ext uri="{FF2B5EF4-FFF2-40B4-BE49-F238E27FC236}">
                <a16:creationId xmlns:a16="http://schemas.microsoft.com/office/drawing/2014/main" id="{1B80E6C5-C851-4E4F-8739-6AD79121B66B}"/>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F"/>
                </a:solidFill>
                <a:round/>
                <a:headEnd/>
                <a:tailEnd/>
              </a14:hiddenLine>
            </a:ext>
          </a:extLst>
        </p:spPr>
        <p:txBody>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9pPr>
          </a:lstStyle>
          <a:p>
            <a:fld id="{DCC730DB-6376-4AAD-9B73-7EF6998EDC57}" type="slidenum">
              <a:rPr lang="fr-FR" altLang="fr-FR" smtClean="0">
                <a:solidFill>
                  <a:srgbClr val="000000"/>
                </a:solidFill>
                <a:latin typeface="Calibri" panose="020F0502020204030204" pitchFamily="34" charset="0"/>
              </a:rPr>
              <a:pPr/>
              <a:t>18</a:t>
            </a:fld>
            <a:endParaRPr lang="fr-FR" altLang="fr-FR">
              <a:solidFill>
                <a:srgbClr val="000000"/>
              </a:solidFill>
              <a:latin typeface="Calibri" panose="020F0502020204030204" pitchFamily="34" charset="0"/>
            </a:endParaRPr>
          </a:p>
        </p:txBody>
      </p:sp>
      <p:sp>
        <p:nvSpPr>
          <p:cNvPr id="6148" name="Text Box 1">
            <a:extLst>
              <a:ext uri="{FF2B5EF4-FFF2-40B4-BE49-F238E27FC236}">
                <a16:creationId xmlns:a16="http://schemas.microsoft.com/office/drawing/2014/main" id="{1C5E4D69-0E8F-4A19-916A-2EB587A11AA8}"/>
              </a:ext>
            </a:extLst>
          </p:cNvPr>
          <p:cNvSpPr txBox="1">
            <a:spLocks noChangeArrowheads="1"/>
          </p:cNvSpPr>
          <p:nvPr/>
        </p:nvSpPr>
        <p:spPr bwMode="auto">
          <a:xfrm>
            <a:off x="0" y="9429750"/>
            <a:ext cx="2944813" cy="496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b"/>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9pPr>
          </a:lstStyle>
          <a:p>
            <a:pPr eaLnBrk="1" hangingPunct="1">
              <a:buSzPct val="100000"/>
            </a:pPr>
            <a:r>
              <a:rPr lang="fr-FR" altLang="fr-FR" sz="1200">
                <a:solidFill>
                  <a:srgbClr val="000000"/>
                </a:solidFill>
                <a:latin typeface="Calibri" panose="020F0502020204030204" pitchFamily="34" charset="0"/>
                <a:cs typeface="Arial" panose="020B0604020202020204" pitchFamily="34" charset="0"/>
              </a:rPr>
              <a:t>SIRH Harmonie - Nom du chantier ou du comité - jj/mm/aaaa</a:t>
            </a:r>
          </a:p>
        </p:txBody>
      </p:sp>
      <p:sp>
        <p:nvSpPr>
          <p:cNvPr id="6149" name="Text Box 2">
            <a:extLst>
              <a:ext uri="{FF2B5EF4-FFF2-40B4-BE49-F238E27FC236}">
                <a16:creationId xmlns:a16="http://schemas.microsoft.com/office/drawing/2014/main" id="{DC706677-5DD8-4FE5-A353-955E56712B62}"/>
              </a:ext>
            </a:extLst>
          </p:cNvPr>
          <p:cNvSpPr txBox="1">
            <a:spLocks noChangeArrowheads="1"/>
          </p:cNvSpPr>
          <p:nvPr/>
        </p:nvSpPr>
        <p:spPr bwMode="auto">
          <a:xfrm>
            <a:off x="3851275" y="9429750"/>
            <a:ext cx="2944813" cy="496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b"/>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9pPr>
          </a:lstStyle>
          <a:p>
            <a:pPr algn="r" eaLnBrk="1" hangingPunct="1">
              <a:buSzPct val="100000"/>
            </a:pPr>
            <a:fld id="{C93AF2AC-87E3-456B-8371-B89C7E522535}" type="slidenum">
              <a:rPr lang="fr-FR" altLang="fr-FR" sz="1200">
                <a:solidFill>
                  <a:srgbClr val="000000"/>
                </a:solidFill>
                <a:latin typeface="Calibri" panose="020F0502020204030204" pitchFamily="34" charset="0"/>
                <a:cs typeface="Arial" panose="020B0604020202020204" pitchFamily="34" charset="0"/>
              </a:rPr>
              <a:pPr algn="r" eaLnBrk="1" hangingPunct="1">
                <a:buSzPct val="100000"/>
              </a:pPr>
              <a:t>18</a:t>
            </a:fld>
            <a:endParaRPr lang="fr-FR" altLang="fr-FR" sz="1200">
              <a:solidFill>
                <a:srgbClr val="000000"/>
              </a:solidFill>
              <a:latin typeface="Calibri" panose="020F0502020204030204" pitchFamily="34" charset="0"/>
              <a:cs typeface="Arial" panose="020B0604020202020204" pitchFamily="34" charset="0"/>
            </a:endParaRPr>
          </a:p>
        </p:txBody>
      </p:sp>
      <p:sp>
        <p:nvSpPr>
          <p:cNvPr id="6150" name="Rectangle 3">
            <a:extLst>
              <a:ext uri="{FF2B5EF4-FFF2-40B4-BE49-F238E27FC236}">
                <a16:creationId xmlns:a16="http://schemas.microsoft.com/office/drawing/2014/main" id="{3BF13BB5-C254-464E-8332-FD996578BE2C}"/>
              </a:ext>
            </a:extLst>
          </p:cNvPr>
          <p:cNvSpPr>
            <a:spLocks noGrp="1" noRot="1" noChangeAspect="1" noChangeArrowheads="1" noTextEdit="1"/>
          </p:cNvSpPr>
          <p:nvPr>
            <p:ph type="sldImg"/>
          </p:nvPr>
        </p:nvSpPr>
        <p:spPr>
          <a:xfrm>
            <a:off x="422275" y="1239838"/>
            <a:ext cx="5954713" cy="3351212"/>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151" name="Text Box 4">
            <a:extLst>
              <a:ext uri="{FF2B5EF4-FFF2-40B4-BE49-F238E27FC236}">
                <a16:creationId xmlns:a16="http://schemas.microsoft.com/office/drawing/2014/main" id="{E8D8EBD8-7999-47C0-A053-A6E0D6636C7A}"/>
              </a:ext>
            </a:extLst>
          </p:cNvPr>
          <p:cNvSpPr txBox="1">
            <a:spLocks noChangeArrowheads="1"/>
          </p:cNvSpPr>
          <p:nvPr/>
        </p:nvSpPr>
        <p:spPr bwMode="auto">
          <a:xfrm>
            <a:off x="679450" y="4776788"/>
            <a:ext cx="5440363" cy="3911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fr-FR" altLang="fr-FR"/>
          </a:p>
        </p:txBody>
      </p:sp>
    </p:spTree>
    <p:extLst>
      <p:ext uri="{BB962C8B-B14F-4D97-AF65-F5344CB8AC3E}">
        <p14:creationId xmlns:p14="http://schemas.microsoft.com/office/powerpoint/2010/main" val="32587097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6" name="Rectangle 7">
            <a:extLst>
              <a:ext uri="{FF2B5EF4-FFF2-40B4-BE49-F238E27FC236}">
                <a16:creationId xmlns:a16="http://schemas.microsoft.com/office/drawing/2014/main" id="{5C7CEB58-CC38-4B4F-BE3B-1BF8F9A47FE8}"/>
              </a:ext>
            </a:extLst>
          </p:cNvPr>
          <p:cNvSpPr>
            <a:spLocks noGrp="1" noChangeArrowheads="1"/>
          </p:cNvSpPr>
          <p:nvPr>
            <p:ph type="ftr" sz="quarter"/>
          </p:nvPr>
        </p:nvSpPr>
        <p:spPr>
          <a:noFill/>
          <a:extLst>
            <a:ext uri="{91240B29-F687-4F45-9708-019B960494DF}">
              <a14:hiddenLine xmlns:a14="http://schemas.microsoft.com/office/drawing/2010/main" w="9525">
                <a:solidFill>
                  <a:srgbClr val="3465AF"/>
                </a:solidFill>
                <a:round/>
                <a:headEnd/>
                <a:tailEnd/>
              </a14:hiddenLine>
            </a:ext>
          </a:extLst>
        </p:spPr>
        <p:txBody>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9pPr>
          </a:lstStyle>
          <a:p>
            <a:r>
              <a:rPr lang="fr-FR" altLang="fr-FR">
                <a:solidFill>
                  <a:srgbClr val="000000"/>
                </a:solidFill>
                <a:latin typeface="Calibri" panose="020F0502020204030204" pitchFamily="34" charset="0"/>
                <a:cs typeface="Arial" panose="020B0604020202020204" pitchFamily="34" charset="0"/>
              </a:rPr>
              <a:t>SIRH Harmonie - Nom du chantier ou du comité - jj/mm/aaaa</a:t>
            </a:r>
          </a:p>
        </p:txBody>
      </p:sp>
      <p:sp>
        <p:nvSpPr>
          <p:cNvPr id="6147" name="Rectangle 8">
            <a:extLst>
              <a:ext uri="{FF2B5EF4-FFF2-40B4-BE49-F238E27FC236}">
                <a16:creationId xmlns:a16="http://schemas.microsoft.com/office/drawing/2014/main" id="{1B80E6C5-C851-4E4F-8739-6AD79121B66B}"/>
              </a:ext>
            </a:extLst>
          </p:cNvPr>
          <p:cNvSpPr>
            <a:spLocks noGrp="1" noChangeArrowheads="1"/>
          </p:cNvSpPr>
          <p:nvPr>
            <p:ph type="sldNum" sz="quarter"/>
          </p:nvPr>
        </p:nvSpPr>
        <p:spPr>
          <a:noFill/>
          <a:extLst>
            <a:ext uri="{91240B29-F687-4F45-9708-019B960494DF}">
              <a14:hiddenLine xmlns:a14="http://schemas.microsoft.com/office/drawing/2010/main" w="9525">
                <a:solidFill>
                  <a:srgbClr val="3465AF"/>
                </a:solidFill>
                <a:round/>
                <a:headEnd/>
                <a:tailEnd/>
              </a14:hiddenLine>
            </a:ext>
          </a:extLst>
        </p:spPr>
        <p:txBody>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9pPr>
          </a:lstStyle>
          <a:p>
            <a:fld id="{DCC730DB-6376-4AAD-9B73-7EF6998EDC57}" type="slidenum">
              <a:rPr lang="fr-FR" altLang="fr-FR" smtClean="0">
                <a:solidFill>
                  <a:srgbClr val="000000"/>
                </a:solidFill>
                <a:latin typeface="Calibri" panose="020F0502020204030204" pitchFamily="34" charset="0"/>
              </a:rPr>
              <a:pPr/>
              <a:t>24</a:t>
            </a:fld>
            <a:endParaRPr lang="fr-FR" altLang="fr-FR">
              <a:solidFill>
                <a:srgbClr val="000000"/>
              </a:solidFill>
              <a:latin typeface="Calibri" panose="020F0502020204030204" pitchFamily="34" charset="0"/>
            </a:endParaRPr>
          </a:p>
        </p:txBody>
      </p:sp>
      <p:sp>
        <p:nvSpPr>
          <p:cNvPr id="6148" name="Text Box 1">
            <a:extLst>
              <a:ext uri="{FF2B5EF4-FFF2-40B4-BE49-F238E27FC236}">
                <a16:creationId xmlns:a16="http://schemas.microsoft.com/office/drawing/2014/main" id="{1C5E4D69-0E8F-4A19-916A-2EB587A11AA8}"/>
              </a:ext>
            </a:extLst>
          </p:cNvPr>
          <p:cNvSpPr txBox="1">
            <a:spLocks noChangeArrowheads="1"/>
          </p:cNvSpPr>
          <p:nvPr/>
        </p:nvSpPr>
        <p:spPr bwMode="auto">
          <a:xfrm>
            <a:off x="0" y="9429750"/>
            <a:ext cx="2944813" cy="496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b"/>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9pPr>
          </a:lstStyle>
          <a:p>
            <a:pPr eaLnBrk="1" hangingPunct="1">
              <a:buSzPct val="100000"/>
            </a:pPr>
            <a:r>
              <a:rPr lang="fr-FR" altLang="fr-FR" sz="1200">
                <a:solidFill>
                  <a:srgbClr val="000000"/>
                </a:solidFill>
                <a:latin typeface="Calibri" panose="020F0502020204030204" pitchFamily="34" charset="0"/>
                <a:cs typeface="Arial" panose="020B0604020202020204" pitchFamily="34" charset="0"/>
              </a:rPr>
              <a:t>SIRH Harmonie - Nom du chantier ou du comité - jj/mm/aaaa</a:t>
            </a:r>
          </a:p>
        </p:txBody>
      </p:sp>
      <p:sp>
        <p:nvSpPr>
          <p:cNvPr id="6149" name="Text Box 2">
            <a:extLst>
              <a:ext uri="{FF2B5EF4-FFF2-40B4-BE49-F238E27FC236}">
                <a16:creationId xmlns:a16="http://schemas.microsoft.com/office/drawing/2014/main" id="{DC706677-5DD8-4FE5-A353-955E56712B62}"/>
              </a:ext>
            </a:extLst>
          </p:cNvPr>
          <p:cNvSpPr txBox="1">
            <a:spLocks noChangeArrowheads="1"/>
          </p:cNvSpPr>
          <p:nvPr/>
        </p:nvSpPr>
        <p:spPr bwMode="auto">
          <a:xfrm>
            <a:off x="3851275" y="9429750"/>
            <a:ext cx="2944813" cy="496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nchor="b"/>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Microsoft YaHei" panose="020B0503020204020204" pitchFamily="34" charset="-122"/>
              </a:defRPr>
            </a:lvl9pPr>
          </a:lstStyle>
          <a:p>
            <a:pPr algn="r" eaLnBrk="1" hangingPunct="1">
              <a:buSzPct val="100000"/>
            </a:pPr>
            <a:fld id="{C93AF2AC-87E3-456B-8371-B89C7E522535}" type="slidenum">
              <a:rPr lang="fr-FR" altLang="fr-FR" sz="1200">
                <a:solidFill>
                  <a:srgbClr val="000000"/>
                </a:solidFill>
                <a:latin typeface="Calibri" panose="020F0502020204030204" pitchFamily="34" charset="0"/>
                <a:cs typeface="Arial" panose="020B0604020202020204" pitchFamily="34" charset="0"/>
              </a:rPr>
              <a:pPr algn="r" eaLnBrk="1" hangingPunct="1">
                <a:buSzPct val="100000"/>
              </a:pPr>
              <a:t>24</a:t>
            </a:fld>
            <a:endParaRPr lang="fr-FR" altLang="fr-FR" sz="1200">
              <a:solidFill>
                <a:srgbClr val="000000"/>
              </a:solidFill>
              <a:latin typeface="Calibri" panose="020F0502020204030204" pitchFamily="34" charset="0"/>
              <a:cs typeface="Arial" panose="020B0604020202020204" pitchFamily="34" charset="0"/>
            </a:endParaRPr>
          </a:p>
        </p:txBody>
      </p:sp>
      <p:sp>
        <p:nvSpPr>
          <p:cNvPr id="6150" name="Rectangle 3">
            <a:extLst>
              <a:ext uri="{FF2B5EF4-FFF2-40B4-BE49-F238E27FC236}">
                <a16:creationId xmlns:a16="http://schemas.microsoft.com/office/drawing/2014/main" id="{3BF13BB5-C254-464E-8332-FD996578BE2C}"/>
              </a:ext>
            </a:extLst>
          </p:cNvPr>
          <p:cNvSpPr>
            <a:spLocks noGrp="1" noRot="1" noChangeAspect="1" noChangeArrowheads="1" noTextEdit="1"/>
          </p:cNvSpPr>
          <p:nvPr>
            <p:ph type="sldImg"/>
          </p:nvPr>
        </p:nvSpPr>
        <p:spPr>
          <a:xfrm>
            <a:off x="422275" y="1239838"/>
            <a:ext cx="5954713" cy="3351212"/>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151" name="Text Box 4">
            <a:extLst>
              <a:ext uri="{FF2B5EF4-FFF2-40B4-BE49-F238E27FC236}">
                <a16:creationId xmlns:a16="http://schemas.microsoft.com/office/drawing/2014/main" id="{E8D8EBD8-7999-47C0-A053-A6E0D6636C7A}"/>
              </a:ext>
            </a:extLst>
          </p:cNvPr>
          <p:cNvSpPr txBox="1">
            <a:spLocks noChangeArrowheads="1"/>
          </p:cNvSpPr>
          <p:nvPr/>
        </p:nvSpPr>
        <p:spPr bwMode="auto">
          <a:xfrm>
            <a:off x="679450" y="4776788"/>
            <a:ext cx="5440363" cy="3911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fr-FR" altLang="fr-FR"/>
          </a:p>
        </p:txBody>
      </p:sp>
    </p:spTree>
    <p:extLst>
      <p:ext uri="{BB962C8B-B14F-4D97-AF65-F5344CB8AC3E}">
        <p14:creationId xmlns:p14="http://schemas.microsoft.com/office/powerpoint/2010/main" val="160006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7DAD4C6-D1FD-4780-AEE5-43BEB4097073}"/>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6EE1E0D9-8F44-495E-B369-74FEDCC19CD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5" name="Espace réservé du pied de page 4">
            <a:extLst>
              <a:ext uri="{FF2B5EF4-FFF2-40B4-BE49-F238E27FC236}">
                <a16:creationId xmlns:a16="http://schemas.microsoft.com/office/drawing/2014/main" id="{7706288E-E5A1-4D9E-9DAA-A8F22FBDABA3}"/>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D198E27A-D416-4129-A032-FB53FE29A3CB}"/>
              </a:ext>
            </a:extLst>
          </p:cNvPr>
          <p:cNvSpPr>
            <a:spLocks noGrp="1"/>
          </p:cNvSpPr>
          <p:nvPr>
            <p:ph type="sldNum" sz="quarter" idx="12"/>
          </p:nvPr>
        </p:nvSpPr>
        <p:spPr/>
        <p:txBody>
          <a:bodyPr/>
          <a:lstStyle/>
          <a:p>
            <a:fld id="{A47CBF5F-AFAF-4CF2-85DD-2C0CB3FB2310}" type="slidenum">
              <a:rPr lang="fr-FR" smtClean="0"/>
              <a:t>‹N°›</a:t>
            </a:fld>
            <a:endParaRPr lang="fr-FR"/>
          </a:p>
        </p:txBody>
      </p:sp>
    </p:spTree>
    <p:extLst>
      <p:ext uri="{BB962C8B-B14F-4D97-AF65-F5344CB8AC3E}">
        <p14:creationId xmlns:p14="http://schemas.microsoft.com/office/powerpoint/2010/main" val="15584551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D27C054-9E43-40A5-8BB1-70B1F74743F2}"/>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B1C4250F-A705-4988-BD21-494F7EC74304}"/>
              </a:ext>
            </a:extLst>
          </p:cNvPr>
          <p:cNvSpPr>
            <a:spLocks noGrp="1"/>
          </p:cNvSpPr>
          <p:nvPr>
            <p:ph type="dt" sz="half" idx="10"/>
          </p:nvPr>
        </p:nvSpPr>
        <p:spPr/>
        <p:txBody>
          <a:bodyPr/>
          <a:lstStyle/>
          <a:p>
            <a:fld id="{4DD10D1E-CDDD-41DF-945E-35AE077EBAF2}" type="datetimeFigureOut">
              <a:rPr lang="fr-FR" smtClean="0"/>
              <a:t>01/08/2022</a:t>
            </a:fld>
            <a:endParaRPr lang="fr-FR"/>
          </a:p>
        </p:txBody>
      </p:sp>
      <p:sp>
        <p:nvSpPr>
          <p:cNvPr id="4" name="Espace réservé du pied de page 3">
            <a:extLst>
              <a:ext uri="{FF2B5EF4-FFF2-40B4-BE49-F238E27FC236}">
                <a16:creationId xmlns:a16="http://schemas.microsoft.com/office/drawing/2014/main" id="{98A814E6-D066-4A0F-BD36-D826C9DC9771}"/>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70EB6DA3-CEE2-43FA-BADA-B8CE923B48AB}"/>
              </a:ext>
            </a:extLst>
          </p:cNvPr>
          <p:cNvSpPr>
            <a:spLocks noGrp="1"/>
          </p:cNvSpPr>
          <p:nvPr>
            <p:ph type="sldNum" sz="quarter" idx="12"/>
          </p:nvPr>
        </p:nvSpPr>
        <p:spPr/>
        <p:txBody>
          <a:bodyPr/>
          <a:lstStyle/>
          <a:p>
            <a:fld id="{77EC82B6-2194-4228-BDE1-3CB1AC05633C}" type="slidenum">
              <a:rPr lang="fr-FR" smtClean="0"/>
              <a:t>‹N°›</a:t>
            </a:fld>
            <a:endParaRPr lang="fr-FR"/>
          </a:p>
        </p:txBody>
      </p:sp>
    </p:spTree>
    <p:extLst>
      <p:ext uri="{BB962C8B-B14F-4D97-AF65-F5344CB8AC3E}">
        <p14:creationId xmlns:p14="http://schemas.microsoft.com/office/powerpoint/2010/main" val="8733466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EDDA640F-2031-40D7-97EA-D61F371D0035}"/>
              </a:ext>
            </a:extLst>
          </p:cNvPr>
          <p:cNvSpPr>
            <a:spLocks noGrp="1"/>
          </p:cNvSpPr>
          <p:nvPr>
            <p:ph type="dt" sz="half" idx="10"/>
          </p:nvPr>
        </p:nvSpPr>
        <p:spPr/>
        <p:txBody>
          <a:bodyPr/>
          <a:lstStyle/>
          <a:p>
            <a:fld id="{4DD10D1E-CDDD-41DF-945E-35AE077EBAF2}" type="datetimeFigureOut">
              <a:rPr lang="fr-FR" smtClean="0"/>
              <a:t>01/08/2022</a:t>
            </a:fld>
            <a:endParaRPr lang="fr-FR"/>
          </a:p>
        </p:txBody>
      </p:sp>
      <p:sp>
        <p:nvSpPr>
          <p:cNvPr id="3" name="Espace réservé du pied de page 2">
            <a:extLst>
              <a:ext uri="{FF2B5EF4-FFF2-40B4-BE49-F238E27FC236}">
                <a16:creationId xmlns:a16="http://schemas.microsoft.com/office/drawing/2014/main" id="{D289F6DB-7C75-42D7-B4D9-5BABC57E741B}"/>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8427C7CB-4C55-46CA-8667-5DE97948F660}"/>
              </a:ext>
            </a:extLst>
          </p:cNvPr>
          <p:cNvSpPr>
            <a:spLocks noGrp="1"/>
          </p:cNvSpPr>
          <p:nvPr>
            <p:ph type="sldNum" sz="quarter" idx="12"/>
          </p:nvPr>
        </p:nvSpPr>
        <p:spPr/>
        <p:txBody>
          <a:bodyPr/>
          <a:lstStyle/>
          <a:p>
            <a:fld id="{77EC82B6-2194-4228-BDE1-3CB1AC05633C}" type="slidenum">
              <a:rPr lang="fr-FR" smtClean="0"/>
              <a:t>‹N°›</a:t>
            </a:fld>
            <a:endParaRPr lang="fr-FR"/>
          </a:p>
        </p:txBody>
      </p:sp>
    </p:spTree>
    <p:extLst>
      <p:ext uri="{BB962C8B-B14F-4D97-AF65-F5344CB8AC3E}">
        <p14:creationId xmlns:p14="http://schemas.microsoft.com/office/powerpoint/2010/main" val="16449843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26C0F58-48C4-499B-936F-21D9FDD244B8}"/>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F1DA123B-53C5-42BB-8E78-4FC793ED867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CFA2FF75-4911-42FA-B350-F314216FCA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E01F1737-2343-4BD1-8165-4587EC962BC1}"/>
              </a:ext>
            </a:extLst>
          </p:cNvPr>
          <p:cNvSpPr>
            <a:spLocks noGrp="1"/>
          </p:cNvSpPr>
          <p:nvPr>
            <p:ph type="dt" sz="half" idx="10"/>
          </p:nvPr>
        </p:nvSpPr>
        <p:spPr/>
        <p:txBody>
          <a:bodyPr/>
          <a:lstStyle/>
          <a:p>
            <a:fld id="{4DD10D1E-CDDD-41DF-945E-35AE077EBAF2}" type="datetimeFigureOut">
              <a:rPr lang="fr-FR" smtClean="0"/>
              <a:t>01/08/2022</a:t>
            </a:fld>
            <a:endParaRPr lang="fr-FR"/>
          </a:p>
        </p:txBody>
      </p:sp>
      <p:sp>
        <p:nvSpPr>
          <p:cNvPr id="6" name="Espace réservé du pied de page 5">
            <a:extLst>
              <a:ext uri="{FF2B5EF4-FFF2-40B4-BE49-F238E27FC236}">
                <a16:creationId xmlns:a16="http://schemas.microsoft.com/office/drawing/2014/main" id="{4AD42CEE-3F40-4F6C-9CCC-DC9000B59FAA}"/>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E092E29E-8FD1-4D5A-8F73-C52F7098F0FC}"/>
              </a:ext>
            </a:extLst>
          </p:cNvPr>
          <p:cNvSpPr>
            <a:spLocks noGrp="1"/>
          </p:cNvSpPr>
          <p:nvPr>
            <p:ph type="sldNum" sz="quarter" idx="12"/>
          </p:nvPr>
        </p:nvSpPr>
        <p:spPr/>
        <p:txBody>
          <a:bodyPr/>
          <a:lstStyle/>
          <a:p>
            <a:fld id="{77EC82B6-2194-4228-BDE1-3CB1AC05633C}" type="slidenum">
              <a:rPr lang="fr-FR" smtClean="0"/>
              <a:t>‹N°›</a:t>
            </a:fld>
            <a:endParaRPr lang="fr-FR"/>
          </a:p>
        </p:txBody>
      </p:sp>
    </p:spTree>
    <p:extLst>
      <p:ext uri="{BB962C8B-B14F-4D97-AF65-F5344CB8AC3E}">
        <p14:creationId xmlns:p14="http://schemas.microsoft.com/office/powerpoint/2010/main" val="37827834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FC75E44-6670-4DF5-B2C0-29DBF4D85775}"/>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5E71F0D0-FE4C-40A1-9D1B-B5EC4189286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94F75E6A-ACB2-4757-A34C-EDEC77FF5C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111D567E-DA93-44D1-AFC6-E9D8826BF171}"/>
              </a:ext>
            </a:extLst>
          </p:cNvPr>
          <p:cNvSpPr>
            <a:spLocks noGrp="1"/>
          </p:cNvSpPr>
          <p:nvPr>
            <p:ph type="dt" sz="half" idx="10"/>
          </p:nvPr>
        </p:nvSpPr>
        <p:spPr/>
        <p:txBody>
          <a:bodyPr/>
          <a:lstStyle/>
          <a:p>
            <a:fld id="{4DD10D1E-CDDD-41DF-945E-35AE077EBAF2}" type="datetimeFigureOut">
              <a:rPr lang="fr-FR" smtClean="0"/>
              <a:t>01/08/2022</a:t>
            </a:fld>
            <a:endParaRPr lang="fr-FR"/>
          </a:p>
        </p:txBody>
      </p:sp>
      <p:sp>
        <p:nvSpPr>
          <p:cNvPr id="6" name="Espace réservé du pied de page 5">
            <a:extLst>
              <a:ext uri="{FF2B5EF4-FFF2-40B4-BE49-F238E27FC236}">
                <a16:creationId xmlns:a16="http://schemas.microsoft.com/office/drawing/2014/main" id="{FFAA6FFE-0278-4443-8F35-EF4B0247C474}"/>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C96D1F71-933F-45AE-B1EC-0990396BE63E}"/>
              </a:ext>
            </a:extLst>
          </p:cNvPr>
          <p:cNvSpPr>
            <a:spLocks noGrp="1"/>
          </p:cNvSpPr>
          <p:nvPr>
            <p:ph type="sldNum" sz="quarter" idx="12"/>
          </p:nvPr>
        </p:nvSpPr>
        <p:spPr/>
        <p:txBody>
          <a:bodyPr/>
          <a:lstStyle/>
          <a:p>
            <a:fld id="{77EC82B6-2194-4228-BDE1-3CB1AC05633C}" type="slidenum">
              <a:rPr lang="fr-FR" smtClean="0"/>
              <a:t>‹N°›</a:t>
            </a:fld>
            <a:endParaRPr lang="fr-FR"/>
          </a:p>
        </p:txBody>
      </p:sp>
    </p:spTree>
    <p:extLst>
      <p:ext uri="{BB962C8B-B14F-4D97-AF65-F5344CB8AC3E}">
        <p14:creationId xmlns:p14="http://schemas.microsoft.com/office/powerpoint/2010/main" val="29883077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D99262A-6628-4030-B593-114A55E14D5E}"/>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399B7B3D-6B12-4A55-BBA9-D83B3F9D3015}"/>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891F23B1-8A68-47AB-B164-E484582027C5}"/>
              </a:ext>
            </a:extLst>
          </p:cNvPr>
          <p:cNvSpPr>
            <a:spLocks noGrp="1"/>
          </p:cNvSpPr>
          <p:nvPr>
            <p:ph type="dt" sz="half" idx="10"/>
          </p:nvPr>
        </p:nvSpPr>
        <p:spPr/>
        <p:txBody>
          <a:bodyPr/>
          <a:lstStyle/>
          <a:p>
            <a:fld id="{4DD10D1E-CDDD-41DF-945E-35AE077EBAF2}" type="datetimeFigureOut">
              <a:rPr lang="fr-FR" smtClean="0"/>
              <a:t>01/08/2022</a:t>
            </a:fld>
            <a:endParaRPr lang="fr-FR"/>
          </a:p>
        </p:txBody>
      </p:sp>
      <p:sp>
        <p:nvSpPr>
          <p:cNvPr id="5" name="Espace réservé du pied de page 4">
            <a:extLst>
              <a:ext uri="{FF2B5EF4-FFF2-40B4-BE49-F238E27FC236}">
                <a16:creationId xmlns:a16="http://schemas.microsoft.com/office/drawing/2014/main" id="{16DA3C04-6CAA-4314-87AF-9F61E545A798}"/>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8C4E4346-BE08-4419-B892-9FCE6B5E9E44}"/>
              </a:ext>
            </a:extLst>
          </p:cNvPr>
          <p:cNvSpPr>
            <a:spLocks noGrp="1"/>
          </p:cNvSpPr>
          <p:nvPr>
            <p:ph type="sldNum" sz="quarter" idx="12"/>
          </p:nvPr>
        </p:nvSpPr>
        <p:spPr/>
        <p:txBody>
          <a:bodyPr/>
          <a:lstStyle/>
          <a:p>
            <a:fld id="{77EC82B6-2194-4228-BDE1-3CB1AC05633C}" type="slidenum">
              <a:rPr lang="fr-FR" smtClean="0"/>
              <a:t>‹N°›</a:t>
            </a:fld>
            <a:endParaRPr lang="fr-FR"/>
          </a:p>
        </p:txBody>
      </p:sp>
    </p:spTree>
    <p:extLst>
      <p:ext uri="{BB962C8B-B14F-4D97-AF65-F5344CB8AC3E}">
        <p14:creationId xmlns:p14="http://schemas.microsoft.com/office/powerpoint/2010/main" val="28610018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FC6DA0B9-8764-45BA-AADA-1FFB04C95344}"/>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F00DF13F-A8B6-463A-8830-2077661A4B38}"/>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B5A0E95C-9176-4A22-B49F-26D9F11B0900}"/>
              </a:ext>
            </a:extLst>
          </p:cNvPr>
          <p:cNvSpPr>
            <a:spLocks noGrp="1"/>
          </p:cNvSpPr>
          <p:nvPr>
            <p:ph type="dt" sz="half" idx="10"/>
          </p:nvPr>
        </p:nvSpPr>
        <p:spPr/>
        <p:txBody>
          <a:bodyPr/>
          <a:lstStyle/>
          <a:p>
            <a:fld id="{4DD10D1E-CDDD-41DF-945E-35AE077EBAF2}" type="datetimeFigureOut">
              <a:rPr lang="fr-FR" smtClean="0"/>
              <a:t>01/08/2022</a:t>
            </a:fld>
            <a:endParaRPr lang="fr-FR"/>
          </a:p>
        </p:txBody>
      </p:sp>
      <p:sp>
        <p:nvSpPr>
          <p:cNvPr id="5" name="Espace réservé du pied de page 4">
            <a:extLst>
              <a:ext uri="{FF2B5EF4-FFF2-40B4-BE49-F238E27FC236}">
                <a16:creationId xmlns:a16="http://schemas.microsoft.com/office/drawing/2014/main" id="{BDF189A7-FD9E-4360-99AF-B170C5C34B1C}"/>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A53FF50E-666A-48F8-BED1-E94EA60698C9}"/>
              </a:ext>
            </a:extLst>
          </p:cNvPr>
          <p:cNvSpPr>
            <a:spLocks noGrp="1"/>
          </p:cNvSpPr>
          <p:nvPr>
            <p:ph type="sldNum" sz="quarter" idx="12"/>
          </p:nvPr>
        </p:nvSpPr>
        <p:spPr/>
        <p:txBody>
          <a:bodyPr/>
          <a:lstStyle/>
          <a:p>
            <a:fld id="{77EC82B6-2194-4228-BDE1-3CB1AC05633C}" type="slidenum">
              <a:rPr lang="fr-FR" smtClean="0"/>
              <a:t>‹N°›</a:t>
            </a:fld>
            <a:endParaRPr lang="fr-FR"/>
          </a:p>
        </p:txBody>
      </p:sp>
    </p:spTree>
    <p:extLst>
      <p:ext uri="{BB962C8B-B14F-4D97-AF65-F5344CB8AC3E}">
        <p14:creationId xmlns:p14="http://schemas.microsoft.com/office/powerpoint/2010/main" val="13376594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8C51821A-2AB5-45BF-852F-7F13864A1727}"/>
              </a:ext>
            </a:extLst>
          </p:cNvPr>
          <p:cNvSpPr>
            <a:spLocks noGrp="1"/>
          </p:cNvSpPr>
          <p:nvPr>
            <p:ph idx="1"/>
          </p:nvPr>
        </p:nvSpPr>
        <p:spPr/>
        <p:txBody>
          <a:bodyPr/>
          <a:lstStyle/>
          <a:p>
            <a:pPr lvl="0"/>
            <a:r>
              <a:rPr lang="fr-FR" dirty="0"/>
              <a:t>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4" name="Espace réservé de la date 3">
            <a:extLst>
              <a:ext uri="{FF2B5EF4-FFF2-40B4-BE49-F238E27FC236}">
                <a16:creationId xmlns:a16="http://schemas.microsoft.com/office/drawing/2014/main" id="{78649E07-30F0-4145-9B84-8E40EFBFB024}"/>
              </a:ext>
            </a:extLst>
          </p:cNvPr>
          <p:cNvSpPr>
            <a:spLocks noGrp="1"/>
          </p:cNvSpPr>
          <p:nvPr>
            <p:ph type="dt" sz="half" idx="10"/>
          </p:nvPr>
        </p:nvSpPr>
        <p:spPr/>
        <p:txBody>
          <a:bodyPr/>
          <a:lstStyle/>
          <a:p>
            <a:fld id="{6232CB2B-CE9E-464A-8D0C-7DF090534178}" type="datetime1">
              <a:rPr lang="fr-FR" smtClean="0"/>
              <a:t>01/08/2022</a:t>
            </a:fld>
            <a:endParaRPr lang="fr-FR"/>
          </a:p>
        </p:txBody>
      </p:sp>
      <p:sp>
        <p:nvSpPr>
          <p:cNvPr id="5" name="Espace réservé du pied de page 4">
            <a:extLst>
              <a:ext uri="{FF2B5EF4-FFF2-40B4-BE49-F238E27FC236}">
                <a16:creationId xmlns:a16="http://schemas.microsoft.com/office/drawing/2014/main" id="{FFFB757E-C0FC-4078-AB67-82270505B368}"/>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FE112B42-BD81-4F56-9AEB-6EB18DB24980}"/>
              </a:ext>
            </a:extLst>
          </p:cNvPr>
          <p:cNvSpPr>
            <a:spLocks noGrp="1"/>
          </p:cNvSpPr>
          <p:nvPr>
            <p:ph type="sldNum" sz="quarter" idx="12"/>
          </p:nvPr>
        </p:nvSpPr>
        <p:spPr/>
        <p:txBody>
          <a:bodyPr/>
          <a:lstStyle/>
          <a:p>
            <a:fld id="{A47CBF5F-AFAF-4CF2-85DD-2C0CB3FB2310}" type="slidenum">
              <a:rPr lang="fr-FR" smtClean="0"/>
              <a:t>‹N°›</a:t>
            </a:fld>
            <a:endParaRPr lang="fr-FR"/>
          </a:p>
        </p:txBody>
      </p:sp>
      <p:sp>
        <p:nvSpPr>
          <p:cNvPr id="7" name="Titre 1">
            <a:extLst>
              <a:ext uri="{FF2B5EF4-FFF2-40B4-BE49-F238E27FC236}">
                <a16:creationId xmlns:a16="http://schemas.microsoft.com/office/drawing/2014/main" id="{676BFC2B-D9BC-4ACE-BBC7-E44AFBB4CA15}"/>
              </a:ext>
            </a:extLst>
          </p:cNvPr>
          <p:cNvSpPr>
            <a:spLocks noGrp="1"/>
          </p:cNvSpPr>
          <p:nvPr>
            <p:ph type="title"/>
          </p:nvPr>
        </p:nvSpPr>
        <p:spPr>
          <a:xfrm>
            <a:off x="-1" y="246135"/>
            <a:ext cx="10199803" cy="621581"/>
          </a:xfrm>
          <a:prstGeom prst="rect">
            <a:avLst/>
          </a:prstGeom>
        </p:spPr>
        <p:txBody>
          <a:bodyPr lIns="468000" anchor="ctr"/>
          <a:lstStyle>
            <a:lvl1pPr marL="355600" indent="-352425" algn="l" defTabSz="914400" rtl="0" eaLnBrk="1" latinLnBrk="0" hangingPunct="1">
              <a:lnSpc>
                <a:spcPts val="2000"/>
              </a:lnSpc>
              <a:buSzPct val="100000"/>
              <a:tabLst>
                <a:tab pos="355600" algn="l"/>
                <a:tab pos="803275" algn="l"/>
                <a:tab pos="1252538" algn="l"/>
                <a:tab pos="1701800" algn="l"/>
                <a:tab pos="2151063" algn="l"/>
                <a:tab pos="2600325" algn="l"/>
                <a:tab pos="3049588" algn="l"/>
                <a:tab pos="3498850" algn="l"/>
                <a:tab pos="3948113" algn="l"/>
                <a:tab pos="4397375" algn="l"/>
                <a:tab pos="4846638" algn="l"/>
                <a:tab pos="5295900" algn="l"/>
                <a:tab pos="5745163" algn="l"/>
                <a:tab pos="6194425" algn="l"/>
                <a:tab pos="6643688" algn="l"/>
                <a:tab pos="7092950" algn="l"/>
                <a:tab pos="7542213" algn="l"/>
                <a:tab pos="7991475" algn="l"/>
                <a:tab pos="8440738" algn="l"/>
                <a:tab pos="8890000" algn="l"/>
                <a:tab pos="9339263" algn="l"/>
              </a:tabLst>
              <a:defRPr lang="fr-FR" sz="2000" b="1" i="1" kern="1200" dirty="0" smtClean="0">
                <a:solidFill>
                  <a:srgbClr val="002060"/>
                </a:solidFill>
                <a:latin typeface="Century Gothic" panose="020B0502020202020204" pitchFamily="34" charset="0"/>
                <a:ea typeface="Microsoft YaHei" panose="020B0503020204020204" pitchFamily="34" charset="-122"/>
                <a:cs typeface="+mn-cs"/>
              </a:defRPr>
            </a:lvl1pPr>
          </a:lstStyle>
          <a:p>
            <a:r>
              <a:rPr lang="fr-FR" dirty="0"/>
              <a:t>Modifiez le style du titre</a:t>
            </a:r>
          </a:p>
        </p:txBody>
      </p:sp>
    </p:spTree>
    <p:extLst>
      <p:ext uri="{BB962C8B-B14F-4D97-AF65-F5344CB8AC3E}">
        <p14:creationId xmlns:p14="http://schemas.microsoft.com/office/powerpoint/2010/main" val="10950732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Vide">
    <p:spTree>
      <p:nvGrpSpPr>
        <p:cNvPr id="1" name=""/>
        <p:cNvGrpSpPr/>
        <p:nvPr/>
      </p:nvGrpSpPr>
      <p:grpSpPr>
        <a:xfrm>
          <a:off x="0" y="0"/>
          <a:ext cx="0" cy="0"/>
          <a:chOff x="0" y="0"/>
          <a:chExt cx="0" cy="0"/>
        </a:xfrm>
      </p:grpSpPr>
      <p:sp>
        <p:nvSpPr>
          <p:cNvPr id="4" name="Espace réservé du numéro de diapositive 3">
            <a:extLst>
              <a:ext uri="{FF2B5EF4-FFF2-40B4-BE49-F238E27FC236}">
                <a16:creationId xmlns:a16="http://schemas.microsoft.com/office/drawing/2014/main" id="{8F033BEC-E7D0-4CE1-BD62-B3B5B03B247E}"/>
              </a:ext>
            </a:extLst>
          </p:cNvPr>
          <p:cNvSpPr>
            <a:spLocks noGrp="1"/>
          </p:cNvSpPr>
          <p:nvPr>
            <p:ph type="sldNum" sz="quarter" idx="12"/>
          </p:nvPr>
        </p:nvSpPr>
        <p:spPr/>
        <p:txBody>
          <a:bodyPr/>
          <a:lstStyle/>
          <a:p>
            <a:fld id="{A47CBF5F-AFAF-4CF2-85DD-2C0CB3FB2310}" type="slidenum">
              <a:rPr lang="fr-FR" smtClean="0"/>
              <a:t>‹N°›</a:t>
            </a:fld>
            <a:endParaRPr lang="fr-FR"/>
          </a:p>
        </p:txBody>
      </p:sp>
      <p:sp>
        <p:nvSpPr>
          <p:cNvPr id="22" name="Espace réservé du numéro de diapositive 4">
            <a:extLst>
              <a:ext uri="{FF2B5EF4-FFF2-40B4-BE49-F238E27FC236}">
                <a16:creationId xmlns:a16="http://schemas.microsoft.com/office/drawing/2014/main" id="{A523E13E-96CF-4041-AC72-91E28C40E8BD}"/>
              </a:ext>
            </a:extLst>
          </p:cNvPr>
          <p:cNvSpPr txBox="1">
            <a:spLocks/>
          </p:cNvSpPr>
          <p:nvPr userDrawn="1"/>
        </p:nvSpPr>
        <p:spPr>
          <a:xfrm>
            <a:off x="8610600" y="6356350"/>
            <a:ext cx="2743200" cy="365125"/>
          </a:xfrm>
          <a:prstGeom prst="rect">
            <a:avLst/>
          </a:prstGeom>
        </p:spPr>
        <p:txBody>
          <a:bodyPr vert="horz" lIns="91440" tIns="45720" rIns="91440" bIns="45720" rtlCol="0" anchor="ctr"/>
          <a:lstStyle>
            <a:defPPr>
              <a:defRPr lang="fr-F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47CBF5F-AFAF-4CF2-85DD-2C0CB3FB2310}" type="slidenum">
              <a:rPr lang="fr-FR" smtClean="0"/>
              <a:pPr/>
              <a:t>‹N°›</a:t>
            </a:fld>
            <a:endParaRPr lang="fr-FR" dirty="0"/>
          </a:p>
        </p:txBody>
      </p:sp>
      <p:sp>
        <p:nvSpPr>
          <p:cNvPr id="6" name="Titre 1">
            <a:extLst>
              <a:ext uri="{FF2B5EF4-FFF2-40B4-BE49-F238E27FC236}">
                <a16:creationId xmlns:a16="http://schemas.microsoft.com/office/drawing/2014/main" id="{57A95484-BBF6-4A97-8838-FF5222966FD2}"/>
              </a:ext>
            </a:extLst>
          </p:cNvPr>
          <p:cNvSpPr>
            <a:spLocks noGrp="1"/>
          </p:cNvSpPr>
          <p:nvPr>
            <p:ph type="title"/>
          </p:nvPr>
        </p:nvSpPr>
        <p:spPr>
          <a:xfrm>
            <a:off x="-1" y="246135"/>
            <a:ext cx="10199803" cy="621581"/>
          </a:xfrm>
          <a:prstGeom prst="rect">
            <a:avLst/>
          </a:prstGeom>
        </p:spPr>
        <p:txBody>
          <a:bodyPr lIns="468000" anchor="ctr"/>
          <a:lstStyle>
            <a:lvl1pPr marL="355600" indent="-352425" algn="l" defTabSz="914400" rtl="0" eaLnBrk="1" latinLnBrk="0" hangingPunct="1">
              <a:lnSpc>
                <a:spcPts val="2000"/>
              </a:lnSpc>
              <a:buSzPct val="100000"/>
              <a:tabLst>
                <a:tab pos="355600" algn="l"/>
                <a:tab pos="803275" algn="l"/>
                <a:tab pos="1252538" algn="l"/>
                <a:tab pos="1701800" algn="l"/>
                <a:tab pos="2151063" algn="l"/>
                <a:tab pos="2600325" algn="l"/>
                <a:tab pos="3049588" algn="l"/>
                <a:tab pos="3498850" algn="l"/>
                <a:tab pos="3948113" algn="l"/>
                <a:tab pos="4397375" algn="l"/>
                <a:tab pos="4846638" algn="l"/>
                <a:tab pos="5295900" algn="l"/>
                <a:tab pos="5745163" algn="l"/>
                <a:tab pos="6194425" algn="l"/>
                <a:tab pos="6643688" algn="l"/>
                <a:tab pos="7092950" algn="l"/>
                <a:tab pos="7542213" algn="l"/>
                <a:tab pos="7991475" algn="l"/>
                <a:tab pos="8440738" algn="l"/>
                <a:tab pos="8890000" algn="l"/>
                <a:tab pos="9339263" algn="l"/>
              </a:tabLst>
              <a:defRPr lang="fr-FR" sz="2000" b="1" i="1" kern="1200" dirty="0" smtClean="0">
                <a:solidFill>
                  <a:srgbClr val="002060"/>
                </a:solidFill>
                <a:latin typeface="Century Gothic" panose="020B0502020202020204" pitchFamily="34" charset="0"/>
                <a:ea typeface="Microsoft YaHei" panose="020B0503020204020204" pitchFamily="34" charset="-122"/>
                <a:cs typeface="+mn-cs"/>
              </a:defRPr>
            </a:lvl1pPr>
          </a:lstStyle>
          <a:p>
            <a:r>
              <a:rPr lang="fr-FR" dirty="0"/>
              <a:t>Modifiez le style du titre</a:t>
            </a:r>
          </a:p>
        </p:txBody>
      </p:sp>
    </p:spTree>
    <p:extLst>
      <p:ext uri="{BB962C8B-B14F-4D97-AF65-F5344CB8AC3E}">
        <p14:creationId xmlns:p14="http://schemas.microsoft.com/office/powerpoint/2010/main" val="1965416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Vide">
    <p:spTree>
      <p:nvGrpSpPr>
        <p:cNvPr id="1" name=""/>
        <p:cNvGrpSpPr/>
        <p:nvPr/>
      </p:nvGrpSpPr>
      <p:grpSpPr>
        <a:xfrm>
          <a:off x="0" y="0"/>
          <a:ext cx="0" cy="0"/>
          <a:chOff x="0" y="0"/>
          <a:chExt cx="0" cy="0"/>
        </a:xfrm>
      </p:grpSpPr>
      <p:sp>
        <p:nvSpPr>
          <p:cNvPr id="51" name="Titre 1">
            <a:extLst>
              <a:ext uri="{FF2B5EF4-FFF2-40B4-BE49-F238E27FC236}">
                <a16:creationId xmlns:a16="http://schemas.microsoft.com/office/drawing/2014/main" id="{1EBB633C-3BA9-47BD-8A1D-C3F883CB3FCD}"/>
              </a:ext>
            </a:extLst>
          </p:cNvPr>
          <p:cNvSpPr txBox="1">
            <a:spLocks/>
          </p:cNvSpPr>
          <p:nvPr userDrawn="1"/>
        </p:nvSpPr>
        <p:spPr>
          <a:xfrm>
            <a:off x="422560" y="3859576"/>
            <a:ext cx="5373629" cy="2240644"/>
          </a:xfrm>
          <a:prstGeom prst="rect">
            <a:avLst/>
          </a:prstGeom>
          <a:solidFill>
            <a:srgbClr val="A0A0A0">
              <a:lumMod val="20000"/>
              <a:lumOff val="80000"/>
            </a:srgbClr>
          </a:solidFill>
          <a:ln w="28575" cap="flat" cmpd="sng" algn="ctr">
            <a:solidFill>
              <a:srgbClr val="16B07D"/>
            </a:solidFill>
            <a:prstDash val="solid"/>
          </a:ln>
          <a:effectLst/>
        </p:spPr>
        <p:txBody>
          <a:bodyPr vert="horz" lIns="132678" tIns="432000" rIns="132678" bIns="56167" rtlCol="0" anchor="t">
            <a:normAutofit/>
          </a:bodyPr>
          <a:lstStyle>
            <a:lvl1pPr marR="0" lvl="0" indent="0" defTabSz="1123340" fontAlgn="auto">
              <a:lnSpc>
                <a:spcPct val="100000"/>
              </a:lnSpc>
              <a:spcBef>
                <a:spcPts val="0"/>
              </a:spcBef>
              <a:spcAft>
                <a:spcPts val="0"/>
              </a:spcAft>
              <a:buClrTx/>
              <a:buSzTx/>
              <a:buFont typeface="Wingdings" panose="05000000000000000000" pitchFamily="2" charset="2"/>
              <a:buChar char="§"/>
              <a:tabLst/>
              <a:defRPr kumimoji="0" sz="1200" b="1" i="0" u="none" strike="noStrike" kern="0" cap="none" spc="0" normalizeH="0" baseline="0">
                <a:ln>
                  <a:noFill/>
                </a:ln>
                <a:solidFill>
                  <a:schemeClr val="accent1">
                    <a:lumMod val="75000"/>
                  </a:schemeClr>
                </a:solidFill>
                <a:effectLst/>
                <a:uLnTx/>
                <a:uFillTx/>
              </a:defRPr>
            </a:lvl1pPr>
          </a:lstStyle>
          <a:p>
            <a:pPr marL="0" lvl="0" indent="0">
              <a:buFont typeface="Wingdings" panose="05000000000000000000" pitchFamily="2" charset="2"/>
              <a:buNone/>
            </a:pPr>
            <a:endParaRPr lang="fr-FR" dirty="0"/>
          </a:p>
        </p:txBody>
      </p:sp>
      <p:sp>
        <p:nvSpPr>
          <p:cNvPr id="53" name="Titre 1">
            <a:extLst>
              <a:ext uri="{FF2B5EF4-FFF2-40B4-BE49-F238E27FC236}">
                <a16:creationId xmlns:a16="http://schemas.microsoft.com/office/drawing/2014/main" id="{C7ED03A7-B319-417F-B7F0-215EBD2BDBD8}"/>
              </a:ext>
            </a:extLst>
          </p:cNvPr>
          <p:cNvSpPr txBox="1">
            <a:spLocks/>
          </p:cNvSpPr>
          <p:nvPr userDrawn="1"/>
        </p:nvSpPr>
        <p:spPr>
          <a:xfrm>
            <a:off x="422560" y="1363518"/>
            <a:ext cx="5373629" cy="2250341"/>
          </a:xfrm>
          <a:prstGeom prst="rect">
            <a:avLst/>
          </a:prstGeom>
          <a:solidFill>
            <a:srgbClr val="A0A0A0">
              <a:lumMod val="20000"/>
              <a:lumOff val="80000"/>
            </a:srgbClr>
          </a:solidFill>
          <a:ln w="28575" cap="flat" cmpd="sng" algn="ctr">
            <a:solidFill>
              <a:srgbClr val="16B07D"/>
            </a:solidFill>
            <a:prstDash val="solid"/>
          </a:ln>
          <a:effectLst/>
        </p:spPr>
        <p:txBody>
          <a:bodyPr vert="horz" lIns="132678" tIns="432000" rIns="132678" bIns="56167" rtlCol="0" anchor="t">
            <a:normAutofit/>
          </a:bodyPr>
          <a:lstStyle>
            <a:lvl1pPr marR="0" lvl="0" indent="0" defTabSz="1123340" fontAlgn="auto">
              <a:lnSpc>
                <a:spcPct val="100000"/>
              </a:lnSpc>
              <a:spcBef>
                <a:spcPts val="0"/>
              </a:spcBef>
              <a:spcAft>
                <a:spcPts val="0"/>
              </a:spcAft>
              <a:buClrTx/>
              <a:buSzTx/>
              <a:buFont typeface="Wingdings" panose="05000000000000000000" pitchFamily="2" charset="2"/>
              <a:buChar char="§"/>
              <a:tabLst/>
              <a:defRPr kumimoji="0" sz="1200" b="1" i="0" u="none" strike="noStrike" kern="0" cap="none" spc="0" normalizeH="0" baseline="0">
                <a:ln>
                  <a:noFill/>
                </a:ln>
                <a:solidFill>
                  <a:schemeClr val="accent1">
                    <a:lumMod val="75000"/>
                  </a:schemeClr>
                </a:solidFill>
                <a:effectLst/>
                <a:uLnTx/>
                <a:uFillTx/>
              </a:defRPr>
            </a:lvl1pPr>
          </a:lstStyle>
          <a:p>
            <a:pPr marL="0" lvl="0" indent="0">
              <a:buFont typeface="Wingdings" panose="05000000000000000000" pitchFamily="2" charset="2"/>
              <a:buNone/>
            </a:pPr>
            <a:endParaRPr lang="fr-FR" dirty="0"/>
          </a:p>
        </p:txBody>
      </p:sp>
      <p:sp>
        <p:nvSpPr>
          <p:cNvPr id="52" name="Titre 1">
            <a:extLst>
              <a:ext uri="{FF2B5EF4-FFF2-40B4-BE49-F238E27FC236}">
                <a16:creationId xmlns:a16="http://schemas.microsoft.com/office/drawing/2014/main" id="{D2F24EF6-316E-46CF-BF93-0CE6EA222FB9}"/>
              </a:ext>
            </a:extLst>
          </p:cNvPr>
          <p:cNvSpPr txBox="1">
            <a:spLocks/>
          </p:cNvSpPr>
          <p:nvPr userDrawn="1"/>
        </p:nvSpPr>
        <p:spPr>
          <a:xfrm>
            <a:off x="6253897" y="3870601"/>
            <a:ext cx="5373629" cy="2229619"/>
          </a:xfrm>
          <a:prstGeom prst="rect">
            <a:avLst/>
          </a:prstGeom>
          <a:solidFill>
            <a:srgbClr val="A0A0A0">
              <a:lumMod val="20000"/>
              <a:lumOff val="80000"/>
            </a:srgbClr>
          </a:solidFill>
          <a:ln w="28575" cap="flat" cmpd="sng" algn="ctr">
            <a:solidFill>
              <a:srgbClr val="16B07D"/>
            </a:solidFill>
            <a:prstDash val="solid"/>
          </a:ln>
          <a:effectLst/>
        </p:spPr>
        <p:txBody>
          <a:bodyPr vert="horz" lIns="132678" tIns="432000" rIns="132678" bIns="56167" rtlCol="0" anchor="t">
            <a:normAutofit/>
          </a:bodyPr>
          <a:lstStyle>
            <a:lvl1pPr marR="0" lvl="0" indent="0" defTabSz="1123340" fontAlgn="auto">
              <a:lnSpc>
                <a:spcPct val="100000"/>
              </a:lnSpc>
              <a:spcBef>
                <a:spcPts val="0"/>
              </a:spcBef>
              <a:spcAft>
                <a:spcPts val="0"/>
              </a:spcAft>
              <a:buClrTx/>
              <a:buSzTx/>
              <a:buFont typeface="Wingdings" panose="05000000000000000000" pitchFamily="2" charset="2"/>
              <a:buChar char="§"/>
              <a:tabLst/>
              <a:defRPr kumimoji="0" sz="1200" b="1" i="0" u="none" strike="noStrike" kern="0" cap="none" spc="0" normalizeH="0" baseline="0">
                <a:ln>
                  <a:noFill/>
                </a:ln>
                <a:solidFill>
                  <a:schemeClr val="accent1">
                    <a:lumMod val="75000"/>
                  </a:schemeClr>
                </a:solidFill>
                <a:effectLst/>
                <a:uLnTx/>
                <a:uFillTx/>
              </a:defRPr>
            </a:lvl1pPr>
          </a:lstStyle>
          <a:p>
            <a:pPr marL="0" lvl="0" indent="0">
              <a:buFont typeface="Wingdings" panose="05000000000000000000" pitchFamily="2" charset="2"/>
              <a:buNone/>
            </a:pPr>
            <a:endParaRPr lang="fr-FR" dirty="0"/>
          </a:p>
        </p:txBody>
      </p:sp>
      <p:sp>
        <p:nvSpPr>
          <p:cNvPr id="30" name="Titre 1">
            <a:extLst>
              <a:ext uri="{FF2B5EF4-FFF2-40B4-BE49-F238E27FC236}">
                <a16:creationId xmlns:a16="http://schemas.microsoft.com/office/drawing/2014/main" id="{456DDBB9-3B56-435B-A275-344917059113}"/>
              </a:ext>
            </a:extLst>
          </p:cNvPr>
          <p:cNvSpPr txBox="1">
            <a:spLocks/>
          </p:cNvSpPr>
          <p:nvPr userDrawn="1"/>
        </p:nvSpPr>
        <p:spPr>
          <a:xfrm>
            <a:off x="6253898" y="1344056"/>
            <a:ext cx="5373629" cy="2269803"/>
          </a:xfrm>
          <a:prstGeom prst="rect">
            <a:avLst/>
          </a:prstGeom>
          <a:solidFill>
            <a:srgbClr val="A0A0A0">
              <a:lumMod val="20000"/>
              <a:lumOff val="80000"/>
            </a:srgbClr>
          </a:solidFill>
          <a:ln w="28575" cap="flat" cmpd="sng" algn="ctr">
            <a:solidFill>
              <a:srgbClr val="16B07D"/>
            </a:solidFill>
            <a:prstDash val="solid"/>
          </a:ln>
          <a:effectLst/>
        </p:spPr>
        <p:txBody>
          <a:bodyPr vert="horz" lIns="132678" tIns="432000" rIns="132678" bIns="56167" rtlCol="0" anchor="t">
            <a:normAutofit/>
          </a:bodyPr>
          <a:lstStyle>
            <a:lvl1pPr marR="0" lvl="0" indent="0" defTabSz="1123340" fontAlgn="auto">
              <a:lnSpc>
                <a:spcPct val="100000"/>
              </a:lnSpc>
              <a:spcBef>
                <a:spcPts val="0"/>
              </a:spcBef>
              <a:spcAft>
                <a:spcPts val="0"/>
              </a:spcAft>
              <a:buClrTx/>
              <a:buSzTx/>
              <a:buFont typeface="Wingdings" panose="05000000000000000000" pitchFamily="2" charset="2"/>
              <a:buChar char="§"/>
              <a:tabLst/>
              <a:defRPr kumimoji="0" sz="1200" b="1" i="0" u="none" strike="noStrike" kern="0" cap="none" spc="0" normalizeH="0" baseline="0">
                <a:ln>
                  <a:noFill/>
                </a:ln>
                <a:solidFill>
                  <a:schemeClr val="accent1">
                    <a:lumMod val="75000"/>
                  </a:schemeClr>
                </a:solidFill>
                <a:effectLst/>
                <a:uLnTx/>
                <a:uFillTx/>
              </a:defRPr>
            </a:lvl1pPr>
          </a:lstStyle>
          <a:p>
            <a:pPr marL="0" lvl="0" indent="0">
              <a:buFont typeface="Wingdings" panose="05000000000000000000" pitchFamily="2" charset="2"/>
              <a:buNone/>
            </a:pPr>
            <a:endParaRPr lang="fr-FR" dirty="0"/>
          </a:p>
        </p:txBody>
      </p:sp>
      <p:sp>
        <p:nvSpPr>
          <p:cNvPr id="4" name="Espace réservé du numéro de diapositive 3">
            <a:extLst>
              <a:ext uri="{FF2B5EF4-FFF2-40B4-BE49-F238E27FC236}">
                <a16:creationId xmlns:a16="http://schemas.microsoft.com/office/drawing/2014/main" id="{8F033BEC-E7D0-4CE1-BD62-B3B5B03B247E}"/>
              </a:ext>
            </a:extLst>
          </p:cNvPr>
          <p:cNvSpPr>
            <a:spLocks noGrp="1"/>
          </p:cNvSpPr>
          <p:nvPr>
            <p:ph type="sldNum" sz="quarter" idx="12"/>
          </p:nvPr>
        </p:nvSpPr>
        <p:spPr/>
        <p:txBody>
          <a:bodyPr/>
          <a:lstStyle/>
          <a:p>
            <a:fld id="{A47CBF5F-AFAF-4CF2-85DD-2C0CB3FB2310}" type="slidenum">
              <a:rPr lang="fr-FR" smtClean="0"/>
              <a:t>‹N°›</a:t>
            </a:fld>
            <a:endParaRPr lang="fr-FR"/>
          </a:p>
        </p:txBody>
      </p:sp>
      <p:sp>
        <p:nvSpPr>
          <p:cNvPr id="22" name="Espace réservé du numéro de diapositive 4">
            <a:extLst>
              <a:ext uri="{FF2B5EF4-FFF2-40B4-BE49-F238E27FC236}">
                <a16:creationId xmlns:a16="http://schemas.microsoft.com/office/drawing/2014/main" id="{A523E13E-96CF-4041-AC72-91E28C40E8BD}"/>
              </a:ext>
            </a:extLst>
          </p:cNvPr>
          <p:cNvSpPr txBox="1">
            <a:spLocks/>
          </p:cNvSpPr>
          <p:nvPr userDrawn="1"/>
        </p:nvSpPr>
        <p:spPr>
          <a:xfrm>
            <a:off x="8610600" y="6356350"/>
            <a:ext cx="2743200" cy="365125"/>
          </a:xfrm>
          <a:prstGeom prst="rect">
            <a:avLst/>
          </a:prstGeom>
        </p:spPr>
        <p:txBody>
          <a:bodyPr vert="horz" lIns="91440" tIns="45720" rIns="91440" bIns="45720" rtlCol="0" anchor="ctr"/>
          <a:lstStyle>
            <a:defPPr>
              <a:defRPr lang="fr-F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47CBF5F-AFAF-4CF2-85DD-2C0CB3FB2310}" type="slidenum">
              <a:rPr lang="fr-FR" smtClean="0"/>
              <a:pPr/>
              <a:t>‹N°›</a:t>
            </a:fld>
            <a:endParaRPr lang="fr-FR" dirty="0"/>
          </a:p>
        </p:txBody>
      </p:sp>
      <p:sp>
        <p:nvSpPr>
          <p:cNvPr id="44" name="Rectangle 43">
            <a:extLst>
              <a:ext uri="{FF2B5EF4-FFF2-40B4-BE49-F238E27FC236}">
                <a16:creationId xmlns:a16="http://schemas.microsoft.com/office/drawing/2014/main" id="{3A66F8F7-F84E-4EA8-9ED1-2159C9274394}"/>
              </a:ext>
            </a:extLst>
          </p:cNvPr>
          <p:cNvSpPr/>
          <p:nvPr userDrawn="1"/>
        </p:nvSpPr>
        <p:spPr>
          <a:xfrm>
            <a:off x="421773" y="1364680"/>
            <a:ext cx="2088000" cy="343341"/>
          </a:xfrm>
          <a:prstGeom prst="rect">
            <a:avLst/>
          </a:prstGeom>
          <a:solidFill>
            <a:srgbClr val="16B07D"/>
          </a:solidFill>
          <a:ln>
            <a:solidFill>
              <a:srgbClr val="16B0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b="1" dirty="0"/>
              <a:t>Principales réalisations</a:t>
            </a:r>
          </a:p>
        </p:txBody>
      </p:sp>
      <p:sp>
        <p:nvSpPr>
          <p:cNvPr id="46" name="Rectangle 45">
            <a:extLst>
              <a:ext uri="{FF2B5EF4-FFF2-40B4-BE49-F238E27FC236}">
                <a16:creationId xmlns:a16="http://schemas.microsoft.com/office/drawing/2014/main" id="{D98CF123-73B7-4399-B965-BFFB479E7F40}"/>
              </a:ext>
            </a:extLst>
          </p:cNvPr>
          <p:cNvSpPr/>
          <p:nvPr userDrawn="1"/>
        </p:nvSpPr>
        <p:spPr>
          <a:xfrm>
            <a:off x="6259397" y="3870648"/>
            <a:ext cx="2088000" cy="343341"/>
          </a:xfrm>
          <a:prstGeom prst="rect">
            <a:avLst/>
          </a:prstGeom>
          <a:solidFill>
            <a:srgbClr val="16B07D"/>
          </a:solidFill>
          <a:ln>
            <a:solidFill>
              <a:srgbClr val="16B07D"/>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r>
              <a:rPr lang="fr-FR" sz="1400" b="1" dirty="0"/>
              <a:t>Points d’arbitrage</a:t>
            </a:r>
          </a:p>
        </p:txBody>
      </p:sp>
      <p:sp>
        <p:nvSpPr>
          <p:cNvPr id="48" name="Rectangle 47">
            <a:extLst>
              <a:ext uri="{FF2B5EF4-FFF2-40B4-BE49-F238E27FC236}">
                <a16:creationId xmlns:a16="http://schemas.microsoft.com/office/drawing/2014/main" id="{97EB03B8-1312-46E0-AD0F-86A3406E3765}"/>
              </a:ext>
            </a:extLst>
          </p:cNvPr>
          <p:cNvSpPr/>
          <p:nvPr userDrawn="1"/>
        </p:nvSpPr>
        <p:spPr>
          <a:xfrm>
            <a:off x="421773" y="3870648"/>
            <a:ext cx="2088000" cy="343341"/>
          </a:xfrm>
          <a:prstGeom prst="rect">
            <a:avLst/>
          </a:prstGeom>
          <a:solidFill>
            <a:srgbClr val="16B07D"/>
          </a:solidFill>
          <a:ln>
            <a:solidFill>
              <a:srgbClr val="16B07D"/>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r>
              <a:rPr lang="fr-FR" sz="1400" b="1" dirty="0"/>
              <a:t>Risques / problématiques</a:t>
            </a:r>
          </a:p>
        </p:txBody>
      </p:sp>
      <p:sp>
        <p:nvSpPr>
          <p:cNvPr id="26" name="Titre 1">
            <a:extLst>
              <a:ext uri="{FF2B5EF4-FFF2-40B4-BE49-F238E27FC236}">
                <a16:creationId xmlns:a16="http://schemas.microsoft.com/office/drawing/2014/main" id="{7E04407F-D68D-4596-855E-02AB9EFB2D56}"/>
              </a:ext>
            </a:extLst>
          </p:cNvPr>
          <p:cNvSpPr>
            <a:spLocks noGrp="1"/>
          </p:cNvSpPr>
          <p:nvPr>
            <p:ph type="title"/>
          </p:nvPr>
        </p:nvSpPr>
        <p:spPr>
          <a:xfrm>
            <a:off x="-1" y="246135"/>
            <a:ext cx="10199803" cy="621581"/>
          </a:xfrm>
          <a:prstGeom prst="rect">
            <a:avLst/>
          </a:prstGeom>
        </p:spPr>
        <p:txBody>
          <a:bodyPr lIns="468000" anchor="ctr"/>
          <a:lstStyle>
            <a:lvl1pPr marL="355600" indent="-352425" algn="l" defTabSz="914400" rtl="0" eaLnBrk="1" latinLnBrk="0" hangingPunct="1">
              <a:lnSpc>
                <a:spcPts val="2000"/>
              </a:lnSpc>
              <a:buSzPct val="100000"/>
              <a:tabLst>
                <a:tab pos="355600" algn="l"/>
                <a:tab pos="803275" algn="l"/>
                <a:tab pos="1252538" algn="l"/>
                <a:tab pos="1701800" algn="l"/>
                <a:tab pos="2151063" algn="l"/>
                <a:tab pos="2600325" algn="l"/>
                <a:tab pos="3049588" algn="l"/>
                <a:tab pos="3498850" algn="l"/>
                <a:tab pos="3948113" algn="l"/>
                <a:tab pos="4397375" algn="l"/>
                <a:tab pos="4846638" algn="l"/>
                <a:tab pos="5295900" algn="l"/>
                <a:tab pos="5745163" algn="l"/>
                <a:tab pos="6194425" algn="l"/>
                <a:tab pos="6643688" algn="l"/>
                <a:tab pos="7092950" algn="l"/>
                <a:tab pos="7542213" algn="l"/>
                <a:tab pos="7991475" algn="l"/>
                <a:tab pos="8440738" algn="l"/>
                <a:tab pos="8890000" algn="l"/>
                <a:tab pos="9339263" algn="l"/>
              </a:tabLst>
              <a:defRPr lang="fr-FR" sz="2000" b="1" i="1" kern="1200" dirty="0" smtClean="0">
                <a:solidFill>
                  <a:srgbClr val="002060"/>
                </a:solidFill>
                <a:latin typeface="Century Gothic" panose="020B0502020202020204" pitchFamily="34" charset="0"/>
                <a:ea typeface="Microsoft YaHei" panose="020B0503020204020204" pitchFamily="34" charset="-122"/>
                <a:cs typeface="+mn-cs"/>
              </a:defRPr>
            </a:lvl1pPr>
          </a:lstStyle>
          <a:p>
            <a:r>
              <a:rPr lang="fr-FR" dirty="0"/>
              <a:t>Modifiez le style du titre</a:t>
            </a:r>
          </a:p>
        </p:txBody>
      </p:sp>
      <p:pic>
        <p:nvPicPr>
          <p:cNvPr id="50" name="Picture 16">
            <a:extLst>
              <a:ext uri="{FF2B5EF4-FFF2-40B4-BE49-F238E27FC236}">
                <a16:creationId xmlns:a16="http://schemas.microsoft.com/office/drawing/2014/main" id="{CC8E9DD9-90A6-4AB0-B6F5-AB2700B98C6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45875" y="3890183"/>
            <a:ext cx="332186" cy="332186"/>
          </a:xfrm>
          <a:prstGeom prst="rect">
            <a:avLst/>
          </a:prstGeom>
        </p:spPr>
      </p:pic>
      <p:grpSp>
        <p:nvGrpSpPr>
          <p:cNvPr id="35" name="Gruppieren 15">
            <a:extLst>
              <a:ext uri="{FF2B5EF4-FFF2-40B4-BE49-F238E27FC236}">
                <a16:creationId xmlns:a16="http://schemas.microsoft.com/office/drawing/2014/main" id="{89707823-B04B-4B42-84A6-6FC70053178A}"/>
              </a:ext>
            </a:extLst>
          </p:cNvPr>
          <p:cNvGrpSpPr/>
          <p:nvPr userDrawn="1"/>
        </p:nvGrpSpPr>
        <p:grpSpPr>
          <a:xfrm>
            <a:off x="5532229" y="1393686"/>
            <a:ext cx="235385" cy="287574"/>
            <a:chOff x="9233642" y="3392904"/>
            <a:chExt cx="486305" cy="568854"/>
          </a:xfrm>
          <a:solidFill>
            <a:srgbClr val="16B07D"/>
          </a:solidFill>
        </p:grpSpPr>
        <p:sp>
          <p:nvSpPr>
            <p:cNvPr id="36" name="Freeform 1462">
              <a:extLst>
                <a:ext uri="{FF2B5EF4-FFF2-40B4-BE49-F238E27FC236}">
                  <a16:creationId xmlns:a16="http://schemas.microsoft.com/office/drawing/2014/main" id="{CDC4C627-82DC-4972-B5C4-A87409C66CC8}"/>
                </a:ext>
              </a:extLst>
            </p:cNvPr>
            <p:cNvSpPr>
              <a:spLocks noEditPoints="1"/>
            </p:cNvSpPr>
            <p:nvPr/>
          </p:nvSpPr>
          <p:spPr bwMode="auto">
            <a:xfrm>
              <a:off x="9233642" y="3392904"/>
              <a:ext cx="486305" cy="568854"/>
            </a:xfrm>
            <a:custGeom>
              <a:avLst/>
              <a:gdLst>
                <a:gd name="T0" fmla="*/ 306 w 306"/>
                <a:gd name="T1" fmla="*/ 357 h 357"/>
                <a:gd name="T2" fmla="*/ 0 w 306"/>
                <a:gd name="T3" fmla="*/ 357 h 357"/>
                <a:gd name="T4" fmla="*/ 0 w 306"/>
                <a:gd name="T5" fmla="*/ 28 h 357"/>
                <a:gd name="T6" fmla="*/ 5 w 306"/>
                <a:gd name="T7" fmla="*/ 28 h 357"/>
                <a:gd name="T8" fmla="*/ 49 w 306"/>
                <a:gd name="T9" fmla="*/ 28 h 357"/>
                <a:gd name="T10" fmla="*/ 74 w 306"/>
                <a:gd name="T11" fmla="*/ 18 h 357"/>
                <a:gd name="T12" fmla="*/ 88 w 306"/>
                <a:gd name="T13" fmla="*/ 3 h 357"/>
                <a:gd name="T14" fmla="*/ 94 w 306"/>
                <a:gd name="T15" fmla="*/ 1 h 357"/>
                <a:gd name="T16" fmla="*/ 211 w 306"/>
                <a:gd name="T17" fmla="*/ 1 h 357"/>
                <a:gd name="T18" fmla="*/ 217 w 306"/>
                <a:gd name="T19" fmla="*/ 3 h 357"/>
                <a:gd name="T20" fmla="*/ 232 w 306"/>
                <a:gd name="T21" fmla="*/ 18 h 357"/>
                <a:gd name="T22" fmla="*/ 257 w 306"/>
                <a:gd name="T23" fmla="*/ 28 h 357"/>
                <a:gd name="T24" fmla="*/ 301 w 306"/>
                <a:gd name="T25" fmla="*/ 28 h 357"/>
                <a:gd name="T26" fmla="*/ 306 w 306"/>
                <a:gd name="T27" fmla="*/ 28 h 357"/>
                <a:gd name="T28" fmla="*/ 306 w 306"/>
                <a:gd name="T29" fmla="*/ 357 h 357"/>
                <a:gd name="T30" fmla="*/ 270 w 306"/>
                <a:gd name="T31" fmla="*/ 322 h 357"/>
                <a:gd name="T32" fmla="*/ 270 w 306"/>
                <a:gd name="T33" fmla="*/ 62 h 357"/>
                <a:gd name="T34" fmla="*/ 221 w 306"/>
                <a:gd name="T35" fmla="*/ 63 h 357"/>
                <a:gd name="T36" fmla="*/ 217 w 306"/>
                <a:gd name="T37" fmla="*/ 65 h 357"/>
                <a:gd name="T38" fmla="*/ 200 w 306"/>
                <a:gd name="T39" fmla="*/ 81 h 357"/>
                <a:gd name="T40" fmla="*/ 194 w 306"/>
                <a:gd name="T41" fmla="*/ 84 h 357"/>
                <a:gd name="T42" fmla="*/ 113 w 306"/>
                <a:gd name="T43" fmla="*/ 84 h 357"/>
                <a:gd name="T44" fmla="*/ 107 w 306"/>
                <a:gd name="T45" fmla="*/ 82 h 357"/>
                <a:gd name="T46" fmla="*/ 91 w 306"/>
                <a:gd name="T47" fmla="*/ 65 h 357"/>
                <a:gd name="T48" fmla="*/ 84 w 306"/>
                <a:gd name="T49" fmla="*/ 63 h 357"/>
                <a:gd name="T50" fmla="*/ 39 w 306"/>
                <a:gd name="T51" fmla="*/ 62 h 357"/>
                <a:gd name="T52" fmla="*/ 34 w 306"/>
                <a:gd name="T53" fmla="*/ 63 h 357"/>
                <a:gd name="T54" fmla="*/ 34 w 306"/>
                <a:gd name="T55" fmla="*/ 322 h 357"/>
                <a:gd name="T56" fmla="*/ 270 w 306"/>
                <a:gd name="T57" fmla="*/ 322 h 3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06" h="357">
                  <a:moveTo>
                    <a:pt x="306" y="357"/>
                  </a:moveTo>
                  <a:cubicBezTo>
                    <a:pt x="204" y="357"/>
                    <a:pt x="102" y="357"/>
                    <a:pt x="0" y="357"/>
                  </a:cubicBezTo>
                  <a:cubicBezTo>
                    <a:pt x="0" y="248"/>
                    <a:pt x="0" y="138"/>
                    <a:pt x="0" y="28"/>
                  </a:cubicBezTo>
                  <a:cubicBezTo>
                    <a:pt x="2" y="28"/>
                    <a:pt x="4" y="28"/>
                    <a:pt x="5" y="28"/>
                  </a:cubicBezTo>
                  <a:cubicBezTo>
                    <a:pt x="20" y="28"/>
                    <a:pt x="34" y="28"/>
                    <a:pt x="49" y="28"/>
                  </a:cubicBezTo>
                  <a:cubicBezTo>
                    <a:pt x="59" y="28"/>
                    <a:pt x="67" y="25"/>
                    <a:pt x="74" y="18"/>
                  </a:cubicBezTo>
                  <a:cubicBezTo>
                    <a:pt x="78" y="13"/>
                    <a:pt x="83" y="8"/>
                    <a:pt x="88" y="3"/>
                  </a:cubicBezTo>
                  <a:cubicBezTo>
                    <a:pt x="90" y="2"/>
                    <a:pt x="92" y="1"/>
                    <a:pt x="94" y="1"/>
                  </a:cubicBezTo>
                  <a:cubicBezTo>
                    <a:pt x="133" y="0"/>
                    <a:pt x="172" y="0"/>
                    <a:pt x="211" y="1"/>
                  </a:cubicBezTo>
                  <a:cubicBezTo>
                    <a:pt x="213" y="1"/>
                    <a:pt x="216" y="2"/>
                    <a:pt x="217" y="3"/>
                  </a:cubicBezTo>
                  <a:cubicBezTo>
                    <a:pt x="222" y="8"/>
                    <a:pt x="227" y="13"/>
                    <a:pt x="232" y="18"/>
                  </a:cubicBezTo>
                  <a:cubicBezTo>
                    <a:pt x="239" y="25"/>
                    <a:pt x="247" y="28"/>
                    <a:pt x="257" y="28"/>
                  </a:cubicBezTo>
                  <a:cubicBezTo>
                    <a:pt x="271" y="28"/>
                    <a:pt x="286" y="28"/>
                    <a:pt x="301" y="28"/>
                  </a:cubicBezTo>
                  <a:cubicBezTo>
                    <a:pt x="302" y="28"/>
                    <a:pt x="304" y="28"/>
                    <a:pt x="306" y="28"/>
                  </a:cubicBezTo>
                  <a:cubicBezTo>
                    <a:pt x="306" y="138"/>
                    <a:pt x="306" y="247"/>
                    <a:pt x="306" y="357"/>
                  </a:cubicBezTo>
                  <a:close/>
                  <a:moveTo>
                    <a:pt x="270" y="322"/>
                  </a:moveTo>
                  <a:cubicBezTo>
                    <a:pt x="270" y="235"/>
                    <a:pt x="270" y="149"/>
                    <a:pt x="270" y="62"/>
                  </a:cubicBezTo>
                  <a:cubicBezTo>
                    <a:pt x="254" y="62"/>
                    <a:pt x="238" y="62"/>
                    <a:pt x="221" y="63"/>
                  </a:cubicBezTo>
                  <a:cubicBezTo>
                    <a:pt x="220" y="63"/>
                    <a:pt x="218" y="64"/>
                    <a:pt x="217" y="65"/>
                  </a:cubicBezTo>
                  <a:cubicBezTo>
                    <a:pt x="211" y="70"/>
                    <a:pt x="206" y="76"/>
                    <a:pt x="200" y="81"/>
                  </a:cubicBezTo>
                  <a:cubicBezTo>
                    <a:pt x="198" y="83"/>
                    <a:pt x="196" y="84"/>
                    <a:pt x="194" y="84"/>
                  </a:cubicBezTo>
                  <a:cubicBezTo>
                    <a:pt x="167" y="84"/>
                    <a:pt x="140" y="84"/>
                    <a:pt x="113" y="84"/>
                  </a:cubicBezTo>
                  <a:cubicBezTo>
                    <a:pt x="111" y="84"/>
                    <a:pt x="109" y="83"/>
                    <a:pt x="107" y="82"/>
                  </a:cubicBezTo>
                  <a:cubicBezTo>
                    <a:pt x="102" y="76"/>
                    <a:pt x="97" y="71"/>
                    <a:pt x="91" y="65"/>
                  </a:cubicBezTo>
                  <a:cubicBezTo>
                    <a:pt x="89" y="64"/>
                    <a:pt x="87" y="63"/>
                    <a:pt x="84" y="63"/>
                  </a:cubicBezTo>
                  <a:cubicBezTo>
                    <a:pt x="69" y="62"/>
                    <a:pt x="54" y="62"/>
                    <a:pt x="39" y="62"/>
                  </a:cubicBezTo>
                  <a:cubicBezTo>
                    <a:pt x="37" y="62"/>
                    <a:pt x="36" y="63"/>
                    <a:pt x="34" y="63"/>
                  </a:cubicBezTo>
                  <a:cubicBezTo>
                    <a:pt x="34" y="149"/>
                    <a:pt x="34" y="236"/>
                    <a:pt x="34" y="322"/>
                  </a:cubicBezTo>
                  <a:cubicBezTo>
                    <a:pt x="113" y="322"/>
                    <a:pt x="191" y="322"/>
                    <a:pt x="270" y="32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a:ea typeface="+mn-ea"/>
                <a:cs typeface="+mn-cs"/>
                <a:sym typeface="Calibri"/>
              </a:endParaRPr>
            </a:p>
          </p:txBody>
        </p:sp>
        <p:sp>
          <p:nvSpPr>
            <p:cNvPr id="37" name="Freeform 1464">
              <a:extLst>
                <a:ext uri="{FF2B5EF4-FFF2-40B4-BE49-F238E27FC236}">
                  <a16:creationId xmlns:a16="http://schemas.microsoft.com/office/drawing/2014/main" id="{5E4827F0-1AA8-4E4F-9B68-14034C76612D}"/>
                </a:ext>
              </a:extLst>
            </p:cNvPr>
            <p:cNvSpPr>
              <a:spLocks/>
            </p:cNvSpPr>
            <p:nvPr/>
          </p:nvSpPr>
          <p:spPr bwMode="auto">
            <a:xfrm>
              <a:off x="9334016" y="3578056"/>
              <a:ext cx="145000" cy="122693"/>
            </a:xfrm>
            <a:custGeom>
              <a:avLst/>
              <a:gdLst>
                <a:gd name="T0" fmla="*/ 0 w 91"/>
                <a:gd name="T1" fmla="*/ 39 h 78"/>
                <a:gd name="T2" fmla="*/ 6 w 91"/>
                <a:gd name="T3" fmla="*/ 34 h 78"/>
                <a:gd name="T4" fmla="*/ 10 w 91"/>
                <a:gd name="T5" fmla="*/ 34 h 78"/>
                <a:gd name="T6" fmla="*/ 33 w 91"/>
                <a:gd name="T7" fmla="*/ 47 h 78"/>
                <a:gd name="T8" fmla="*/ 88 w 91"/>
                <a:gd name="T9" fmla="*/ 0 h 78"/>
                <a:gd name="T10" fmla="*/ 87 w 91"/>
                <a:gd name="T11" fmla="*/ 9 h 78"/>
                <a:gd name="T12" fmla="*/ 43 w 91"/>
                <a:gd name="T13" fmla="*/ 66 h 78"/>
                <a:gd name="T14" fmla="*/ 37 w 91"/>
                <a:gd name="T15" fmla="*/ 77 h 78"/>
                <a:gd name="T16" fmla="*/ 36 w 91"/>
                <a:gd name="T17" fmla="*/ 78 h 78"/>
                <a:gd name="T18" fmla="*/ 0 w 91"/>
                <a:gd name="T19" fmla="*/ 39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1" h="78">
                  <a:moveTo>
                    <a:pt x="0" y="39"/>
                  </a:moveTo>
                  <a:cubicBezTo>
                    <a:pt x="2" y="37"/>
                    <a:pt x="4" y="35"/>
                    <a:pt x="6" y="34"/>
                  </a:cubicBezTo>
                  <a:cubicBezTo>
                    <a:pt x="7" y="33"/>
                    <a:pt x="9" y="33"/>
                    <a:pt x="10" y="34"/>
                  </a:cubicBezTo>
                  <a:cubicBezTo>
                    <a:pt x="18" y="38"/>
                    <a:pt x="25" y="42"/>
                    <a:pt x="33" y="47"/>
                  </a:cubicBezTo>
                  <a:cubicBezTo>
                    <a:pt x="49" y="29"/>
                    <a:pt x="67" y="12"/>
                    <a:pt x="88" y="0"/>
                  </a:cubicBezTo>
                  <a:cubicBezTo>
                    <a:pt x="91" y="3"/>
                    <a:pt x="91" y="6"/>
                    <a:pt x="87" y="9"/>
                  </a:cubicBezTo>
                  <a:cubicBezTo>
                    <a:pt x="69" y="25"/>
                    <a:pt x="55" y="45"/>
                    <a:pt x="43" y="66"/>
                  </a:cubicBezTo>
                  <a:cubicBezTo>
                    <a:pt x="41" y="70"/>
                    <a:pt x="39" y="74"/>
                    <a:pt x="37" y="77"/>
                  </a:cubicBezTo>
                  <a:cubicBezTo>
                    <a:pt x="37" y="77"/>
                    <a:pt x="36" y="78"/>
                    <a:pt x="36" y="78"/>
                  </a:cubicBezTo>
                  <a:cubicBezTo>
                    <a:pt x="24" y="65"/>
                    <a:pt x="12" y="52"/>
                    <a:pt x="0" y="39"/>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a:ea typeface="+mn-ea"/>
                <a:cs typeface="+mn-cs"/>
                <a:sym typeface="Calibri"/>
              </a:endParaRPr>
            </a:p>
          </p:txBody>
        </p:sp>
        <p:sp>
          <p:nvSpPr>
            <p:cNvPr id="38" name="Freeform 1465">
              <a:extLst>
                <a:ext uri="{FF2B5EF4-FFF2-40B4-BE49-F238E27FC236}">
                  <a16:creationId xmlns:a16="http://schemas.microsoft.com/office/drawing/2014/main" id="{81A01409-04D1-4ADB-97FE-F139A5CB9FE9}"/>
                </a:ext>
              </a:extLst>
            </p:cNvPr>
            <p:cNvSpPr>
              <a:spLocks/>
            </p:cNvSpPr>
            <p:nvPr/>
          </p:nvSpPr>
          <p:spPr bwMode="auto">
            <a:xfrm>
              <a:off x="9334021" y="3725281"/>
              <a:ext cx="145000" cy="124924"/>
            </a:xfrm>
            <a:custGeom>
              <a:avLst/>
              <a:gdLst>
                <a:gd name="T0" fmla="*/ 88 w 91"/>
                <a:gd name="T1" fmla="*/ 0 h 78"/>
                <a:gd name="T2" fmla="*/ 87 w 91"/>
                <a:gd name="T3" fmla="*/ 9 h 78"/>
                <a:gd name="T4" fmla="*/ 43 w 91"/>
                <a:gd name="T5" fmla="*/ 66 h 78"/>
                <a:gd name="T6" fmla="*/ 36 w 91"/>
                <a:gd name="T7" fmla="*/ 78 h 78"/>
                <a:gd name="T8" fmla="*/ 0 w 91"/>
                <a:gd name="T9" fmla="*/ 39 h 78"/>
                <a:gd name="T10" fmla="*/ 5 w 91"/>
                <a:gd name="T11" fmla="*/ 34 h 78"/>
                <a:gd name="T12" fmla="*/ 10 w 91"/>
                <a:gd name="T13" fmla="*/ 33 h 78"/>
                <a:gd name="T14" fmla="*/ 28 w 91"/>
                <a:gd name="T15" fmla="*/ 44 h 78"/>
                <a:gd name="T16" fmla="*/ 33 w 91"/>
                <a:gd name="T17" fmla="*/ 47 h 78"/>
                <a:gd name="T18" fmla="*/ 88 w 91"/>
                <a:gd name="T19" fmla="*/ 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1" h="78">
                  <a:moveTo>
                    <a:pt x="88" y="0"/>
                  </a:moveTo>
                  <a:cubicBezTo>
                    <a:pt x="91" y="3"/>
                    <a:pt x="90" y="6"/>
                    <a:pt x="87" y="9"/>
                  </a:cubicBezTo>
                  <a:cubicBezTo>
                    <a:pt x="69" y="25"/>
                    <a:pt x="55" y="45"/>
                    <a:pt x="43" y="66"/>
                  </a:cubicBezTo>
                  <a:cubicBezTo>
                    <a:pt x="41" y="70"/>
                    <a:pt x="39" y="74"/>
                    <a:pt x="36" y="78"/>
                  </a:cubicBezTo>
                  <a:cubicBezTo>
                    <a:pt x="24" y="65"/>
                    <a:pt x="12" y="52"/>
                    <a:pt x="0" y="39"/>
                  </a:cubicBezTo>
                  <a:cubicBezTo>
                    <a:pt x="2" y="38"/>
                    <a:pt x="3" y="36"/>
                    <a:pt x="5" y="34"/>
                  </a:cubicBezTo>
                  <a:cubicBezTo>
                    <a:pt x="6" y="32"/>
                    <a:pt x="8" y="32"/>
                    <a:pt x="10" y="33"/>
                  </a:cubicBezTo>
                  <a:cubicBezTo>
                    <a:pt x="16" y="37"/>
                    <a:pt x="22" y="41"/>
                    <a:pt x="28" y="44"/>
                  </a:cubicBezTo>
                  <a:cubicBezTo>
                    <a:pt x="30" y="45"/>
                    <a:pt x="31" y="46"/>
                    <a:pt x="33" y="47"/>
                  </a:cubicBezTo>
                  <a:cubicBezTo>
                    <a:pt x="49" y="28"/>
                    <a:pt x="67" y="12"/>
                    <a:pt x="88"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a:ea typeface="+mn-ea"/>
                <a:cs typeface="+mn-cs"/>
                <a:sym typeface="Calibri"/>
              </a:endParaRPr>
            </a:p>
          </p:txBody>
        </p:sp>
        <p:sp>
          <p:nvSpPr>
            <p:cNvPr id="39" name="Freeform 1466">
              <a:extLst>
                <a:ext uri="{FF2B5EF4-FFF2-40B4-BE49-F238E27FC236}">
                  <a16:creationId xmlns:a16="http://schemas.microsoft.com/office/drawing/2014/main" id="{A05252BD-85C2-4366-90DE-26D0150CDC7A}"/>
                </a:ext>
              </a:extLst>
            </p:cNvPr>
            <p:cNvSpPr>
              <a:spLocks/>
            </p:cNvSpPr>
            <p:nvPr/>
          </p:nvSpPr>
          <p:spPr bwMode="auto">
            <a:xfrm>
              <a:off x="9519160" y="3600356"/>
              <a:ext cx="95923" cy="26770"/>
            </a:xfrm>
            <a:custGeom>
              <a:avLst/>
              <a:gdLst>
                <a:gd name="T0" fmla="*/ 0 w 61"/>
                <a:gd name="T1" fmla="*/ 17 h 17"/>
                <a:gd name="T2" fmla="*/ 0 w 61"/>
                <a:gd name="T3" fmla="*/ 0 h 17"/>
                <a:gd name="T4" fmla="*/ 61 w 61"/>
                <a:gd name="T5" fmla="*/ 0 h 17"/>
                <a:gd name="T6" fmla="*/ 61 w 61"/>
                <a:gd name="T7" fmla="*/ 17 h 17"/>
                <a:gd name="T8" fmla="*/ 0 w 61"/>
                <a:gd name="T9" fmla="*/ 17 h 17"/>
              </a:gdLst>
              <a:ahLst/>
              <a:cxnLst>
                <a:cxn ang="0">
                  <a:pos x="T0" y="T1"/>
                </a:cxn>
                <a:cxn ang="0">
                  <a:pos x="T2" y="T3"/>
                </a:cxn>
                <a:cxn ang="0">
                  <a:pos x="T4" y="T5"/>
                </a:cxn>
                <a:cxn ang="0">
                  <a:pos x="T6" y="T7"/>
                </a:cxn>
                <a:cxn ang="0">
                  <a:pos x="T8" y="T9"/>
                </a:cxn>
              </a:cxnLst>
              <a:rect l="0" t="0" r="r" b="b"/>
              <a:pathLst>
                <a:path w="61" h="17">
                  <a:moveTo>
                    <a:pt x="0" y="17"/>
                  </a:moveTo>
                  <a:cubicBezTo>
                    <a:pt x="0" y="11"/>
                    <a:pt x="0" y="6"/>
                    <a:pt x="0" y="0"/>
                  </a:cubicBezTo>
                  <a:cubicBezTo>
                    <a:pt x="20" y="0"/>
                    <a:pt x="40" y="0"/>
                    <a:pt x="61" y="0"/>
                  </a:cubicBezTo>
                  <a:cubicBezTo>
                    <a:pt x="61" y="6"/>
                    <a:pt x="61" y="11"/>
                    <a:pt x="61" y="17"/>
                  </a:cubicBezTo>
                  <a:cubicBezTo>
                    <a:pt x="41" y="17"/>
                    <a:pt x="21" y="17"/>
                    <a:pt x="0" y="1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a:ea typeface="+mn-ea"/>
                <a:cs typeface="+mn-cs"/>
                <a:sym typeface="Calibri"/>
              </a:endParaRPr>
            </a:p>
          </p:txBody>
        </p:sp>
        <p:sp>
          <p:nvSpPr>
            <p:cNvPr id="40" name="Freeform 1467">
              <a:extLst>
                <a:ext uri="{FF2B5EF4-FFF2-40B4-BE49-F238E27FC236}">
                  <a16:creationId xmlns:a16="http://schemas.microsoft.com/office/drawing/2014/main" id="{1D526CD5-D041-48B6-9581-DFD910985748}"/>
                </a:ext>
              </a:extLst>
            </p:cNvPr>
            <p:cNvSpPr>
              <a:spLocks/>
            </p:cNvSpPr>
            <p:nvPr/>
          </p:nvSpPr>
          <p:spPr bwMode="auto">
            <a:xfrm>
              <a:off x="9521389" y="3653896"/>
              <a:ext cx="93692" cy="24538"/>
            </a:xfrm>
            <a:custGeom>
              <a:avLst/>
              <a:gdLst>
                <a:gd name="T0" fmla="*/ 60 w 60"/>
                <a:gd name="T1" fmla="*/ 0 h 16"/>
                <a:gd name="T2" fmla="*/ 60 w 60"/>
                <a:gd name="T3" fmla="*/ 16 h 16"/>
                <a:gd name="T4" fmla="*/ 0 w 60"/>
                <a:gd name="T5" fmla="*/ 16 h 16"/>
                <a:gd name="T6" fmla="*/ 0 w 60"/>
                <a:gd name="T7" fmla="*/ 0 h 16"/>
                <a:gd name="T8" fmla="*/ 60 w 60"/>
                <a:gd name="T9" fmla="*/ 0 h 16"/>
              </a:gdLst>
              <a:ahLst/>
              <a:cxnLst>
                <a:cxn ang="0">
                  <a:pos x="T0" y="T1"/>
                </a:cxn>
                <a:cxn ang="0">
                  <a:pos x="T2" y="T3"/>
                </a:cxn>
                <a:cxn ang="0">
                  <a:pos x="T4" y="T5"/>
                </a:cxn>
                <a:cxn ang="0">
                  <a:pos x="T6" y="T7"/>
                </a:cxn>
                <a:cxn ang="0">
                  <a:pos x="T8" y="T9"/>
                </a:cxn>
              </a:cxnLst>
              <a:rect l="0" t="0" r="r" b="b"/>
              <a:pathLst>
                <a:path w="60" h="16">
                  <a:moveTo>
                    <a:pt x="60" y="0"/>
                  </a:moveTo>
                  <a:cubicBezTo>
                    <a:pt x="60" y="5"/>
                    <a:pt x="60" y="11"/>
                    <a:pt x="60" y="16"/>
                  </a:cubicBezTo>
                  <a:cubicBezTo>
                    <a:pt x="40" y="16"/>
                    <a:pt x="20" y="16"/>
                    <a:pt x="0" y="16"/>
                  </a:cubicBezTo>
                  <a:cubicBezTo>
                    <a:pt x="0" y="11"/>
                    <a:pt x="0" y="5"/>
                    <a:pt x="0" y="0"/>
                  </a:cubicBezTo>
                  <a:cubicBezTo>
                    <a:pt x="20" y="0"/>
                    <a:pt x="39" y="0"/>
                    <a:pt x="6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a:ea typeface="+mn-ea"/>
                <a:cs typeface="+mn-cs"/>
                <a:sym typeface="Calibri"/>
              </a:endParaRPr>
            </a:p>
          </p:txBody>
        </p:sp>
        <p:sp>
          <p:nvSpPr>
            <p:cNvPr id="41" name="Freeform 1468">
              <a:extLst>
                <a:ext uri="{FF2B5EF4-FFF2-40B4-BE49-F238E27FC236}">
                  <a16:creationId xmlns:a16="http://schemas.microsoft.com/office/drawing/2014/main" id="{59F384BC-FE85-47B3-97B2-3670A6B537F8}"/>
                </a:ext>
              </a:extLst>
            </p:cNvPr>
            <p:cNvSpPr>
              <a:spLocks/>
            </p:cNvSpPr>
            <p:nvPr/>
          </p:nvSpPr>
          <p:spPr bwMode="auto">
            <a:xfrm>
              <a:off x="9519192" y="3760958"/>
              <a:ext cx="95923" cy="28999"/>
            </a:xfrm>
            <a:custGeom>
              <a:avLst/>
              <a:gdLst>
                <a:gd name="T0" fmla="*/ 0 w 61"/>
                <a:gd name="T1" fmla="*/ 0 h 17"/>
                <a:gd name="T2" fmla="*/ 61 w 61"/>
                <a:gd name="T3" fmla="*/ 0 h 17"/>
                <a:gd name="T4" fmla="*/ 61 w 61"/>
                <a:gd name="T5" fmla="*/ 17 h 17"/>
                <a:gd name="T6" fmla="*/ 0 w 61"/>
                <a:gd name="T7" fmla="*/ 17 h 17"/>
                <a:gd name="T8" fmla="*/ 0 w 61"/>
                <a:gd name="T9" fmla="*/ 0 h 17"/>
              </a:gdLst>
              <a:ahLst/>
              <a:cxnLst>
                <a:cxn ang="0">
                  <a:pos x="T0" y="T1"/>
                </a:cxn>
                <a:cxn ang="0">
                  <a:pos x="T2" y="T3"/>
                </a:cxn>
                <a:cxn ang="0">
                  <a:pos x="T4" y="T5"/>
                </a:cxn>
                <a:cxn ang="0">
                  <a:pos x="T6" y="T7"/>
                </a:cxn>
                <a:cxn ang="0">
                  <a:pos x="T8" y="T9"/>
                </a:cxn>
              </a:cxnLst>
              <a:rect l="0" t="0" r="r" b="b"/>
              <a:pathLst>
                <a:path w="61" h="17">
                  <a:moveTo>
                    <a:pt x="0" y="0"/>
                  </a:moveTo>
                  <a:cubicBezTo>
                    <a:pt x="21" y="0"/>
                    <a:pt x="40" y="0"/>
                    <a:pt x="61" y="0"/>
                  </a:cubicBezTo>
                  <a:cubicBezTo>
                    <a:pt x="61" y="6"/>
                    <a:pt x="61" y="11"/>
                    <a:pt x="61" y="17"/>
                  </a:cubicBezTo>
                  <a:cubicBezTo>
                    <a:pt x="41" y="17"/>
                    <a:pt x="21" y="17"/>
                    <a:pt x="0" y="17"/>
                  </a:cubicBezTo>
                  <a:cubicBezTo>
                    <a:pt x="0" y="11"/>
                    <a:pt x="0" y="6"/>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a:ea typeface="+mn-ea"/>
                <a:cs typeface="+mn-cs"/>
                <a:sym typeface="Calibri"/>
              </a:endParaRPr>
            </a:p>
          </p:txBody>
        </p:sp>
        <p:sp>
          <p:nvSpPr>
            <p:cNvPr id="42" name="Freeform 1469">
              <a:extLst>
                <a:ext uri="{FF2B5EF4-FFF2-40B4-BE49-F238E27FC236}">
                  <a16:creationId xmlns:a16="http://schemas.microsoft.com/office/drawing/2014/main" id="{D00B435A-E342-4B5B-A995-B0318A05BA85}"/>
                </a:ext>
              </a:extLst>
            </p:cNvPr>
            <p:cNvSpPr>
              <a:spLocks/>
            </p:cNvSpPr>
            <p:nvPr/>
          </p:nvSpPr>
          <p:spPr bwMode="auto">
            <a:xfrm>
              <a:off x="9521389" y="3814438"/>
              <a:ext cx="93692" cy="24538"/>
            </a:xfrm>
            <a:custGeom>
              <a:avLst/>
              <a:gdLst>
                <a:gd name="T0" fmla="*/ 60 w 60"/>
                <a:gd name="T1" fmla="*/ 0 h 16"/>
                <a:gd name="T2" fmla="*/ 60 w 60"/>
                <a:gd name="T3" fmla="*/ 16 h 16"/>
                <a:gd name="T4" fmla="*/ 0 w 60"/>
                <a:gd name="T5" fmla="*/ 16 h 16"/>
                <a:gd name="T6" fmla="*/ 0 w 60"/>
                <a:gd name="T7" fmla="*/ 0 h 16"/>
                <a:gd name="T8" fmla="*/ 60 w 60"/>
                <a:gd name="T9" fmla="*/ 0 h 16"/>
              </a:gdLst>
              <a:ahLst/>
              <a:cxnLst>
                <a:cxn ang="0">
                  <a:pos x="T0" y="T1"/>
                </a:cxn>
                <a:cxn ang="0">
                  <a:pos x="T2" y="T3"/>
                </a:cxn>
                <a:cxn ang="0">
                  <a:pos x="T4" y="T5"/>
                </a:cxn>
                <a:cxn ang="0">
                  <a:pos x="T6" y="T7"/>
                </a:cxn>
                <a:cxn ang="0">
                  <a:pos x="T8" y="T9"/>
                </a:cxn>
              </a:cxnLst>
              <a:rect l="0" t="0" r="r" b="b"/>
              <a:pathLst>
                <a:path w="60" h="16">
                  <a:moveTo>
                    <a:pt x="60" y="0"/>
                  </a:moveTo>
                  <a:cubicBezTo>
                    <a:pt x="60" y="6"/>
                    <a:pt x="60" y="11"/>
                    <a:pt x="60" y="16"/>
                  </a:cubicBezTo>
                  <a:cubicBezTo>
                    <a:pt x="40" y="16"/>
                    <a:pt x="20" y="16"/>
                    <a:pt x="0" y="16"/>
                  </a:cubicBezTo>
                  <a:cubicBezTo>
                    <a:pt x="0" y="11"/>
                    <a:pt x="0" y="6"/>
                    <a:pt x="0" y="0"/>
                  </a:cubicBezTo>
                  <a:cubicBezTo>
                    <a:pt x="20" y="0"/>
                    <a:pt x="39" y="0"/>
                    <a:pt x="6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a:ea typeface="+mn-ea"/>
                <a:cs typeface="+mn-cs"/>
                <a:sym typeface="Calibri"/>
              </a:endParaRPr>
            </a:p>
          </p:txBody>
        </p:sp>
      </p:grpSp>
      <p:grpSp>
        <p:nvGrpSpPr>
          <p:cNvPr id="60" name="Gruppieren 14">
            <a:extLst>
              <a:ext uri="{FF2B5EF4-FFF2-40B4-BE49-F238E27FC236}">
                <a16:creationId xmlns:a16="http://schemas.microsoft.com/office/drawing/2014/main" id="{D2647C33-D8DC-4EF9-9BA7-4923A033A637}"/>
              </a:ext>
            </a:extLst>
          </p:cNvPr>
          <p:cNvGrpSpPr/>
          <p:nvPr userDrawn="1"/>
        </p:nvGrpSpPr>
        <p:grpSpPr>
          <a:xfrm>
            <a:off x="11283821" y="3898380"/>
            <a:ext cx="305605" cy="323989"/>
            <a:chOff x="4183212" y="2471538"/>
            <a:chExt cx="377000" cy="428293"/>
          </a:xfrm>
          <a:solidFill>
            <a:srgbClr val="002060"/>
          </a:solidFill>
        </p:grpSpPr>
        <p:sp>
          <p:nvSpPr>
            <p:cNvPr id="61" name="Freeform 1028">
              <a:extLst>
                <a:ext uri="{FF2B5EF4-FFF2-40B4-BE49-F238E27FC236}">
                  <a16:creationId xmlns:a16="http://schemas.microsoft.com/office/drawing/2014/main" id="{7AD4D38B-AE49-44B9-A824-BDDFD4A67B85}"/>
                </a:ext>
              </a:extLst>
            </p:cNvPr>
            <p:cNvSpPr>
              <a:spLocks/>
            </p:cNvSpPr>
            <p:nvPr/>
          </p:nvSpPr>
          <p:spPr bwMode="auto">
            <a:xfrm>
              <a:off x="4261294" y="2542923"/>
              <a:ext cx="220846" cy="258768"/>
            </a:xfrm>
            <a:custGeom>
              <a:avLst/>
              <a:gdLst>
                <a:gd name="T0" fmla="*/ 103 w 139"/>
                <a:gd name="T1" fmla="*/ 163 h 163"/>
                <a:gd name="T2" fmla="*/ 37 w 139"/>
                <a:gd name="T3" fmla="*/ 163 h 163"/>
                <a:gd name="T4" fmla="*/ 36 w 139"/>
                <a:gd name="T5" fmla="*/ 157 h 163"/>
                <a:gd name="T6" fmla="*/ 25 w 139"/>
                <a:gd name="T7" fmla="*/ 128 h 163"/>
                <a:gd name="T8" fmla="*/ 8 w 139"/>
                <a:gd name="T9" fmla="*/ 97 h 163"/>
                <a:gd name="T10" fmla="*/ 4 w 139"/>
                <a:gd name="T11" fmla="*/ 51 h 163"/>
                <a:gd name="T12" fmla="*/ 37 w 139"/>
                <a:gd name="T13" fmla="*/ 10 h 163"/>
                <a:gd name="T14" fmla="*/ 102 w 139"/>
                <a:gd name="T15" fmla="*/ 9 h 163"/>
                <a:gd name="T16" fmla="*/ 138 w 139"/>
                <a:gd name="T17" fmla="*/ 73 h 163"/>
                <a:gd name="T18" fmla="*/ 126 w 139"/>
                <a:gd name="T19" fmla="*/ 109 h 163"/>
                <a:gd name="T20" fmla="*/ 111 w 139"/>
                <a:gd name="T21" fmla="*/ 136 h 163"/>
                <a:gd name="T22" fmla="*/ 103 w 139"/>
                <a:gd name="T23" fmla="*/ 161 h 163"/>
                <a:gd name="T24" fmla="*/ 103 w 139"/>
                <a:gd name="T25" fmla="*/ 163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9" h="163">
                  <a:moveTo>
                    <a:pt x="103" y="163"/>
                  </a:moveTo>
                  <a:cubicBezTo>
                    <a:pt x="81" y="163"/>
                    <a:pt x="59" y="163"/>
                    <a:pt x="37" y="163"/>
                  </a:cubicBezTo>
                  <a:cubicBezTo>
                    <a:pt x="37" y="161"/>
                    <a:pt x="36" y="159"/>
                    <a:pt x="36" y="157"/>
                  </a:cubicBezTo>
                  <a:cubicBezTo>
                    <a:pt x="35" y="146"/>
                    <a:pt x="30" y="137"/>
                    <a:pt x="25" y="128"/>
                  </a:cubicBezTo>
                  <a:cubicBezTo>
                    <a:pt x="19" y="118"/>
                    <a:pt x="13" y="108"/>
                    <a:pt x="8" y="97"/>
                  </a:cubicBezTo>
                  <a:cubicBezTo>
                    <a:pt x="1" y="82"/>
                    <a:pt x="0" y="67"/>
                    <a:pt x="4" y="51"/>
                  </a:cubicBezTo>
                  <a:cubicBezTo>
                    <a:pt x="8" y="32"/>
                    <a:pt x="19" y="18"/>
                    <a:pt x="37" y="10"/>
                  </a:cubicBezTo>
                  <a:cubicBezTo>
                    <a:pt x="58" y="0"/>
                    <a:pt x="80" y="0"/>
                    <a:pt x="102" y="9"/>
                  </a:cubicBezTo>
                  <a:cubicBezTo>
                    <a:pt x="128" y="21"/>
                    <a:pt x="139" y="45"/>
                    <a:pt x="138" y="73"/>
                  </a:cubicBezTo>
                  <a:cubicBezTo>
                    <a:pt x="137" y="86"/>
                    <a:pt x="132" y="98"/>
                    <a:pt x="126" y="109"/>
                  </a:cubicBezTo>
                  <a:cubicBezTo>
                    <a:pt x="121" y="118"/>
                    <a:pt x="115" y="127"/>
                    <a:pt x="111" y="136"/>
                  </a:cubicBezTo>
                  <a:cubicBezTo>
                    <a:pt x="106" y="144"/>
                    <a:pt x="104" y="152"/>
                    <a:pt x="103" y="161"/>
                  </a:cubicBezTo>
                  <a:cubicBezTo>
                    <a:pt x="103" y="161"/>
                    <a:pt x="103" y="162"/>
                    <a:pt x="103" y="163"/>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black"/>
                </a:solidFill>
                <a:effectLst/>
                <a:uLnTx/>
                <a:uFillTx/>
                <a:latin typeface="Calibri"/>
                <a:ea typeface="+mn-ea"/>
                <a:cs typeface="+mn-cs"/>
                <a:sym typeface="Calibri"/>
              </a:endParaRPr>
            </a:p>
          </p:txBody>
        </p:sp>
        <p:sp>
          <p:nvSpPr>
            <p:cNvPr id="62" name="Freeform 1029">
              <a:extLst>
                <a:ext uri="{FF2B5EF4-FFF2-40B4-BE49-F238E27FC236}">
                  <a16:creationId xmlns:a16="http://schemas.microsoft.com/office/drawing/2014/main" id="{11F2702A-3914-4106-9527-C7D1665E075C}"/>
                </a:ext>
              </a:extLst>
            </p:cNvPr>
            <p:cNvSpPr>
              <a:spLocks/>
            </p:cNvSpPr>
            <p:nvPr/>
          </p:nvSpPr>
          <p:spPr bwMode="auto">
            <a:xfrm>
              <a:off x="4325985" y="2815076"/>
              <a:ext cx="95923" cy="17846"/>
            </a:xfrm>
            <a:custGeom>
              <a:avLst/>
              <a:gdLst>
                <a:gd name="T0" fmla="*/ 30 w 60"/>
                <a:gd name="T1" fmla="*/ 12 h 12"/>
                <a:gd name="T2" fmla="*/ 8 w 60"/>
                <a:gd name="T3" fmla="*/ 12 h 12"/>
                <a:gd name="T4" fmla="*/ 0 w 60"/>
                <a:gd name="T5" fmla="*/ 6 h 12"/>
                <a:gd name="T6" fmla="*/ 8 w 60"/>
                <a:gd name="T7" fmla="*/ 0 h 12"/>
                <a:gd name="T8" fmla="*/ 52 w 60"/>
                <a:gd name="T9" fmla="*/ 0 h 12"/>
                <a:gd name="T10" fmla="*/ 59 w 60"/>
                <a:gd name="T11" fmla="*/ 7 h 12"/>
                <a:gd name="T12" fmla="*/ 52 w 60"/>
                <a:gd name="T13" fmla="*/ 12 h 12"/>
                <a:gd name="T14" fmla="*/ 50 w 60"/>
                <a:gd name="T15" fmla="*/ 12 h 12"/>
                <a:gd name="T16" fmla="*/ 30 w 60"/>
                <a:gd name="T17"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0" h="12">
                  <a:moveTo>
                    <a:pt x="30" y="12"/>
                  </a:moveTo>
                  <a:cubicBezTo>
                    <a:pt x="22" y="12"/>
                    <a:pt x="15" y="12"/>
                    <a:pt x="8" y="12"/>
                  </a:cubicBezTo>
                  <a:cubicBezTo>
                    <a:pt x="3" y="12"/>
                    <a:pt x="0" y="10"/>
                    <a:pt x="0" y="6"/>
                  </a:cubicBezTo>
                  <a:cubicBezTo>
                    <a:pt x="0" y="3"/>
                    <a:pt x="3" y="0"/>
                    <a:pt x="8" y="0"/>
                  </a:cubicBezTo>
                  <a:cubicBezTo>
                    <a:pt x="23" y="0"/>
                    <a:pt x="37" y="0"/>
                    <a:pt x="52" y="0"/>
                  </a:cubicBezTo>
                  <a:cubicBezTo>
                    <a:pt x="57" y="0"/>
                    <a:pt x="60" y="3"/>
                    <a:pt x="59" y="7"/>
                  </a:cubicBezTo>
                  <a:cubicBezTo>
                    <a:pt x="59" y="10"/>
                    <a:pt x="56" y="12"/>
                    <a:pt x="52" y="12"/>
                  </a:cubicBezTo>
                  <a:cubicBezTo>
                    <a:pt x="52" y="12"/>
                    <a:pt x="51" y="12"/>
                    <a:pt x="50" y="12"/>
                  </a:cubicBezTo>
                  <a:cubicBezTo>
                    <a:pt x="43" y="12"/>
                    <a:pt x="37" y="12"/>
                    <a:pt x="30" y="1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a:ea typeface="+mn-ea"/>
                <a:cs typeface="+mn-cs"/>
                <a:sym typeface="Calibri"/>
              </a:endParaRPr>
            </a:p>
          </p:txBody>
        </p:sp>
        <p:sp>
          <p:nvSpPr>
            <p:cNvPr id="63" name="Freeform 1030">
              <a:extLst>
                <a:ext uri="{FF2B5EF4-FFF2-40B4-BE49-F238E27FC236}">
                  <a16:creationId xmlns:a16="http://schemas.microsoft.com/office/drawing/2014/main" id="{01DE560B-955B-4545-AC53-F01D67AD8755}"/>
                </a:ext>
              </a:extLst>
            </p:cNvPr>
            <p:cNvSpPr>
              <a:spLocks/>
            </p:cNvSpPr>
            <p:nvPr/>
          </p:nvSpPr>
          <p:spPr bwMode="auto">
            <a:xfrm>
              <a:off x="4328217" y="2846306"/>
              <a:ext cx="89230" cy="20076"/>
            </a:xfrm>
            <a:custGeom>
              <a:avLst/>
              <a:gdLst>
                <a:gd name="T0" fmla="*/ 29 w 57"/>
                <a:gd name="T1" fmla="*/ 12 h 12"/>
                <a:gd name="T2" fmla="*/ 7 w 57"/>
                <a:gd name="T3" fmla="*/ 12 h 12"/>
                <a:gd name="T4" fmla="*/ 1 w 57"/>
                <a:gd name="T5" fmla="*/ 6 h 12"/>
                <a:gd name="T6" fmla="*/ 7 w 57"/>
                <a:gd name="T7" fmla="*/ 0 h 12"/>
                <a:gd name="T8" fmla="*/ 51 w 57"/>
                <a:gd name="T9" fmla="*/ 0 h 12"/>
                <a:gd name="T10" fmla="*/ 57 w 57"/>
                <a:gd name="T11" fmla="*/ 6 h 12"/>
                <a:gd name="T12" fmla="*/ 51 w 57"/>
                <a:gd name="T13" fmla="*/ 12 h 12"/>
                <a:gd name="T14" fmla="*/ 29 w 57"/>
                <a:gd name="T15" fmla="*/ 12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7" h="12">
                  <a:moveTo>
                    <a:pt x="29" y="12"/>
                  </a:moveTo>
                  <a:cubicBezTo>
                    <a:pt x="22" y="12"/>
                    <a:pt x="14" y="12"/>
                    <a:pt x="7" y="12"/>
                  </a:cubicBezTo>
                  <a:cubicBezTo>
                    <a:pt x="3" y="12"/>
                    <a:pt x="0" y="10"/>
                    <a:pt x="1" y="6"/>
                  </a:cubicBezTo>
                  <a:cubicBezTo>
                    <a:pt x="1" y="3"/>
                    <a:pt x="3" y="0"/>
                    <a:pt x="7" y="0"/>
                  </a:cubicBezTo>
                  <a:cubicBezTo>
                    <a:pt x="22" y="0"/>
                    <a:pt x="36" y="0"/>
                    <a:pt x="51" y="0"/>
                  </a:cubicBezTo>
                  <a:cubicBezTo>
                    <a:pt x="55" y="0"/>
                    <a:pt x="57" y="3"/>
                    <a:pt x="57" y="6"/>
                  </a:cubicBezTo>
                  <a:cubicBezTo>
                    <a:pt x="57" y="10"/>
                    <a:pt x="55" y="12"/>
                    <a:pt x="51" y="12"/>
                  </a:cubicBezTo>
                  <a:cubicBezTo>
                    <a:pt x="43" y="12"/>
                    <a:pt x="36" y="12"/>
                    <a:pt x="29" y="1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a:ea typeface="+mn-ea"/>
                <a:cs typeface="+mn-cs"/>
                <a:sym typeface="Calibri"/>
              </a:endParaRPr>
            </a:p>
          </p:txBody>
        </p:sp>
        <p:sp>
          <p:nvSpPr>
            <p:cNvPr id="64" name="Freeform 1031">
              <a:extLst>
                <a:ext uri="{FF2B5EF4-FFF2-40B4-BE49-F238E27FC236}">
                  <a16:creationId xmlns:a16="http://schemas.microsoft.com/office/drawing/2014/main" id="{AD8AA798-FB64-48FE-AB45-EA9648D324CC}"/>
                </a:ext>
              </a:extLst>
            </p:cNvPr>
            <p:cNvSpPr>
              <a:spLocks/>
            </p:cNvSpPr>
            <p:nvPr/>
          </p:nvSpPr>
          <p:spPr bwMode="auto">
            <a:xfrm>
              <a:off x="4511135" y="2634385"/>
              <a:ext cx="49077" cy="24538"/>
            </a:xfrm>
            <a:custGeom>
              <a:avLst/>
              <a:gdLst>
                <a:gd name="T0" fmla="*/ 32 w 32"/>
                <a:gd name="T1" fmla="*/ 0 h 15"/>
                <a:gd name="T2" fmla="*/ 32 w 32"/>
                <a:gd name="T3" fmla="*/ 15 h 15"/>
                <a:gd name="T4" fmla="*/ 0 w 32"/>
                <a:gd name="T5" fmla="*/ 15 h 15"/>
                <a:gd name="T6" fmla="*/ 0 w 32"/>
                <a:gd name="T7" fmla="*/ 0 h 15"/>
                <a:gd name="T8" fmla="*/ 32 w 32"/>
                <a:gd name="T9" fmla="*/ 0 h 15"/>
              </a:gdLst>
              <a:ahLst/>
              <a:cxnLst>
                <a:cxn ang="0">
                  <a:pos x="T0" y="T1"/>
                </a:cxn>
                <a:cxn ang="0">
                  <a:pos x="T2" y="T3"/>
                </a:cxn>
                <a:cxn ang="0">
                  <a:pos x="T4" y="T5"/>
                </a:cxn>
                <a:cxn ang="0">
                  <a:pos x="T6" y="T7"/>
                </a:cxn>
                <a:cxn ang="0">
                  <a:pos x="T8" y="T9"/>
                </a:cxn>
              </a:cxnLst>
              <a:rect l="0" t="0" r="r" b="b"/>
              <a:pathLst>
                <a:path w="32" h="15">
                  <a:moveTo>
                    <a:pt x="32" y="0"/>
                  </a:moveTo>
                  <a:cubicBezTo>
                    <a:pt x="32" y="5"/>
                    <a:pt x="32" y="10"/>
                    <a:pt x="32" y="15"/>
                  </a:cubicBezTo>
                  <a:cubicBezTo>
                    <a:pt x="21" y="15"/>
                    <a:pt x="11" y="15"/>
                    <a:pt x="0" y="15"/>
                  </a:cubicBezTo>
                  <a:cubicBezTo>
                    <a:pt x="0" y="10"/>
                    <a:pt x="0" y="5"/>
                    <a:pt x="0" y="0"/>
                  </a:cubicBezTo>
                  <a:cubicBezTo>
                    <a:pt x="10" y="0"/>
                    <a:pt x="21" y="0"/>
                    <a:pt x="32" y="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a:ea typeface="+mn-ea"/>
                <a:cs typeface="+mn-cs"/>
                <a:sym typeface="Calibri"/>
              </a:endParaRPr>
            </a:p>
          </p:txBody>
        </p:sp>
        <p:sp>
          <p:nvSpPr>
            <p:cNvPr id="65" name="Freeform 1032">
              <a:extLst>
                <a:ext uri="{FF2B5EF4-FFF2-40B4-BE49-F238E27FC236}">
                  <a16:creationId xmlns:a16="http://schemas.microsoft.com/office/drawing/2014/main" id="{741B844D-5180-460A-B814-E1EB1ED5759B}"/>
                </a:ext>
              </a:extLst>
            </p:cNvPr>
            <p:cNvSpPr>
              <a:spLocks/>
            </p:cNvSpPr>
            <p:nvPr/>
          </p:nvSpPr>
          <p:spPr bwMode="auto">
            <a:xfrm>
              <a:off x="4183212" y="2634385"/>
              <a:ext cx="53538" cy="24538"/>
            </a:xfrm>
            <a:custGeom>
              <a:avLst/>
              <a:gdLst>
                <a:gd name="T0" fmla="*/ 0 w 33"/>
                <a:gd name="T1" fmla="*/ 16 h 16"/>
                <a:gd name="T2" fmla="*/ 0 w 33"/>
                <a:gd name="T3" fmla="*/ 0 h 16"/>
                <a:gd name="T4" fmla="*/ 33 w 33"/>
                <a:gd name="T5" fmla="*/ 0 h 16"/>
                <a:gd name="T6" fmla="*/ 33 w 33"/>
                <a:gd name="T7" fmla="*/ 16 h 16"/>
                <a:gd name="T8" fmla="*/ 0 w 33"/>
                <a:gd name="T9" fmla="*/ 16 h 16"/>
              </a:gdLst>
              <a:ahLst/>
              <a:cxnLst>
                <a:cxn ang="0">
                  <a:pos x="T0" y="T1"/>
                </a:cxn>
                <a:cxn ang="0">
                  <a:pos x="T2" y="T3"/>
                </a:cxn>
                <a:cxn ang="0">
                  <a:pos x="T4" y="T5"/>
                </a:cxn>
                <a:cxn ang="0">
                  <a:pos x="T6" y="T7"/>
                </a:cxn>
                <a:cxn ang="0">
                  <a:pos x="T8" y="T9"/>
                </a:cxn>
              </a:cxnLst>
              <a:rect l="0" t="0" r="r" b="b"/>
              <a:pathLst>
                <a:path w="33" h="16">
                  <a:moveTo>
                    <a:pt x="0" y="16"/>
                  </a:moveTo>
                  <a:cubicBezTo>
                    <a:pt x="0" y="11"/>
                    <a:pt x="0" y="6"/>
                    <a:pt x="0" y="0"/>
                  </a:cubicBezTo>
                  <a:cubicBezTo>
                    <a:pt x="11" y="0"/>
                    <a:pt x="22" y="0"/>
                    <a:pt x="33" y="0"/>
                  </a:cubicBezTo>
                  <a:cubicBezTo>
                    <a:pt x="33" y="6"/>
                    <a:pt x="33" y="11"/>
                    <a:pt x="33" y="16"/>
                  </a:cubicBezTo>
                  <a:cubicBezTo>
                    <a:pt x="22" y="16"/>
                    <a:pt x="12" y="16"/>
                    <a:pt x="0" y="16"/>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a:ea typeface="+mn-ea"/>
                <a:cs typeface="+mn-cs"/>
                <a:sym typeface="Calibri"/>
              </a:endParaRPr>
            </a:p>
          </p:txBody>
        </p:sp>
        <p:sp>
          <p:nvSpPr>
            <p:cNvPr id="66" name="Freeform 1033">
              <a:extLst>
                <a:ext uri="{FF2B5EF4-FFF2-40B4-BE49-F238E27FC236}">
                  <a16:creationId xmlns:a16="http://schemas.microsoft.com/office/drawing/2014/main" id="{113D55EF-EF5E-4817-95B0-596BB4F408B3}"/>
                </a:ext>
              </a:extLst>
            </p:cNvPr>
            <p:cNvSpPr>
              <a:spLocks/>
            </p:cNvSpPr>
            <p:nvPr/>
          </p:nvSpPr>
          <p:spPr bwMode="auto">
            <a:xfrm>
              <a:off x="4484364" y="2540692"/>
              <a:ext cx="58000" cy="51307"/>
            </a:xfrm>
            <a:custGeom>
              <a:avLst/>
              <a:gdLst>
                <a:gd name="T0" fmla="*/ 10 w 36"/>
                <a:gd name="T1" fmla="*/ 32 h 32"/>
                <a:gd name="T2" fmla="*/ 0 w 36"/>
                <a:gd name="T3" fmla="*/ 19 h 32"/>
                <a:gd name="T4" fmla="*/ 26 w 36"/>
                <a:gd name="T5" fmla="*/ 0 h 32"/>
                <a:gd name="T6" fmla="*/ 36 w 36"/>
                <a:gd name="T7" fmla="*/ 13 h 32"/>
                <a:gd name="T8" fmla="*/ 10 w 36"/>
                <a:gd name="T9" fmla="*/ 32 h 32"/>
              </a:gdLst>
              <a:ahLst/>
              <a:cxnLst>
                <a:cxn ang="0">
                  <a:pos x="T0" y="T1"/>
                </a:cxn>
                <a:cxn ang="0">
                  <a:pos x="T2" y="T3"/>
                </a:cxn>
                <a:cxn ang="0">
                  <a:pos x="T4" y="T5"/>
                </a:cxn>
                <a:cxn ang="0">
                  <a:pos x="T6" y="T7"/>
                </a:cxn>
                <a:cxn ang="0">
                  <a:pos x="T8" y="T9"/>
                </a:cxn>
              </a:cxnLst>
              <a:rect l="0" t="0" r="r" b="b"/>
              <a:pathLst>
                <a:path w="36" h="32">
                  <a:moveTo>
                    <a:pt x="10" y="32"/>
                  </a:moveTo>
                  <a:cubicBezTo>
                    <a:pt x="7" y="27"/>
                    <a:pt x="4" y="23"/>
                    <a:pt x="0" y="19"/>
                  </a:cubicBezTo>
                  <a:cubicBezTo>
                    <a:pt x="9" y="12"/>
                    <a:pt x="18" y="6"/>
                    <a:pt x="26" y="0"/>
                  </a:cubicBezTo>
                  <a:cubicBezTo>
                    <a:pt x="30" y="4"/>
                    <a:pt x="33" y="9"/>
                    <a:pt x="36" y="13"/>
                  </a:cubicBezTo>
                  <a:cubicBezTo>
                    <a:pt x="27" y="19"/>
                    <a:pt x="19" y="25"/>
                    <a:pt x="10" y="3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a:ea typeface="+mn-ea"/>
                <a:cs typeface="+mn-cs"/>
                <a:sym typeface="Calibri"/>
              </a:endParaRPr>
            </a:p>
          </p:txBody>
        </p:sp>
        <p:sp>
          <p:nvSpPr>
            <p:cNvPr id="67" name="Freeform 1034">
              <a:extLst>
                <a:ext uri="{FF2B5EF4-FFF2-40B4-BE49-F238E27FC236}">
                  <a16:creationId xmlns:a16="http://schemas.microsoft.com/office/drawing/2014/main" id="{646EE9CC-D817-459F-BD68-7EAF23765250}"/>
                </a:ext>
              </a:extLst>
            </p:cNvPr>
            <p:cNvSpPr>
              <a:spLocks/>
            </p:cNvSpPr>
            <p:nvPr/>
          </p:nvSpPr>
          <p:spPr bwMode="auto">
            <a:xfrm>
              <a:off x="4201056" y="2705769"/>
              <a:ext cx="55769" cy="44615"/>
            </a:xfrm>
            <a:custGeom>
              <a:avLst/>
              <a:gdLst>
                <a:gd name="T0" fmla="*/ 6 w 36"/>
                <a:gd name="T1" fmla="*/ 28 h 28"/>
                <a:gd name="T2" fmla="*/ 0 w 36"/>
                <a:gd name="T3" fmla="*/ 13 h 28"/>
                <a:gd name="T4" fmla="*/ 29 w 36"/>
                <a:gd name="T5" fmla="*/ 0 h 28"/>
                <a:gd name="T6" fmla="*/ 36 w 36"/>
                <a:gd name="T7" fmla="*/ 15 h 28"/>
                <a:gd name="T8" fmla="*/ 6 w 36"/>
                <a:gd name="T9" fmla="*/ 28 h 28"/>
              </a:gdLst>
              <a:ahLst/>
              <a:cxnLst>
                <a:cxn ang="0">
                  <a:pos x="T0" y="T1"/>
                </a:cxn>
                <a:cxn ang="0">
                  <a:pos x="T2" y="T3"/>
                </a:cxn>
                <a:cxn ang="0">
                  <a:pos x="T4" y="T5"/>
                </a:cxn>
                <a:cxn ang="0">
                  <a:pos x="T6" y="T7"/>
                </a:cxn>
                <a:cxn ang="0">
                  <a:pos x="T8" y="T9"/>
                </a:cxn>
              </a:cxnLst>
              <a:rect l="0" t="0" r="r" b="b"/>
              <a:pathLst>
                <a:path w="36" h="28">
                  <a:moveTo>
                    <a:pt x="6" y="28"/>
                  </a:moveTo>
                  <a:cubicBezTo>
                    <a:pt x="4" y="23"/>
                    <a:pt x="2" y="18"/>
                    <a:pt x="0" y="13"/>
                  </a:cubicBezTo>
                  <a:cubicBezTo>
                    <a:pt x="9" y="9"/>
                    <a:pt x="19" y="4"/>
                    <a:pt x="29" y="0"/>
                  </a:cubicBezTo>
                  <a:cubicBezTo>
                    <a:pt x="31" y="5"/>
                    <a:pt x="33" y="9"/>
                    <a:pt x="36" y="15"/>
                  </a:cubicBezTo>
                  <a:cubicBezTo>
                    <a:pt x="26" y="19"/>
                    <a:pt x="16" y="23"/>
                    <a:pt x="6" y="28"/>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a:ea typeface="+mn-ea"/>
                <a:cs typeface="+mn-cs"/>
                <a:sym typeface="Calibri"/>
              </a:endParaRPr>
            </a:p>
          </p:txBody>
        </p:sp>
        <p:sp>
          <p:nvSpPr>
            <p:cNvPr id="68" name="Freeform 1035">
              <a:extLst>
                <a:ext uri="{FF2B5EF4-FFF2-40B4-BE49-F238E27FC236}">
                  <a16:creationId xmlns:a16="http://schemas.microsoft.com/office/drawing/2014/main" id="{439DD026-B865-400E-9321-2A3504DDB6B8}"/>
                </a:ext>
              </a:extLst>
            </p:cNvPr>
            <p:cNvSpPr>
              <a:spLocks/>
            </p:cNvSpPr>
            <p:nvPr/>
          </p:nvSpPr>
          <p:spPr bwMode="auto">
            <a:xfrm>
              <a:off x="4205516" y="2540692"/>
              <a:ext cx="55769" cy="51307"/>
            </a:xfrm>
            <a:custGeom>
              <a:avLst/>
              <a:gdLst>
                <a:gd name="T0" fmla="*/ 35 w 35"/>
                <a:gd name="T1" fmla="*/ 19 h 32"/>
                <a:gd name="T2" fmla="*/ 26 w 35"/>
                <a:gd name="T3" fmla="*/ 32 h 32"/>
                <a:gd name="T4" fmla="*/ 0 w 35"/>
                <a:gd name="T5" fmla="*/ 13 h 32"/>
                <a:gd name="T6" fmla="*/ 9 w 35"/>
                <a:gd name="T7" fmla="*/ 0 h 32"/>
                <a:gd name="T8" fmla="*/ 35 w 35"/>
                <a:gd name="T9" fmla="*/ 19 h 32"/>
              </a:gdLst>
              <a:ahLst/>
              <a:cxnLst>
                <a:cxn ang="0">
                  <a:pos x="T0" y="T1"/>
                </a:cxn>
                <a:cxn ang="0">
                  <a:pos x="T2" y="T3"/>
                </a:cxn>
                <a:cxn ang="0">
                  <a:pos x="T4" y="T5"/>
                </a:cxn>
                <a:cxn ang="0">
                  <a:pos x="T6" y="T7"/>
                </a:cxn>
                <a:cxn ang="0">
                  <a:pos x="T8" y="T9"/>
                </a:cxn>
              </a:cxnLst>
              <a:rect l="0" t="0" r="r" b="b"/>
              <a:pathLst>
                <a:path w="35" h="32">
                  <a:moveTo>
                    <a:pt x="35" y="19"/>
                  </a:moveTo>
                  <a:cubicBezTo>
                    <a:pt x="32" y="23"/>
                    <a:pt x="29" y="27"/>
                    <a:pt x="26" y="32"/>
                  </a:cubicBezTo>
                  <a:cubicBezTo>
                    <a:pt x="17" y="26"/>
                    <a:pt x="9" y="19"/>
                    <a:pt x="0" y="13"/>
                  </a:cubicBezTo>
                  <a:cubicBezTo>
                    <a:pt x="3" y="9"/>
                    <a:pt x="6" y="4"/>
                    <a:pt x="9" y="0"/>
                  </a:cubicBezTo>
                  <a:cubicBezTo>
                    <a:pt x="18" y="6"/>
                    <a:pt x="26" y="12"/>
                    <a:pt x="35" y="19"/>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a:ea typeface="+mn-ea"/>
                <a:cs typeface="+mn-cs"/>
                <a:sym typeface="Calibri"/>
              </a:endParaRPr>
            </a:p>
          </p:txBody>
        </p:sp>
        <p:sp>
          <p:nvSpPr>
            <p:cNvPr id="69" name="Freeform 1036">
              <a:extLst>
                <a:ext uri="{FF2B5EF4-FFF2-40B4-BE49-F238E27FC236}">
                  <a16:creationId xmlns:a16="http://schemas.microsoft.com/office/drawing/2014/main" id="{25762F34-00C8-4A0C-B0C4-BB6EDDD0FCAA}"/>
                </a:ext>
              </a:extLst>
            </p:cNvPr>
            <p:cNvSpPr>
              <a:spLocks/>
            </p:cNvSpPr>
            <p:nvPr/>
          </p:nvSpPr>
          <p:spPr bwMode="auto">
            <a:xfrm>
              <a:off x="4488824" y="2705769"/>
              <a:ext cx="58000" cy="44615"/>
            </a:xfrm>
            <a:custGeom>
              <a:avLst/>
              <a:gdLst>
                <a:gd name="T0" fmla="*/ 0 w 36"/>
                <a:gd name="T1" fmla="*/ 15 h 27"/>
                <a:gd name="T2" fmla="*/ 7 w 36"/>
                <a:gd name="T3" fmla="*/ 0 h 27"/>
                <a:gd name="T4" fmla="*/ 36 w 36"/>
                <a:gd name="T5" fmla="*/ 12 h 27"/>
                <a:gd name="T6" fmla="*/ 30 w 36"/>
                <a:gd name="T7" fmla="*/ 27 h 27"/>
                <a:gd name="T8" fmla="*/ 0 w 36"/>
                <a:gd name="T9" fmla="*/ 15 h 27"/>
              </a:gdLst>
              <a:ahLst/>
              <a:cxnLst>
                <a:cxn ang="0">
                  <a:pos x="T0" y="T1"/>
                </a:cxn>
                <a:cxn ang="0">
                  <a:pos x="T2" y="T3"/>
                </a:cxn>
                <a:cxn ang="0">
                  <a:pos x="T4" y="T5"/>
                </a:cxn>
                <a:cxn ang="0">
                  <a:pos x="T6" y="T7"/>
                </a:cxn>
                <a:cxn ang="0">
                  <a:pos x="T8" y="T9"/>
                </a:cxn>
              </a:cxnLst>
              <a:rect l="0" t="0" r="r" b="b"/>
              <a:pathLst>
                <a:path w="36" h="27">
                  <a:moveTo>
                    <a:pt x="0" y="15"/>
                  </a:moveTo>
                  <a:cubicBezTo>
                    <a:pt x="3" y="10"/>
                    <a:pt x="5" y="5"/>
                    <a:pt x="7" y="0"/>
                  </a:cubicBezTo>
                  <a:cubicBezTo>
                    <a:pt x="16" y="4"/>
                    <a:pt x="26" y="8"/>
                    <a:pt x="36" y="12"/>
                  </a:cubicBezTo>
                  <a:cubicBezTo>
                    <a:pt x="34" y="17"/>
                    <a:pt x="32" y="22"/>
                    <a:pt x="30" y="27"/>
                  </a:cubicBezTo>
                  <a:cubicBezTo>
                    <a:pt x="20" y="23"/>
                    <a:pt x="10" y="19"/>
                    <a:pt x="0" y="15"/>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a:ea typeface="+mn-ea"/>
                <a:cs typeface="+mn-cs"/>
                <a:sym typeface="Calibri"/>
              </a:endParaRPr>
            </a:p>
          </p:txBody>
        </p:sp>
        <p:sp>
          <p:nvSpPr>
            <p:cNvPr id="70" name="Freeform 1037">
              <a:extLst>
                <a:ext uri="{FF2B5EF4-FFF2-40B4-BE49-F238E27FC236}">
                  <a16:creationId xmlns:a16="http://schemas.microsoft.com/office/drawing/2014/main" id="{469D05E6-8092-41FF-93EC-D5085E100D67}"/>
                </a:ext>
              </a:extLst>
            </p:cNvPr>
            <p:cNvSpPr>
              <a:spLocks/>
            </p:cNvSpPr>
            <p:nvPr/>
          </p:nvSpPr>
          <p:spPr bwMode="auto">
            <a:xfrm>
              <a:off x="4430827" y="2484923"/>
              <a:ext cx="44615" cy="55768"/>
            </a:xfrm>
            <a:custGeom>
              <a:avLst/>
              <a:gdLst>
                <a:gd name="T0" fmla="*/ 14 w 28"/>
                <a:gd name="T1" fmla="*/ 0 h 35"/>
                <a:gd name="T2" fmla="*/ 28 w 28"/>
                <a:gd name="T3" fmla="*/ 8 h 35"/>
                <a:gd name="T4" fmla="*/ 14 w 28"/>
                <a:gd name="T5" fmla="*/ 35 h 35"/>
                <a:gd name="T6" fmla="*/ 0 w 28"/>
                <a:gd name="T7" fmla="*/ 27 h 35"/>
                <a:gd name="T8" fmla="*/ 14 w 28"/>
                <a:gd name="T9" fmla="*/ 0 h 35"/>
              </a:gdLst>
              <a:ahLst/>
              <a:cxnLst>
                <a:cxn ang="0">
                  <a:pos x="T0" y="T1"/>
                </a:cxn>
                <a:cxn ang="0">
                  <a:pos x="T2" y="T3"/>
                </a:cxn>
                <a:cxn ang="0">
                  <a:pos x="T4" y="T5"/>
                </a:cxn>
                <a:cxn ang="0">
                  <a:pos x="T6" y="T7"/>
                </a:cxn>
                <a:cxn ang="0">
                  <a:pos x="T8" y="T9"/>
                </a:cxn>
              </a:cxnLst>
              <a:rect l="0" t="0" r="r" b="b"/>
              <a:pathLst>
                <a:path w="28" h="35">
                  <a:moveTo>
                    <a:pt x="14" y="0"/>
                  </a:moveTo>
                  <a:cubicBezTo>
                    <a:pt x="19" y="3"/>
                    <a:pt x="23" y="5"/>
                    <a:pt x="28" y="8"/>
                  </a:cubicBezTo>
                  <a:cubicBezTo>
                    <a:pt x="24" y="17"/>
                    <a:pt x="19" y="26"/>
                    <a:pt x="14" y="35"/>
                  </a:cubicBezTo>
                  <a:cubicBezTo>
                    <a:pt x="9" y="32"/>
                    <a:pt x="5" y="29"/>
                    <a:pt x="0" y="27"/>
                  </a:cubicBezTo>
                  <a:cubicBezTo>
                    <a:pt x="4" y="18"/>
                    <a:pt x="9" y="9"/>
                    <a:pt x="14" y="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a:ea typeface="+mn-ea"/>
                <a:cs typeface="+mn-cs"/>
                <a:sym typeface="Calibri"/>
              </a:endParaRPr>
            </a:p>
          </p:txBody>
        </p:sp>
        <p:sp>
          <p:nvSpPr>
            <p:cNvPr id="71" name="Freeform 1038">
              <a:extLst>
                <a:ext uri="{FF2B5EF4-FFF2-40B4-BE49-F238E27FC236}">
                  <a16:creationId xmlns:a16="http://schemas.microsoft.com/office/drawing/2014/main" id="{B97E2C53-BFF3-40A2-A74A-2B0D92CB6471}"/>
                </a:ext>
              </a:extLst>
            </p:cNvPr>
            <p:cNvSpPr>
              <a:spLocks/>
            </p:cNvSpPr>
            <p:nvPr/>
          </p:nvSpPr>
          <p:spPr bwMode="auto">
            <a:xfrm>
              <a:off x="4270206" y="2484923"/>
              <a:ext cx="46846" cy="55768"/>
            </a:xfrm>
            <a:custGeom>
              <a:avLst/>
              <a:gdLst>
                <a:gd name="T0" fmla="*/ 15 w 29"/>
                <a:gd name="T1" fmla="*/ 35 h 35"/>
                <a:gd name="T2" fmla="*/ 0 w 29"/>
                <a:gd name="T3" fmla="*/ 8 h 35"/>
                <a:gd name="T4" fmla="*/ 15 w 29"/>
                <a:gd name="T5" fmla="*/ 0 h 35"/>
                <a:gd name="T6" fmla="*/ 29 w 29"/>
                <a:gd name="T7" fmla="*/ 27 h 35"/>
                <a:gd name="T8" fmla="*/ 15 w 29"/>
                <a:gd name="T9" fmla="*/ 35 h 35"/>
              </a:gdLst>
              <a:ahLst/>
              <a:cxnLst>
                <a:cxn ang="0">
                  <a:pos x="T0" y="T1"/>
                </a:cxn>
                <a:cxn ang="0">
                  <a:pos x="T2" y="T3"/>
                </a:cxn>
                <a:cxn ang="0">
                  <a:pos x="T4" y="T5"/>
                </a:cxn>
                <a:cxn ang="0">
                  <a:pos x="T6" y="T7"/>
                </a:cxn>
                <a:cxn ang="0">
                  <a:pos x="T8" y="T9"/>
                </a:cxn>
              </a:cxnLst>
              <a:rect l="0" t="0" r="r" b="b"/>
              <a:pathLst>
                <a:path w="29" h="35">
                  <a:moveTo>
                    <a:pt x="15" y="35"/>
                  </a:moveTo>
                  <a:cubicBezTo>
                    <a:pt x="10" y="26"/>
                    <a:pt x="5" y="17"/>
                    <a:pt x="0" y="8"/>
                  </a:cubicBezTo>
                  <a:cubicBezTo>
                    <a:pt x="5" y="5"/>
                    <a:pt x="10" y="3"/>
                    <a:pt x="15" y="0"/>
                  </a:cubicBezTo>
                  <a:cubicBezTo>
                    <a:pt x="20" y="9"/>
                    <a:pt x="24" y="18"/>
                    <a:pt x="29" y="27"/>
                  </a:cubicBezTo>
                  <a:cubicBezTo>
                    <a:pt x="24" y="29"/>
                    <a:pt x="20" y="32"/>
                    <a:pt x="15" y="35"/>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a:ea typeface="+mn-ea"/>
                <a:cs typeface="+mn-cs"/>
                <a:sym typeface="Calibri"/>
              </a:endParaRPr>
            </a:p>
          </p:txBody>
        </p:sp>
        <p:sp>
          <p:nvSpPr>
            <p:cNvPr id="72" name="Freeform 1039">
              <a:extLst>
                <a:ext uri="{FF2B5EF4-FFF2-40B4-BE49-F238E27FC236}">
                  <a16:creationId xmlns:a16="http://schemas.microsoft.com/office/drawing/2014/main" id="{988CB273-09E4-4E14-845E-96F3FF7285AA}"/>
                </a:ext>
              </a:extLst>
            </p:cNvPr>
            <p:cNvSpPr>
              <a:spLocks/>
            </p:cNvSpPr>
            <p:nvPr/>
          </p:nvSpPr>
          <p:spPr bwMode="auto">
            <a:xfrm>
              <a:off x="4361666" y="2471538"/>
              <a:ext cx="24539" cy="46845"/>
            </a:xfrm>
            <a:custGeom>
              <a:avLst/>
              <a:gdLst>
                <a:gd name="T0" fmla="*/ 0 w 16"/>
                <a:gd name="T1" fmla="*/ 0 h 29"/>
                <a:gd name="T2" fmla="*/ 16 w 16"/>
                <a:gd name="T3" fmla="*/ 0 h 29"/>
                <a:gd name="T4" fmla="*/ 16 w 16"/>
                <a:gd name="T5" fmla="*/ 29 h 29"/>
                <a:gd name="T6" fmla="*/ 0 w 16"/>
                <a:gd name="T7" fmla="*/ 29 h 29"/>
                <a:gd name="T8" fmla="*/ 0 w 16"/>
                <a:gd name="T9" fmla="*/ 0 h 29"/>
              </a:gdLst>
              <a:ahLst/>
              <a:cxnLst>
                <a:cxn ang="0">
                  <a:pos x="T0" y="T1"/>
                </a:cxn>
                <a:cxn ang="0">
                  <a:pos x="T2" y="T3"/>
                </a:cxn>
                <a:cxn ang="0">
                  <a:pos x="T4" y="T5"/>
                </a:cxn>
                <a:cxn ang="0">
                  <a:pos x="T6" y="T7"/>
                </a:cxn>
                <a:cxn ang="0">
                  <a:pos x="T8" y="T9"/>
                </a:cxn>
              </a:cxnLst>
              <a:rect l="0" t="0" r="r" b="b"/>
              <a:pathLst>
                <a:path w="16" h="29">
                  <a:moveTo>
                    <a:pt x="0" y="0"/>
                  </a:moveTo>
                  <a:cubicBezTo>
                    <a:pt x="6" y="0"/>
                    <a:pt x="11" y="0"/>
                    <a:pt x="16" y="0"/>
                  </a:cubicBezTo>
                  <a:cubicBezTo>
                    <a:pt x="16" y="10"/>
                    <a:pt x="16" y="20"/>
                    <a:pt x="16" y="29"/>
                  </a:cubicBezTo>
                  <a:cubicBezTo>
                    <a:pt x="11" y="29"/>
                    <a:pt x="6" y="29"/>
                    <a:pt x="0" y="29"/>
                  </a:cubicBezTo>
                  <a:cubicBezTo>
                    <a:pt x="0" y="20"/>
                    <a:pt x="0" y="10"/>
                    <a:pt x="0" y="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a:ea typeface="+mn-ea"/>
                <a:cs typeface="+mn-cs"/>
                <a:sym typeface="Calibri"/>
              </a:endParaRPr>
            </a:p>
          </p:txBody>
        </p:sp>
        <p:sp>
          <p:nvSpPr>
            <p:cNvPr id="73" name="Freeform 1040">
              <a:extLst>
                <a:ext uri="{FF2B5EF4-FFF2-40B4-BE49-F238E27FC236}">
                  <a16:creationId xmlns:a16="http://schemas.microsoft.com/office/drawing/2014/main" id="{4AC97CA0-1ADB-4B54-B9D2-F46C17A920BF}"/>
                </a:ext>
              </a:extLst>
            </p:cNvPr>
            <p:cNvSpPr>
              <a:spLocks/>
            </p:cNvSpPr>
            <p:nvPr/>
          </p:nvSpPr>
          <p:spPr bwMode="auto">
            <a:xfrm>
              <a:off x="4339354" y="2877523"/>
              <a:ext cx="69154" cy="22308"/>
            </a:xfrm>
            <a:custGeom>
              <a:avLst/>
              <a:gdLst>
                <a:gd name="T0" fmla="*/ 0 w 44"/>
                <a:gd name="T1" fmla="*/ 0 h 14"/>
                <a:gd name="T2" fmla="*/ 44 w 44"/>
                <a:gd name="T3" fmla="*/ 0 h 14"/>
                <a:gd name="T4" fmla="*/ 30 w 44"/>
                <a:gd name="T5" fmla="*/ 11 h 14"/>
                <a:gd name="T6" fmla="*/ 25 w 44"/>
                <a:gd name="T7" fmla="*/ 13 h 14"/>
                <a:gd name="T8" fmla="*/ 5 w 44"/>
                <a:gd name="T9" fmla="*/ 5 h 14"/>
                <a:gd name="T10" fmla="*/ 0 w 44"/>
                <a:gd name="T11" fmla="*/ 0 h 14"/>
              </a:gdLst>
              <a:ahLst/>
              <a:cxnLst>
                <a:cxn ang="0">
                  <a:pos x="T0" y="T1"/>
                </a:cxn>
                <a:cxn ang="0">
                  <a:pos x="T2" y="T3"/>
                </a:cxn>
                <a:cxn ang="0">
                  <a:pos x="T4" y="T5"/>
                </a:cxn>
                <a:cxn ang="0">
                  <a:pos x="T6" y="T7"/>
                </a:cxn>
                <a:cxn ang="0">
                  <a:pos x="T8" y="T9"/>
                </a:cxn>
                <a:cxn ang="0">
                  <a:pos x="T10" y="T11"/>
                </a:cxn>
              </a:cxnLst>
              <a:rect l="0" t="0" r="r" b="b"/>
              <a:pathLst>
                <a:path w="44" h="14">
                  <a:moveTo>
                    <a:pt x="0" y="0"/>
                  </a:moveTo>
                  <a:cubicBezTo>
                    <a:pt x="15" y="0"/>
                    <a:pt x="29" y="0"/>
                    <a:pt x="44" y="0"/>
                  </a:cubicBezTo>
                  <a:cubicBezTo>
                    <a:pt x="39" y="4"/>
                    <a:pt x="35" y="8"/>
                    <a:pt x="30" y="11"/>
                  </a:cubicBezTo>
                  <a:cubicBezTo>
                    <a:pt x="29" y="13"/>
                    <a:pt x="27" y="12"/>
                    <a:pt x="25" y="13"/>
                  </a:cubicBezTo>
                  <a:cubicBezTo>
                    <a:pt x="17" y="14"/>
                    <a:pt x="10" y="11"/>
                    <a:pt x="5" y="5"/>
                  </a:cubicBezTo>
                  <a:cubicBezTo>
                    <a:pt x="4" y="4"/>
                    <a:pt x="2" y="2"/>
                    <a:pt x="0" y="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a:ea typeface="+mn-ea"/>
                <a:cs typeface="+mn-cs"/>
                <a:sym typeface="Calibri"/>
              </a:endParaRPr>
            </a:p>
          </p:txBody>
        </p:sp>
      </p:grpSp>
      <p:sp>
        <p:nvSpPr>
          <p:cNvPr id="49" name="Rectangle 48">
            <a:extLst>
              <a:ext uri="{FF2B5EF4-FFF2-40B4-BE49-F238E27FC236}">
                <a16:creationId xmlns:a16="http://schemas.microsoft.com/office/drawing/2014/main" id="{03B224A7-8258-4A25-BFED-C773D04BAB41}"/>
              </a:ext>
            </a:extLst>
          </p:cNvPr>
          <p:cNvSpPr/>
          <p:nvPr userDrawn="1"/>
        </p:nvSpPr>
        <p:spPr>
          <a:xfrm>
            <a:off x="6259397" y="1359186"/>
            <a:ext cx="2088000" cy="343341"/>
          </a:xfrm>
          <a:prstGeom prst="rect">
            <a:avLst/>
          </a:prstGeom>
          <a:solidFill>
            <a:srgbClr val="16B07D"/>
          </a:solidFill>
          <a:ln>
            <a:solidFill>
              <a:srgbClr val="16B07D"/>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r>
              <a:rPr lang="fr-FR" sz="1400" b="1" dirty="0"/>
              <a:t>Suivi d’actions</a:t>
            </a:r>
          </a:p>
        </p:txBody>
      </p:sp>
      <p:cxnSp>
        <p:nvCxnSpPr>
          <p:cNvPr id="3" name="Connecteur droit 2">
            <a:extLst>
              <a:ext uri="{FF2B5EF4-FFF2-40B4-BE49-F238E27FC236}">
                <a16:creationId xmlns:a16="http://schemas.microsoft.com/office/drawing/2014/main" id="{067A94E9-3F7A-47DE-93C4-BB8A4B1D8780}"/>
              </a:ext>
            </a:extLst>
          </p:cNvPr>
          <p:cNvCxnSpPr/>
          <p:nvPr userDrawn="1"/>
        </p:nvCxnSpPr>
        <p:spPr>
          <a:xfrm>
            <a:off x="6025044" y="1363518"/>
            <a:ext cx="0" cy="4752000"/>
          </a:xfrm>
          <a:prstGeom prst="line">
            <a:avLst/>
          </a:prstGeom>
          <a:ln w="285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7" name="Connecteur droit 6">
            <a:extLst>
              <a:ext uri="{FF2B5EF4-FFF2-40B4-BE49-F238E27FC236}">
                <a16:creationId xmlns:a16="http://schemas.microsoft.com/office/drawing/2014/main" id="{D81B2A52-FAA8-4A40-9A11-BCA8CF32D52E}"/>
              </a:ext>
            </a:extLst>
          </p:cNvPr>
          <p:cNvCxnSpPr/>
          <p:nvPr userDrawn="1"/>
        </p:nvCxnSpPr>
        <p:spPr>
          <a:xfrm>
            <a:off x="422560" y="3736717"/>
            <a:ext cx="11196000" cy="0"/>
          </a:xfrm>
          <a:prstGeom prst="line">
            <a:avLst/>
          </a:prstGeom>
          <a:ln w="285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pic>
        <p:nvPicPr>
          <p:cNvPr id="54" name="Image 53">
            <a:extLst>
              <a:ext uri="{FF2B5EF4-FFF2-40B4-BE49-F238E27FC236}">
                <a16:creationId xmlns:a16="http://schemas.microsoft.com/office/drawing/2014/main" id="{1663BA85-B91E-4EC6-B646-B7887D9ADED7}"/>
              </a:ext>
            </a:extLst>
          </p:cNvPr>
          <p:cNvPicPr>
            <a:picLocks noChangeAspect="1"/>
          </p:cNvPicPr>
          <p:nvPr userDrawn="1"/>
        </p:nvPicPr>
        <p:blipFill>
          <a:blip r:embed="rId3">
            <a:clrChange>
              <a:clrFrom>
                <a:srgbClr val="FFFFFF"/>
              </a:clrFrom>
              <a:clrTo>
                <a:srgbClr val="FFFFFF">
                  <a:alpha val="0"/>
                </a:srgbClr>
              </a:clrTo>
            </a:clrChange>
            <a:grayscl/>
          </a:blip>
          <a:stretch>
            <a:fillRect/>
          </a:stretch>
        </p:blipFill>
        <p:spPr>
          <a:xfrm>
            <a:off x="11242432" y="1375865"/>
            <a:ext cx="374021" cy="376732"/>
          </a:xfrm>
          <a:prstGeom prst="rect">
            <a:avLst/>
          </a:prstGeom>
        </p:spPr>
      </p:pic>
    </p:spTree>
    <p:extLst>
      <p:ext uri="{BB962C8B-B14F-4D97-AF65-F5344CB8AC3E}">
        <p14:creationId xmlns:p14="http://schemas.microsoft.com/office/powerpoint/2010/main" val="25653215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86638B3-2A6E-47CC-9017-587E2EA27FF9}"/>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7D0401C7-D2FC-4783-AEE0-4298222AECB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94E1AC9B-7D93-415C-A627-43C1B5171C5B}"/>
              </a:ext>
            </a:extLst>
          </p:cNvPr>
          <p:cNvSpPr>
            <a:spLocks noGrp="1"/>
          </p:cNvSpPr>
          <p:nvPr>
            <p:ph type="dt" sz="half" idx="10"/>
          </p:nvPr>
        </p:nvSpPr>
        <p:spPr/>
        <p:txBody>
          <a:bodyPr/>
          <a:lstStyle/>
          <a:p>
            <a:fld id="{4DD10D1E-CDDD-41DF-945E-35AE077EBAF2}" type="datetimeFigureOut">
              <a:rPr lang="fr-FR" smtClean="0"/>
              <a:t>01/08/2022</a:t>
            </a:fld>
            <a:endParaRPr lang="fr-FR"/>
          </a:p>
        </p:txBody>
      </p:sp>
      <p:sp>
        <p:nvSpPr>
          <p:cNvPr id="5" name="Espace réservé du pied de page 4">
            <a:extLst>
              <a:ext uri="{FF2B5EF4-FFF2-40B4-BE49-F238E27FC236}">
                <a16:creationId xmlns:a16="http://schemas.microsoft.com/office/drawing/2014/main" id="{83866B72-8FE4-4262-9AF2-5C38EBA9569D}"/>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77DC6113-BCD1-41A6-802C-6561ABE8075F}"/>
              </a:ext>
            </a:extLst>
          </p:cNvPr>
          <p:cNvSpPr>
            <a:spLocks noGrp="1"/>
          </p:cNvSpPr>
          <p:nvPr>
            <p:ph type="sldNum" sz="quarter" idx="12"/>
          </p:nvPr>
        </p:nvSpPr>
        <p:spPr/>
        <p:txBody>
          <a:bodyPr/>
          <a:lstStyle/>
          <a:p>
            <a:fld id="{77EC82B6-2194-4228-BDE1-3CB1AC05633C}" type="slidenum">
              <a:rPr lang="fr-FR" smtClean="0"/>
              <a:t>‹N°›</a:t>
            </a:fld>
            <a:endParaRPr lang="fr-FR"/>
          </a:p>
        </p:txBody>
      </p:sp>
    </p:spTree>
    <p:extLst>
      <p:ext uri="{BB962C8B-B14F-4D97-AF65-F5344CB8AC3E}">
        <p14:creationId xmlns:p14="http://schemas.microsoft.com/office/powerpoint/2010/main" val="23185568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52D5A15-B7BE-4CE4-BF69-99892C696391}"/>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FE09B638-B6C2-4092-87C5-4903504CCC81}"/>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3BB2EFE7-ECBB-445D-87D8-B997D6FEA563}"/>
              </a:ext>
            </a:extLst>
          </p:cNvPr>
          <p:cNvSpPr>
            <a:spLocks noGrp="1"/>
          </p:cNvSpPr>
          <p:nvPr>
            <p:ph type="dt" sz="half" idx="10"/>
          </p:nvPr>
        </p:nvSpPr>
        <p:spPr/>
        <p:txBody>
          <a:bodyPr/>
          <a:lstStyle/>
          <a:p>
            <a:fld id="{4DD10D1E-CDDD-41DF-945E-35AE077EBAF2}" type="datetimeFigureOut">
              <a:rPr lang="fr-FR" smtClean="0"/>
              <a:t>01/08/2022</a:t>
            </a:fld>
            <a:endParaRPr lang="fr-FR"/>
          </a:p>
        </p:txBody>
      </p:sp>
      <p:sp>
        <p:nvSpPr>
          <p:cNvPr id="5" name="Espace réservé du pied de page 4">
            <a:extLst>
              <a:ext uri="{FF2B5EF4-FFF2-40B4-BE49-F238E27FC236}">
                <a16:creationId xmlns:a16="http://schemas.microsoft.com/office/drawing/2014/main" id="{E9C7AB40-AD3D-4CF5-B0F2-34B2B328B77E}"/>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79322093-A1C8-4287-8353-6E6440A5E759}"/>
              </a:ext>
            </a:extLst>
          </p:cNvPr>
          <p:cNvSpPr>
            <a:spLocks noGrp="1"/>
          </p:cNvSpPr>
          <p:nvPr>
            <p:ph type="sldNum" sz="quarter" idx="12"/>
          </p:nvPr>
        </p:nvSpPr>
        <p:spPr/>
        <p:txBody>
          <a:bodyPr/>
          <a:lstStyle/>
          <a:p>
            <a:fld id="{77EC82B6-2194-4228-BDE1-3CB1AC05633C}" type="slidenum">
              <a:rPr lang="fr-FR" smtClean="0"/>
              <a:t>‹N°›</a:t>
            </a:fld>
            <a:endParaRPr lang="fr-FR"/>
          </a:p>
        </p:txBody>
      </p:sp>
    </p:spTree>
    <p:extLst>
      <p:ext uri="{BB962C8B-B14F-4D97-AF65-F5344CB8AC3E}">
        <p14:creationId xmlns:p14="http://schemas.microsoft.com/office/powerpoint/2010/main" val="11371420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3C71B52-75B5-4092-AC81-8AB8A91766D4}"/>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644EC747-47C7-45B3-AB6C-E8667E3FF1E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0215F725-DABC-47EB-B8A6-D910B758607F}"/>
              </a:ext>
            </a:extLst>
          </p:cNvPr>
          <p:cNvSpPr>
            <a:spLocks noGrp="1"/>
          </p:cNvSpPr>
          <p:nvPr>
            <p:ph type="dt" sz="half" idx="10"/>
          </p:nvPr>
        </p:nvSpPr>
        <p:spPr/>
        <p:txBody>
          <a:bodyPr/>
          <a:lstStyle/>
          <a:p>
            <a:fld id="{4DD10D1E-CDDD-41DF-945E-35AE077EBAF2}" type="datetimeFigureOut">
              <a:rPr lang="fr-FR" smtClean="0"/>
              <a:t>01/08/2022</a:t>
            </a:fld>
            <a:endParaRPr lang="fr-FR"/>
          </a:p>
        </p:txBody>
      </p:sp>
      <p:sp>
        <p:nvSpPr>
          <p:cNvPr id="5" name="Espace réservé du pied de page 4">
            <a:extLst>
              <a:ext uri="{FF2B5EF4-FFF2-40B4-BE49-F238E27FC236}">
                <a16:creationId xmlns:a16="http://schemas.microsoft.com/office/drawing/2014/main" id="{FEC8594A-C9EF-48DF-BFF0-DA6F94223365}"/>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D223AFD9-A992-4BC7-94E2-F66E6C750D13}"/>
              </a:ext>
            </a:extLst>
          </p:cNvPr>
          <p:cNvSpPr>
            <a:spLocks noGrp="1"/>
          </p:cNvSpPr>
          <p:nvPr>
            <p:ph type="sldNum" sz="quarter" idx="12"/>
          </p:nvPr>
        </p:nvSpPr>
        <p:spPr/>
        <p:txBody>
          <a:bodyPr/>
          <a:lstStyle/>
          <a:p>
            <a:fld id="{77EC82B6-2194-4228-BDE1-3CB1AC05633C}" type="slidenum">
              <a:rPr lang="fr-FR" smtClean="0"/>
              <a:t>‹N°›</a:t>
            </a:fld>
            <a:endParaRPr lang="fr-FR"/>
          </a:p>
        </p:txBody>
      </p:sp>
    </p:spTree>
    <p:extLst>
      <p:ext uri="{BB962C8B-B14F-4D97-AF65-F5344CB8AC3E}">
        <p14:creationId xmlns:p14="http://schemas.microsoft.com/office/powerpoint/2010/main" val="42674268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64AF8CD-87B1-416C-BACB-8E4625DEB1E3}"/>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D2BAA1F2-6399-4C2B-8C17-2F4E3C253AEE}"/>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0D616360-1C91-4E71-BC5E-1B11F19B3417}"/>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6960C726-C64E-4342-B485-497756D65937}"/>
              </a:ext>
            </a:extLst>
          </p:cNvPr>
          <p:cNvSpPr>
            <a:spLocks noGrp="1"/>
          </p:cNvSpPr>
          <p:nvPr>
            <p:ph type="dt" sz="half" idx="10"/>
          </p:nvPr>
        </p:nvSpPr>
        <p:spPr/>
        <p:txBody>
          <a:bodyPr/>
          <a:lstStyle/>
          <a:p>
            <a:fld id="{4DD10D1E-CDDD-41DF-945E-35AE077EBAF2}" type="datetimeFigureOut">
              <a:rPr lang="fr-FR" smtClean="0"/>
              <a:t>01/08/2022</a:t>
            </a:fld>
            <a:endParaRPr lang="fr-FR"/>
          </a:p>
        </p:txBody>
      </p:sp>
      <p:sp>
        <p:nvSpPr>
          <p:cNvPr id="6" name="Espace réservé du pied de page 5">
            <a:extLst>
              <a:ext uri="{FF2B5EF4-FFF2-40B4-BE49-F238E27FC236}">
                <a16:creationId xmlns:a16="http://schemas.microsoft.com/office/drawing/2014/main" id="{8612F6B3-220B-455F-B287-7C5C7231D43D}"/>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3E69C8E1-8DF1-4EB2-AC72-8DC9FFA974C6}"/>
              </a:ext>
            </a:extLst>
          </p:cNvPr>
          <p:cNvSpPr>
            <a:spLocks noGrp="1"/>
          </p:cNvSpPr>
          <p:nvPr>
            <p:ph type="sldNum" sz="quarter" idx="12"/>
          </p:nvPr>
        </p:nvSpPr>
        <p:spPr/>
        <p:txBody>
          <a:bodyPr/>
          <a:lstStyle/>
          <a:p>
            <a:fld id="{77EC82B6-2194-4228-BDE1-3CB1AC05633C}" type="slidenum">
              <a:rPr lang="fr-FR" smtClean="0"/>
              <a:t>‹N°›</a:t>
            </a:fld>
            <a:endParaRPr lang="fr-FR"/>
          </a:p>
        </p:txBody>
      </p:sp>
    </p:spTree>
    <p:extLst>
      <p:ext uri="{BB962C8B-B14F-4D97-AF65-F5344CB8AC3E}">
        <p14:creationId xmlns:p14="http://schemas.microsoft.com/office/powerpoint/2010/main" val="10759645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2E87B7F-BD2E-4593-B444-92A536331F77}"/>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F8A8B238-48D6-476B-8F1C-8B4A0E42671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559B98D8-099B-4835-8274-89405E4496FB}"/>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6FD828DD-9D81-4770-8E02-FBD8D3A913C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CF218FA4-22BC-4D45-B663-C9CB01B11821}"/>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7FAD5F1E-D847-407B-A79F-5706873D783A}"/>
              </a:ext>
            </a:extLst>
          </p:cNvPr>
          <p:cNvSpPr>
            <a:spLocks noGrp="1"/>
          </p:cNvSpPr>
          <p:nvPr>
            <p:ph type="dt" sz="half" idx="10"/>
          </p:nvPr>
        </p:nvSpPr>
        <p:spPr/>
        <p:txBody>
          <a:bodyPr/>
          <a:lstStyle/>
          <a:p>
            <a:fld id="{4DD10D1E-CDDD-41DF-945E-35AE077EBAF2}" type="datetimeFigureOut">
              <a:rPr lang="fr-FR" smtClean="0"/>
              <a:t>01/08/2022</a:t>
            </a:fld>
            <a:endParaRPr lang="fr-FR"/>
          </a:p>
        </p:txBody>
      </p:sp>
      <p:sp>
        <p:nvSpPr>
          <p:cNvPr id="8" name="Espace réservé du pied de page 7">
            <a:extLst>
              <a:ext uri="{FF2B5EF4-FFF2-40B4-BE49-F238E27FC236}">
                <a16:creationId xmlns:a16="http://schemas.microsoft.com/office/drawing/2014/main" id="{C80669E7-C936-4E27-ADA9-7F30AA3A4B72}"/>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5E9A871E-259C-4671-85D9-633BDB3EA4C8}"/>
              </a:ext>
            </a:extLst>
          </p:cNvPr>
          <p:cNvSpPr>
            <a:spLocks noGrp="1"/>
          </p:cNvSpPr>
          <p:nvPr>
            <p:ph type="sldNum" sz="quarter" idx="12"/>
          </p:nvPr>
        </p:nvSpPr>
        <p:spPr/>
        <p:txBody>
          <a:bodyPr/>
          <a:lstStyle/>
          <a:p>
            <a:fld id="{77EC82B6-2194-4228-BDE1-3CB1AC05633C}" type="slidenum">
              <a:rPr lang="fr-FR" smtClean="0"/>
              <a:t>‹N°›</a:t>
            </a:fld>
            <a:endParaRPr lang="fr-FR"/>
          </a:p>
        </p:txBody>
      </p:sp>
    </p:spTree>
    <p:extLst>
      <p:ext uri="{BB962C8B-B14F-4D97-AF65-F5344CB8AC3E}">
        <p14:creationId xmlns:p14="http://schemas.microsoft.com/office/powerpoint/2010/main" val="144629588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2.xml"/><Relationship Id="rId3" Type="http://schemas.openxmlformats.org/officeDocument/2006/relationships/slideLayout" Target="../slideLayouts/slideLayout7.xml"/><Relationship Id="rId7" Type="http://schemas.openxmlformats.org/officeDocument/2006/relationships/slideLayout" Target="../slideLayouts/slideLayout11.xml"/><Relationship Id="rId12" Type="http://schemas.openxmlformats.org/officeDocument/2006/relationships/theme" Target="../theme/theme2.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slideLayout" Target="../slideLayouts/slideLayout15.xml"/><Relationship Id="rId5" Type="http://schemas.openxmlformats.org/officeDocument/2006/relationships/slideLayout" Target="../slideLayouts/slideLayout9.xml"/><Relationship Id="rId10" Type="http://schemas.openxmlformats.org/officeDocument/2006/relationships/slideLayout" Target="../slideLayouts/slideLayout14.xml"/><Relationship Id="rId4" Type="http://schemas.openxmlformats.org/officeDocument/2006/relationships/slideLayout" Target="../slideLayouts/slideLayout8.xml"/><Relationship Id="rId9"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Triangle rectangle 9">
            <a:extLst>
              <a:ext uri="{FF2B5EF4-FFF2-40B4-BE49-F238E27FC236}">
                <a16:creationId xmlns:a16="http://schemas.microsoft.com/office/drawing/2014/main" id="{64CEB9CF-DAA0-43C4-8631-F60E2B689B02}"/>
              </a:ext>
            </a:extLst>
          </p:cNvPr>
          <p:cNvSpPr/>
          <p:nvPr userDrawn="1"/>
        </p:nvSpPr>
        <p:spPr>
          <a:xfrm>
            <a:off x="10591800" y="333375"/>
            <a:ext cx="762000" cy="533400"/>
          </a:xfrm>
          <a:prstGeom prst="rtTriangl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Rectangle 8">
            <a:extLst>
              <a:ext uri="{FF2B5EF4-FFF2-40B4-BE49-F238E27FC236}">
                <a16:creationId xmlns:a16="http://schemas.microsoft.com/office/drawing/2014/main" id="{490F64EA-456C-4887-9C8E-0618A853C7F9}"/>
              </a:ext>
            </a:extLst>
          </p:cNvPr>
          <p:cNvSpPr/>
          <p:nvPr userDrawn="1"/>
        </p:nvSpPr>
        <p:spPr>
          <a:xfrm>
            <a:off x="0" y="228600"/>
            <a:ext cx="10706100" cy="63817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 name="Espace réservé du texte 2">
            <a:extLst>
              <a:ext uri="{FF2B5EF4-FFF2-40B4-BE49-F238E27FC236}">
                <a16:creationId xmlns:a16="http://schemas.microsoft.com/office/drawing/2014/main" id="{7429ED87-0C35-4D40-B966-997D94683E8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dirty="0"/>
              <a:t>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4" name="Espace réservé de la date 3">
            <a:extLst>
              <a:ext uri="{FF2B5EF4-FFF2-40B4-BE49-F238E27FC236}">
                <a16:creationId xmlns:a16="http://schemas.microsoft.com/office/drawing/2014/main" id="{68D3548C-C073-4D12-9F47-E41F1BD200B1}"/>
              </a:ext>
            </a:extLst>
          </p:cNvPr>
          <p:cNvSpPr>
            <a:spLocks noGrp="1"/>
          </p:cNvSpPr>
          <p:nvPr>
            <p:ph type="dt" sz="half" idx="2"/>
          </p:nvPr>
        </p:nvSpPr>
        <p:spPr>
          <a:xfrm>
            <a:off x="1333501" y="6340475"/>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fr-FR" b="1" dirty="0"/>
              <a:t>Parcours Data Science - </a:t>
            </a:r>
            <a:r>
              <a:rPr lang="fr-FR" b="1" dirty="0" err="1"/>
              <a:t>Openclassrooms</a:t>
            </a:r>
            <a:endParaRPr lang="fr-FR" b="1" dirty="0"/>
          </a:p>
        </p:txBody>
      </p:sp>
      <p:sp>
        <p:nvSpPr>
          <p:cNvPr id="5" name="Espace réservé du pied de page 4">
            <a:extLst>
              <a:ext uri="{FF2B5EF4-FFF2-40B4-BE49-F238E27FC236}">
                <a16:creationId xmlns:a16="http://schemas.microsoft.com/office/drawing/2014/main" id="{8D28FD80-507A-41BC-9FF4-B8AFDD03460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8C4587E6-8DBE-49F8-B1FA-FCA28ADC492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7CBF5F-AFAF-4CF2-85DD-2C0CB3FB2310}" type="slidenum">
              <a:rPr lang="fr-FR" smtClean="0"/>
              <a:t>‹N°›</a:t>
            </a:fld>
            <a:endParaRPr lang="fr-FR"/>
          </a:p>
        </p:txBody>
      </p:sp>
      <p:pic>
        <p:nvPicPr>
          <p:cNvPr id="11" name="Image 10">
            <a:extLst>
              <a:ext uri="{FF2B5EF4-FFF2-40B4-BE49-F238E27FC236}">
                <a16:creationId xmlns:a16="http://schemas.microsoft.com/office/drawing/2014/main" id="{51F95CF1-364C-4B8E-B427-89B3DD905F6F}"/>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61912" y="6113462"/>
            <a:ext cx="638175" cy="638175"/>
          </a:xfrm>
          <a:prstGeom prst="rect">
            <a:avLst/>
          </a:prstGeom>
        </p:spPr>
      </p:pic>
      <p:pic>
        <p:nvPicPr>
          <p:cNvPr id="13" name="Image 12">
            <a:extLst>
              <a:ext uri="{FF2B5EF4-FFF2-40B4-BE49-F238E27FC236}">
                <a16:creationId xmlns:a16="http://schemas.microsoft.com/office/drawing/2014/main" id="{6E6160F6-0CFA-42BD-86C1-1B0E1328F6ED}"/>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11491912" y="5710238"/>
            <a:ext cx="638176" cy="1096963"/>
          </a:xfrm>
          <a:prstGeom prst="rect">
            <a:avLst/>
          </a:prstGeom>
        </p:spPr>
      </p:pic>
    </p:spTree>
    <p:extLst>
      <p:ext uri="{BB962C8B-B14F-4D97-AF65-F5344CB8AC3E}">
        <p14:creationId xmlns:p14="http://schemas.microsoft.com/office/powerpoint/2010/main" val="1575948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5" r:id="rId3"/>
    <p:sldLayoutId id="2147483656" r:id="rId4"/>
  </p:sldLayoutIdLst>
  <p:hf hdr="0" ftr="0" dt="0"/>
  <p:txStyles>
    <p:titleStyle>
      <a:lvl1pPr algn="l" defTabSz="914400" rtl="0" eaLnBrk="1" latinLnBrk="0" hangingPunct="1">
        <a:lnSpc>
          <a:spcPct val="90000"/>
        </a:lnSpc>
        <a:spcBef>
          <a:spcPct val="0"/>
        </a:spcBef>
        <a:buNone/>
        <a:defRPr sz="28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17E58A7E-E4ED-42C1-89E0-7D4BAA77D0B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4D2B0A21-9B27-449C-AAF1-819D9AF377F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0B24EC0A-2FF3-4278-A94C-DD613FAA106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DD10D1E-CDDD-41DF-945E-35AE077EBAF2}" type="datetimeFigureOut">
              <a:rPr lang="fr-FR" smtClean="0"/>
              <a:t>01/08/2022</a:t>
            </a:fld>
            <a:endParaRPr lang="fr-FR"/>
          </a:p>
        </p:txBody>
      </p:sp>
      <p:sp>
        <p:nvSpPr>
          <p:cNvPr id="5" name="Espace réservé du pied de page 4">
            <a:extLst>
              <a:ext uri="{FF2B5EF4-FFF2-40B4-BE49-F238E27FC236}">
                <a16:creationId xmlns:a16="http://schemas.microsoft.com/office/drawing/2014/main" id="{F74B942A-AEFF-4E9E-943F-81E0EDBADCF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8842DC52-238C-484A-9D62-21C5F94765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EC82B6-2194-4228-BDE1-3CB1AC05633C}" type="slidenum">
              <a:rPr lang="fr-FR" smtClean="0"/>
              <a:t>‹N°›</a:t>
            </a:fld>
            <a:endParaRPr lang="fr-FR"/>
          </a:p>
        </p:txBody>
      </p:sp>
    </p:spTree>
    <p:extLst>
      <p:ext uri="{BB962C8B-B14F-4D97-AF65-F5344CB8AC3E}">
        <p14:creationId xmlns:p14="http://schemas.microsoft.com/office/powerpoint/2010/main" val="1450015666"/>
      </p:ext>
    </p:extLst>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 Id="rId5" Type="http://schemas.openxmlformats.org/officeDocument/2006/relationships/image" Target="../media/image12.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3.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jpeg"/></Relationships>
</file>

<file path=ppt/slides/_rels/slide26.xml.rels><?xml version="1.0" encoding="UTF-8" standalone="yes"?>
<Relationships xmlns="http://schemas.openxmlformats.org/package/2006/relationships"><Relationship Id="rId3" Type="http://schemas.openxmlformats.org/officeDocument/2006/relationships/hyperlink" Target="https://saadzi15-p7-api-dashboard-dashboard-streamlit-3mmkz7.streamlitapp.com/" TargetMode="External"/><Relationship Id="rId2" Type="http://schemas.openxmlformats.org/officeDocument/2006/relationships/hyperlink" Target="https://saadzi15-p7-api-dashboard-dashboard-streamlit-3mmkz7.streamlitapp.com/?fbclid=IwAR3CfbLoloZuHKM-9kQJjuve-xd6iztRGZEcDQoK8bjMYJUR" TargetMode="Externa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5122" name="Text Box 1">
            <a:extLst>
              <a:ext uri="{FF2B5EF4-FFF2-40B4-BE49-F238E27FC236}">
                <a16:creationId xmlns:a16="http://schemas.microsoft.com/office/drawing/2014/main" id="{DCC52AC9-90C6-446A-B1C9-FCAC5FAA9881}"/>
              </a:ext>
            </a:extLst>
          </p:cNvPr>
          <p:cNvSpPr txBox="1">
            <a:spLocks noChangeArrowheads="1"/>
          </p:cNvSpPr>
          <p:nvPr/>
        </p:nvSpPr>
        <p:spPr bwMode="auto">
          <a:xfrm>
            <a:off x="2057399" y="1500684"/>
            <a:ext cx="9144001" cy="157184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panose="020B0604020202020204" pitchFamily="34" charset="0"/>
                <a:ea typeface="Microsoft YaHei" panose="020B0503020204020204" pitchFamily="34"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panose="020B0604020202020204" pitchFamily="34" charset="0"/>
                <a:ea typeface="Microsoft YaHei" panose="020B0503020204020204" pitchFamily="34"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panose="020B0604020202020204" pitchFamily="34" charset="0"/>
                <a:ea typeface="Microsoft YaHei" panose="020B0503020204020204" pitchFamily="34"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panose="020B0604020202020204" pitchFamily="34" charset="0"/>
                <a:ea typeface="Microsoft YaHei" panose="020B0503020204020204" pitchFamily="34"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panose="020B0604020202020204" pitchFamily="34" charset="0"/>
                <a:ea typeface="Microsoft YaHei" panose="020B0503020204020204" pitchFamily="34" charset="-122"/>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panose="020B0604020202020204" pitchFamily="34" charset="0"/>
                <a:ea typeface="Microsoft YaHei" panose="020B0503020204020204" pitchFamily="34" charset="-122"/>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panose="020B0604020202020204" pitchFamily="34" charset="0"/>
                <a:ea typeface="Microsoft YaHei" panose="020B0503020204020204" pitchFamily="34" charset="-122"/>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panose="020B0604020202020204" pitchFamily="34" charset="0"/>
                <a:ea typeface="Microsoft YaHei" panose="020B0503020204020204" pitchFamily="34" charset="-122"/>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panose="020B0604020202020204" pitchFamily="34" charset="0"/>
                <a:ea typeface="Microsoft YaHei" panose="020B0503020204020204" pitchFamily="34" charset="-122"/>
              </a:defRPr>
            </a:lvl9pPr>
          </a:lstStyle>
          <a:p>
            <a:endParaRPr lang="fr-FR" sz="4800" b="1" dirty="0">
              <a:solidFill>
                <a:schemeClr val="tx1"/>
              </a:solidFill>
            </a:endParaRPr>
          </a:p>
          <a:p>
            <a:r>
              <a:rPr lang="fr-FR" sz="4800" b="1" dirty="0">
                <a:solidFill>
                  <a:schemeClr val="tx1">
                    <a:lumMod val="85000"/>
                    <a:lumOff val="15000"/>
                  </a:schemeClr>
                </a:solidFill>
              </a:rPr>
              <a:t>Support Soutenance Saad ZIZI</a:t>
            </a:r>
          </a:p>
        </p:txBody>
      </p:sp>
      <p:sp>
        <p:nvSpPr>
          <p:cNvPr id="2" name="AutoShape 2" descr="https://urbanweb.ratp.net/upload/docs/image/jpeg/2019-01/info_bascule_2019-01-31_19-54-36_112.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5" name="Espace réservé du numéro de diapositive 4">
            <a:extLst>
              <a:ext uri="{FF2B5EF4-FFF2-40B4-BE49-F238E27FC236}">
                <a16:creationId xmlns:a16="http://schemas.microsoft.com/office/drawing/2014/main" id="{5F65155E-9131-4DDF-83D2-D5C35B504AAE}"/>
              </a:ext>
            </a:extLst>
          </p:cNvPr>
          <p:cNvSpPr>
            <a:spLocks noGrp="1"/>
          </p:cNvSpPr>
          <p:nvPr>
            <p:ph type="sldNum" sz="quarter" idx="12"/>
          </p:nvPr>
        </p:nvSpPr>
        <p:spPr/>
        <p:txBody>
          <a:bodyPr/>
          <a:lstStyle/>
          <a:p>
            <a:r>
              <a:rPr lang="fr-FR"/>
              <a:t>1</a:t>
            </a:r>
            <a:endParaRPr lang="fr-FR" dirty="0"/>
          </a:p>
        </p:txBody>
      </p:sp>
      <p:sp>
        <p:nvSpPr>
          <p:cNvPr id="4" name="ZoneTexte 3">
            <a:extLst>
              <a:ext uri="{FF2B5EF4-FFF2-40B4-BE49-F238E27FC236}">
                <a16:creationId xmlns:a16="http://schemas.microsoft.com/office/drawing/2014/main" id="{E3EF5EB5-0AFE-4C1D-BF50-CD24C70156FB}"/>
              </a:ext>
            </a:extLst>
          </p:cNvPr>
          <p:cNvSpPr txBox="1"/>
          <p:nvPr/>
        </p:nvSpPr>
        <p:spPr>
          <a:xfrm>
            <a:off x="4867275" y="3098323"/>
            <a:ext cx="4725512" cy="523220"/>
          </a:xfrm>
          <a:prstGeom prst="rect">
            <a:avLst/>
          </a:prstGeom>
          <a:noFill/>
        </p:spPr>
        <p:txBody>
          <a:bodyPr wrap="square" rtlCol="0">
            <a:spAutoFit/>
          </a:bodyPr>
          <a:lstStyle/>
          <a:p>
            <a:r>
              <a:rPr lang="fr-FR" sz="2800" b="1" dirty="0">
                <a:latin typeface="Arial" panose="020B0604020202020204" pitchFamily="34" charset="0"/>
                <a:ea typeface="Microsoft YaHei" panose="020B0503020204020204" pitchFamily="34" charset="-122"/>
              </a:rPr>
              <a:t>08/2022</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79580C3-66BC-4116-B2B9-FB8D0CBC9EFD}"/>
              </a:ext>
            </a:extLst>
          </p:cNvPr>
          <p:cNvSpPr>
            <a:spLocks noGrp="1"/>
          </p:cNvSpPr>
          <p:nvPr>
            <p:ph type="sldNum" sz="quarter" idx="12"/>
          </p:nvPr>
        </p:nvSpPr>
        <p:spPr/>
        <p:txBody>
          <a:bodyPr/>
          <a:lstStyle/>
          <a:p>
            <a:fld id="{A47CBF5F-AFAF-4CF2-85DD-2C0CB3FB2310}" type="slidenum">
              <a:rPr lang="fr-FR" smtClean="0"/>
              <a:t>10</a:t>
            </a:fld>
            <a:endParaRPr lang="fr-FR"/>
          </a:p>
        </p:txBody>
      </p:sp>
      <p:sp>
        <p:nvSpPr>
          <p:cNvPr id="7" name="Ellipse 6">
            <a:extLst>
              <a:ext uri="{FF2B5EF4-FFF2-40B4-BE49-F238E27FC236}">
                <a16:creationId xmlns:a16="http://schemas.microsoft.com/office/drawing/2014/main" id="{9AC432C8-BF3E-4142-BA5C-87A54B932D5C}"/>
              </a:ext>
            </a:extLst>
          </p:cNvPr>
          <p:cNvSpPr/>
          <p:nvPr/>
        </p:nvSpPr>
        <p:spPr>
          <a:xfrm>
            <a:off x="0" y="321875"/>
            <a:ext cx="432000" cy="432000"/>
          </a:xfrm>
          <a:prstGeom prst="ellipse">
            <a:avLst/>
          </a:prstGeom>
          <a:solidFill>
            <a:srgbClr val="16B07D"/>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fr-FR" b="1" dirty="0">
                <a:solidFill>
                  <a:schemeClr val="bg1"/>
                </a:solidFill>
                <a:latin typeface="Nexa Bold"/>
                <a:cs typeface="Nexa Bold"/>
              </a:rPr>
              <a:t>2</a:t>
            </a:r>
          </a:p>
        </p:txBody>
      </p:sp>
      <p:sp>
        <p:nvSpPr>
          <p:cNvPr id="10" name="Titre 2">
            <a:extLst>
              <a:ext uri="{FF2B5EF4-FFF2-40B4-BE49-F238E27FC236}">
                <a16:creationId xmlns:a16="http://schemas.microsoft.com/office/drawing/2014/main" id="{49A14B8B-BA03-4B61-9420-08B30CC184F7}"/>
              </a:ext>
            </a:extLst>
          </p:cNvPr>
          <p:cNvSpPr>
            <a:spLocks noGrp="1"/>
          </p:cNvSpPr>
          <p:nvPr>
            <p:ph type="title"/>
          </p:nvPr>
        </p:nvSpPr>
        <p:spPr>
          <a:xfrm>
            <a:off x="-217488" y="155587"/>
            <a:ext cx="10199688" cy="622300"/>
          </a:xfrm>
        </p:spPr>
        <p:txBody>
          <a:bodyPr/>
          <a:lstStyle/>
          <a:p>
            <a:br>
              <a:rPr lang="fr-FR" dirty="0"/>
            </a:br>
            <a:r>
              <a:rPr lang="fr-FR" i="1" dirty="0"/>
              <a:t>Présentation du jeu de données : Autres analyses exploratoires</a:t>
            </a:r>
            <a:endParaRPr lang="fr-FR" dirty="0"/>
          </a:p>
        </p:txBody>
      </p:sp>
      <p:sp>
        <p:nvSpPr>
          <p:cNvPr id="19" name="ZoneTexte 18">
            <a:extLst>
              <a:ext uri="{FF2B5EF4-FFF2-40B4-BE49-F238E27FC236}">
                <a16:creationId xmlns:a16="http://schemas.microsoft.com/office/drawing/2014/main" id="{EE7D45EB-0634-489B-A75F-AC822E5419C2}"/>
              </a:ext>
            </a:extLst>
          </p:cNvPr>
          <p:cNvSpPr txBox="1"/>
          <p:nvPr/>
        </p:nvSpPr>
        <p:spPr>
          <a:xfrm>
            <a:off x="35140" y="1085275"/>
            <a:ext cx="11318660" cy="4913140"/>
          </a:xfrm>
          <a:prstGeom prst="rect">
            <a:avLst/>
          </a:prstGeom>
          <a:ln w="28575">
            <a:noFill/>
          </a:ln>
        </p:spPr>
        <p:txBody>
          <a:bodyPr wrap="square" lIns="72000" tIns="396000" rtlCol="0" anchor="t">
            <a:spAutoFit/>
          </a:bodyPr>
          <a:lstStyle/>
          <a:p>
            <a:pPr marL="174625" indent="-171450" algn="l">
              <a:buFont typeface="Wingdings" panose="05000000000000000000" pitchFamily="2" charset="2"/>
              <a:buChar char="ü"/>
            </a:pPr>
            <a:endParaRPr lang="fr-FR" sz="1200" b="1" i="0" dirty="0">
              <a:latin typeface="+mn-lt"/>
            </a:endParaRPr>
          </a:p>
        </p:txBody>
      </p:sp>
      <p:pic>
        <p:nvPicPr>
          <p:cNvPr id="3074" name="Picture 2">
            <a:extLst>
              <a:ext uri="{FF2B5EF4-FFF2-40B4-BE49-F238E27FC236}">
                <a16:creationId xmlns:a16="http://schemas.microsoft.com/office/drawing/2014/main" id="{DD26E37A-0833-3BCD-5B78-A3079049D8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1085275"/>
            <a:ext cx="5308258" cy="2343725"/>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EFE5B965-8013-05F0-9AFA-1E178F914D7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1085274"/>
            <a:ext cx="5524495" cy="2343725"/>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a:extLst>
              <a:ext uri="{FF2B5EF4-FFF2-40B4-BE49-F238E27FC236}">
                <a16:creationId xmlns:a16="http://schemas.microsoft.com/office/drawing/2014/main" id="{92F0AD10-6130-8918-ADE4-AB222DCFC8C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520" y="3466788"/>
            <a:ext cx="4956930" cy="3254687"/>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a:extLst>
              <a:ext uri="{FF2B5EF4-FFF2-40B4-BE49-F238E27FC236}">
                <a16:creationId xmlns:a16="http://schemas.microsoft.com/office/drawing/2014/main" id="{E655666B-8CC0-5903-A7E3-73D9B1E805D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202" y="3428999"/>
            <a:ext cx="5567069" cy="25694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64572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79580C3-66BC-4116-B2B9-FB8D0CBC9EFD}"/>
              </a:ext>
            </a:extLst>
          </p:cNvPr>
          <p:cNvSpPr>
            <a:spLocks noGrp="1"/>
          </p:cNvSpPr>
          <p:nvPr>
            <p:ph type="sldNum" sz="quarter" idx="12"/>
          </p:nvPr>
        </p:nvSpPr>
        <p:spPr/>
        <p:txBody>
          <a:bodyPr/>
          <a:lstStyle/>
          <a:p>
            <a:fld id="{A47CBF5F-AFAF-4CF2-85DD-2C0CB3FB2310}" type="slidenum">
              <a:rPr lang="fr-FR" smtClean="0"/>
              <a:t>11</a:t>
            </a:fld>
            <a:endParaRPr lang="fr-FR"/>
          </a:p>
        </p:txBody>
      </p:sp>
      <p:sp>
        <p:nvSpPr>
          <p:cNvPr id="7" name="Ellipse 6">
            <a:extLst>
              <a:ext uri="{FF2B5EF4-FFF2-40B4-BE49-F238E27FC236}">
                <a16:creationId xmlns:a16="http://schemas.microsoft.com/office/drawing/2014/main" id="{9AC432C8-BF3E-4142-BA5C-87A54B932D5C}"/>
              </a:ext>
            </a:extLst>
          </p:cNvPr>
          <p:cNvSpPr/>
          <p:nvPr/>
        </p:nvSpPr>
        <p:spPr>
          <a:xfrm>
            <a:off x="0" y="321875"/>
            <a:ext cx="432000" cy="432000"/>
          </a:xfrm>
          <a:prstGeom prst="ellipse">
            <a:avLst/>
          </a:prstGeom>
          <a:solidFill>
            <a:srgbClr val="16B07D"/>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fr-FR" b="1" dirty="0">
                <a:solidFill>
                  <a:schemeClr val="bg1"/>
                </a:solidFill>
                <a:latin typeface="Nexa Bold"/>
                <a:cs typeface="Nexa Bold"/>
              </a:rPr>
              <a:t>2</a:t>
            </a:r>
          </a:p>
        </p:txBody>
      </p:sp>
      <p:sp>
        <p:nvSpPr>
          <p:cNvPr id="10" name="Titre 2">
            <a:extLst>
              <a:ext uri="{FF2B5EF4-FFF2-40B4-BE49-F238E27FC236}">
                <a16:creationId xmlns:a16="http://schemas.microsoft.com/office/drawing/2014/main" id="{49A14B8B-BA03-4B61-9420-08B30CC184F7}"/>
              </a:ext>
            </a:extLst>
          </p:cNvPr>
          <p:cNvSpPr>
            <a:spLocks noGrp="1"/>
          </p:cNvSpPr>
          <p:nvPr>
            <p:ph type="title"/>
          </p:nvPr>
        </p:nvSpPr>
        <p:spPr>
          <a:xfrm>
            <a:off x="-217488" y="155587"/>
            <a:ext cx="10199688" cy="622300"/>
          </a:xfrm>
        </p:spPr>
        <p:txBody>
          <a:bodyPr/>
          <a:lstStyle/>
          <a:p>
            <a:br>
              <a:rPr lang="fr-FR" dirty="0"/>
            </a:br>
            <a:r>
              <a:rPr lang="fr-FR" i="1" dirty="0"/>
              <a:t>Présentation du jeu de données : Variable TARGET</a:t>
            </a:r>
            <a:endParaRPr lang="fr-FR" dirty="0"/>
          </a:p>
        </p:txBody>
      </p:sp>
      <p:sp>
        <p:nvSpPr>
          <p:cNvPr id="19" name="ZoneTexte 18">
            <a:extLst>
              <a:ext uri="{FF2B5EF4-FFF2-40B4-BE49-F238E27FC236}">
                <a16:creationId xmlns:a16="http://schemas.microsoft.com/office/drawing/2014/main" id="{EE7D45EB-0634-489B-A75F-AC822E5419C2}"/>
              </a:ext>
            </a:extLst>
          </p:cNvPr>
          <p:cNvSpPr txBox="1"/>
          <p:nvPr/>
        </p:nvSpPr>
        <p:spPr>
          <a:xfrm>
            <a:off x="35140" y="1085275"/>
            <a:ext cx="11318660" cy="4913140"/>
          </a:xfrm>
          <a:prstGeom prst="rect">
            <a:avLst/>
          </a:prstGeom>
          <a:ln w="28575">
            <a:noFill/>
          </a:ln>
        </p:spPr>
        <p:txBody>
          <a:bodyPr wrap="square" lIns="72000" tIns="396000" rtlCol="0" anchor="t">
            <a:spAutoFit/>
          </a:bodyPr>
          <a:lstStyle/>
          <a:p>
            <a:pPr marL="174625" indent="-171450" algn="l">
              <a:buFont typeface="Wingdings" panose="05000000000000000000" pitchFamily="2" charset="2"/>
              <a:buChar char="ü"/>
            </a:pPr>
            <a:endParaRPr lang="fr-FR" sz="1200" b="1" i="0" dirty="0">
              <a:latin typeface="+mn-lt"/>
            </a:endParaRPr>
          </a:p>
        </p:txBody>
      </p:sp>
      <p:sp>
        <p:nvSpPr>
          <p:cNvPr id="26" name="ZoneTexte 25">
            <a:extLst>
              <a:ext uri="{FF2B5EF4-FFF2-40B4-BE49-F238E27FC236}">
                <a16:creationId xmlns:a16="http://schemas.microsoft.com/office/drawing/2014/main" id="{CB34BC69-25BF-4B5F-BEFE-7920D54A1C89}"/>
              </a:ext>
            </a:extLst>
          </p:cNvPr>
          <p:cNvSpPr txBox="1"/>
          <p:nvPr/>
        </p:nvSpPr>
        <p:spPr>
          <a:xfrm>
            <a:off x="1280833" y="5828749"/>
            <a:ext cx="10072967" cy="954107"/>
          </a:xfrm>
          <a:prstGeom prst="rect">
            <a:avLst/>
          </a:prstGeom>
          <a:noFill/>
          <a:ln w="28575">
            <a:noFill/>
          </a:ln>
        </p:spPr>
        <p:txBody>
          <a:bodyPr wrap="square">
            <a:spAutoFit/>
          </a:bodyPr>
          <a:lstStyle/>
          <a:p>
            <a:pPr marL="342900" indent="-342900">
              <a:buFont typeface="Wingdings" panose="05000000000000000000" pitchFamily="2" charset="2"/>
              <a:buChar char="Ø"/>
            </a:pPr>
            <a:endParaRPr lang="fr-FR" sz="2000" b="0" i="0" u="none" strike="noStrike" baseline="0" dirty="0">
              <a:latin typeface="Nunito-Regular"/>
            </a:endParaRPr>
          </a:p>
          <a:p>
            <a:pPr marL="285750" indent="-285750">
              <a:buFont typeface="Wingdings" panose="05000000000000000000" pitchFamily="2" charset="2"/>
              <a:buChar char="Ø"/>
            </a:pPr>
            <a:r>
              <a:rPr lang="fr-FR" dirty="0">
                <a:latin typeface="Nunito-Regular"/>
              </a:rPr>
              <a:t>Analyse des corrélation entre les variables </a:t>
            </a:r>
          </a:p>
          <a:p>
            <a:pPr marL="285750" indent="-285750">
              <a:buFont typeface="Wingdings" panose="05000000000000000000" pitchFamily="2" charset="2"/>
              <a:buChar char="Ø"/>
            </a:pPr>
            <a:r>
              <a:rPr lang="fr-FR" sz="1800" b="0" i="0" u="none" strike="noStrike" baseline="0" dirty="0">
                <a:latin typeface="Nunito-Regular"/>
              </a:rPr>
              <a:t>Analyse de la </a:t>
            </a:r>
            <a:r>
              <a:rPr lang="fr-FR" dirty="0">
                <a:latin typeface="Nunito-Regular"/>
              </a:rPr>
              <a:t>distribution des sources externes en fonction de la Target</a:t>
            </a:r>
          </a:p>
        </p:txBody>
      </p:sp>
      <p:pic>
        <p:nvPicPr>
          <p:cNvPr id="1028" name="Picture 4">
            <a:extLst>
              <a:ext uri="{FF2B5EF4-FFF2-40B4-BE49-F238E27FC236}">
                <a16:creationId xmlns:a16="http://schemas.microsoft.com/office/drawing/2014/main" id="{8716AC62-7864-BBB2-EAF8-375B66ACB7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15906" y="1277950"/>
            <a:ext cx="3629025" cy="4371832"/>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0B3DF1DC-A9F0-9AC5-4749-25C9EB00220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588598"/>
            <a:ext cx="4498760" cy="36808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99971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 Box 1">
            <a:extLst>
              <a:ext uri="{FF2B5EF4-FFF2-40B4-BE49-F238E27FC236}">
                <a16:creationId xmlns:a16="http://schemas.microsoft.com/office/drawing/2014/main" id="{DCC52AC9-90C6-446A-B1C9-FCAC5FAA9881}"/>
              </a:ext>
            </a:extLst>
          </p:cNvPr>
          <p:cNvSpPr txBox="1">
            <a:spLocks noChangeArrowheads="1"/>
          </p:cNvSpPr>
          <p:nvPr/>
        </p:nvSpPr>
        <p:spPr bwMode="auto">
          <a:xfrm>
            <a:off x="1781174" y="1857158"/>
            <a:ext cx="9144001" cy="231050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panose="020B0604020202020204" pitchFamily="34" charset="0"/>
                <a:ea typeface="Microsoft YaHei" panose="020B0503020204020204" pitchFamily="34"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panose="020B0604020202020204" pitchFamily="34" charset="0"/>
                <a:ea typeface="Microsoft YaHei" panose="020B0503020204020204" pitchFamily="34"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panose="020B0604020202020204" pitchFamily="34" charset="0"/>
                <a:ea typeface="Microsoft YaHei" panose="020B0503020204020204" pitchFamily="34"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panose="020B0604020202020204" pitchFamily="34" charset="0"/>
                <a:ea typeface="Microsoft YaHei" panose="020B0503020204020204" pitchFamily="34"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panose="020B0604020202020204" pitchFamily="34" charset="0"/>
                <a:ea typeface="Microsoft YaHei" panose="020B0503020204020204" pitchFamily="34" charset="-122"/>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panose="020B0604020202020204" pitchFamily="34" charset="0"/>
                <a:ea typeface="Microsoft YaHei" panose="020B0503020204020204" pitchFamily="34" charset="-122"/>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panose="020B0604020202020204" pitchFamily="34" charset="0"/>
                <a:ea typeface="Microsoft YaHei" panose="020B0503020204020204" pitchFamily="34" charset="-122"/>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panose="020B0604020202020204" pitchFamily="34" charset="0"/>
                <a:ea typeface="Microsoft YaHei" panose="020B0503020204020204" pitchFamily="34" charset="-122"/>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panose="020B0604020202020204" pitchFamily="34" charset="0"/>
                <a:ea typeface="Microsoft YaHei" panose="020B0503020204020204" pitchFamily="34" charset="-122"/>
              </a:defRPr>
            </a:lvl9pPr>
          </a:lstStyle>
          <a:p>
            <a:endParaRPr lang="fr-FR" sz="4800" b="1" dirty="0">
              <a:solidFill>
                <a:schemeClr val="tx1"/>
              </a:solidFill>
            </a:endParaRPr>
          </a:p>
          <a:p>
            <a:pPr marL="0" indent="0">
              <a:buNone/>
            </a:pPr>
            <a:r>
              <a:rPr lang="fr-FR" sz="4800" dirty="0">
                <a:solidFill>
                  <a:schemeClr val="accent6">
                    <a:lumMod val="50000"/>
                  </a:schemeClr>
                </a:solidFill>
              </a:rPr>
              <a:t>PARTIE 2 :</a:t>
            </a:r>
          </a:p>
          <a:p>
            <a:pPr marL="0" indent="0">
              <a:buNone/>
            </a:pPr>
            <a:r>
              <a:rPr lang="fr-FR" sz="4800" dirty="0">
                <a:solidFill>
                  <a:schemeClr val="accent6">
                    <a:lumMod val="50000"/>
                  </a:schemeClr>
                </a:solidFill>
              </a:rPr>
              <a:t>Modélisation</a:t>
            </a:r>
          </a:p>
        </p:txBody>
      </p:sp>
      <p:sp>
        <p:nvSpPr>
          <p:cNvPr id="2" name="AutoShape 2" descr="https://urbanweb.ratp.net/upload/docs/image/jpeg/2019-01/info_bascule_2019-01-31_19-54-36_112.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5" name="Espace réservé du numéro de diapositive 4">
            <a:extLst>
              <a:ext uri="{FF2B5EF4-FFF2-40B4-BE49-F238E27FC236}">
                <a16:creationId xmlns:a16="http://schemas.microsoft.com/office/drawing/2014/main" id="{5F65155E-9131-4DDF-83D2-D5C35B504AAE}"/>
              </a:ext>
            </a:extLst>
          </p:cNvPr>
          <p:cNvSpPr>
            <a:spLocks noGrp="1"/>
          </p:cNvSpPr>
          <p:nvPr>
            <p:ph type="sldNum" sz="quarter" idx="12"/>
          </p:nvPr>
        </p:nvSpPr>
        <p:spPr/>
        <p:txBody>
          <a:bodyPr/>
          <a:lstStyle/>
          <a:p>
            <a:r>
              <a:rPr lang="fr-FR"/>
              <a:t>1</a:t>
            </a:r>
            <a:endParaRPr lang="fr-FR" dirty="0"/>
          </a:p>
        </p:txBody>
      </p:sp>
    </p:spTree>
    <p:extLst>
      <p:ext uri="{BB962C8B-B14F-4D97-AF65-F5344CB8AC3E}">
        <p14:creationId xmlns:p14="http://schemas.microsoft.com/office/powerpoint/2010/main" val="3796684787"/>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79580C3-66BC-4116-B2B9-FB8D0CBC9EFD}"/>
              </a:ext>
            </a:extLst>
          </p:cNvPr>
          <p:cNvSpPr>
            <a:spLocks noGrp="1"/>
          </p:cNvSpPr>
          <p:nvPr>
            <p:ph type="sldNum" sz="quarter" idx="12"/>
          </p:nvPr>
        </p:nvSpPr>
        <p:spPr/>
        <p:txBody>
          <a:bodyPr/>
          <a:lstStyle/>
          <a:p>
            <a:fld id="{A47CBF5F-AFAF-4CF2-85DD-2C0CB3FB2310}" type="slidenum">
              <a:rPr lang="fr-FR" smtClean="0"/>
              <a:t>13</a:t>
            </a:fld>
            <a:endParaRPr lang="fr-FR"/>
          </a:p>
        </p:txBody>
      </p:sp>
      <p:sp>
        <p:nvSpPr>
          <p:cNvPr id="3" name="Titre 2">
            <a:extLst>
              <a:ext uri="{FF2B5EF4-FFF2-40B4-BE49-F238E27FC236}">
                <a16:creationId xmlns:a16="http://schemas.microsoft.com/office/drawing/2014/main" id="{09C7F4CB-E2F7-4C0C-891A-23E0A2FA2B9B}"/>
              </a:ext>
            </a:extLst>
          </p:cNvPr>
          <p:cNvSpPr>
            <a:spLocks noGrp="1"/>
          </p:cNvSpPr>
          <p:nvPr>
            <p:ph type="title"/>
          </p:nvPr>
        </p:nvSpPr>
        <p:spPr>
          <a:xfrm>
            <a:off x="0" y="234084"/>
            <a:ext cx="10761137" cy="621581"/>
          </a:xfrm>
        </p:spPr>
        <p:txBody>
          <a:bodyPr/>
          <a:lstStyle/>
          <a:p>
            <a:br>
              <a:rPr lang="fr-FR" dirty="0"/>
            </a:br>
            <a:r>
              <a:rPr lang="fr-FR" dirty="0" err="1"/>
              <a:t>Feature</a:t>
            </a:r>
            <a:r>
              <a:rPr lang="fr-FR" dirty="0"/>
              <a:t> Engineering et Modélisation</a:t>
            </a:r>
            <a:br>
              <a:rPr lang="fr-FR" i="1" dirty="0"/>
            </a:br>
            <a:r>
              <a:rPr lang="fr-FR" dirty="0"/>
              <a:t> </a:t>
            </a:r>
          </a:p>
        </p:txBody>
      </p:sp>
      <p:sp>
        <p:nvSpPr>
          <p:cNvPr id="7" name="Ellipse 6">
            <a:extLst>
              <a:ext uri="{FF2B5EF4-FFF2-40B4-BE49-F238E27FC236}">
                <a16:creationId xmlns:a16="http://schemas.microsoft.com/office/drawing/2014/main" id="{9AC432C8-BF3E-4142-BA5C-87A54B932D5C}"/>
              </a:ext>
            </a:extLst>
          </p:cNvPr>
          <p:cNvSpPr/>
          <p:nvPr/>
        </p:nvSpPr>
        <p:spPr>
          <a:xfrm>
            <a:off x="215997" y="326106"/>
            <a:ext cx="432000" cy="432000"/>
          </a:xfrm>
          <a:prstGeom prst="ellipse">
            <a:avLst/>
          </a:prstGeom>
          <a:solidFill>
            <a:srgbClr val="16B07D"/>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fr-FR" b="1" dirty="0">
                <a:solidFill>
                  <a:schemeClr val="bg1"/>
                </a:solidFill>
                <a:latin typeface="Nexa Bold"/>
                <a:cs typeface="Nexa Bold"/>
              </a:rPr>
              <a:t>2</a:t>
            </a:r>
          </a:p>
        </p:txBody>
      </p:sp>
      <p:sp>
        <p:nvSpPr>
          <p:cNvPr id="11" name="ZoneTexte 10">
            <a:extLst>
              <a:ext uri="{FF2B5EF4-FFF2-40B4-BE49-F238E27FC236}">
                <a16:creationId xmlns:a16="http://schemas.microsoft.com/office/drawing/2014/main" id="{4D312CC1-F98B-4D0E-B44A-EE9D9B67CE63}"/>
              </a:ext>
            </a:extLst>
          </p:cNvPr>
          <p:cNvSpPr txBox="1"/>
          <p:nvPr/>
        </p:nvSpPr>
        <p:spPr>
          <a:xfrm>
            <a:off x="124489" y="1137030"/>
            <a:ext cx="11057861" cy="5214954"/>
          </a:xfrm>
          <a:prstGeom prst="rect">
            <a:avLst/>
          </a:prstGeom>
          <a:noFill/>
          <a:ln w="28575">
            <a:noFill/>
          </a:ln>
        </p:spPr>
        <p:txBody>
          <a:bodyPr wrap="square">
            <a:spAutoFit/>
          </a:bodyPr>
          <a:lstStyle/>
          <a:p>
            <a:pPr marL="342900" indent="-342900">
              <a:buFont typeface="Courier New" panose="02070309020205020404" pitchFamily="49" charset="0"/>
              <a:buChar char="o"/>
            </a:pPr>
            <a:r>
              <a:rPr lang="fr-FR" sz="2000" dirty="0"/>
              <a:t>Traitement des valeurs manquantes restantes par imputation de la médiane et par suppression des colonnes contenant plus de 70% de NaN.</a:t>
            </a:r>
          </a:p>
          <a:p>
            <a:pPr marL="342900" indent="-342900">
              <a:buFont typeface="Courier New" panose="02070309020205020404" pitchFamily="49" charset="0"/>
              <a:buChar char="o"/>
            </a:pPr>
            <a:endParaRPr lang="fr-FR" sz="2000" dirty="0"/>
          </a:p>
          <a:p>
            <a:pPr marL="342900" indent="-342900">
              <a:buFont typeface="Courier New" panose="02070309020205020404" pitchFamily="49" charset="0"/>
              <a:buChar char="o"/>
            </a:pPr>
            <a:r>
              <a:rPr lang="fr-FR" sz="2000" dirty="0"/>
              <a:t>Encodage des variables catégorielles avec </a:t>
            </a:r>
            <a:r>
              <a:rPr lang="fr-FR" sz="2000" dirty="0" err="1"/>
              <a:t>One-Hot</a:t>
            </a:r>
            <a:r>
              <a:rPr lang="fr-FR" sz="2000" dirty="0"/>
              <a:t> encoder et Standard </a:t>
            </a:r>
            <a:r>
              <a:rPr lang="fr-FR" sz="2000" dirty="0" err="1"/>
              <a:t>Scaler</a:t>
            </a:r>
            <a:r>
              <a:rPr lang="fr-FR" sz="2000" dirty="0"/>
              <a:t> sur les valeurs numériques</a:t>
            </a:r>
          </a:p>
          <a:p>
            <a:endParaRPr lang="fr-FR" sz="2000" dirty="0"/>
          </a:p>
          <a:p>
            <a:pPr marL="342900" indent="-342900">
              <a:buFont typeface="Courier New" panose="02070309020205020404" pitchFamily="49" charset="0"/>
              <a:buChar char="o"/>
            </a:pPr>
            <a:r>
              <a:rPr lang="fr-FR" sz="2000" dirty="0"/>
              <a:t>Séparation jeu de test/jeu d’entrainement : 20% pour le test et 80% pour l’entrainement</a:t>
            </a:r>
          </a:p>
          <a:p>
            <a:pPr marL="342900" indent="-342900">
              <a:buFont typeface="Courier New" panose="02070309020205020404" pitchFamily="49" charset="0"/>
              <a:buChar char="o"/>
            </a:pPr>
            <a:endParaRPr lang="fr-FR" sz="2000" dirty="0"/>
          </a:p>
          <a:p>
            <a:pPr marL="342900" indent="-342900">
              <a:lnSpc>
                <a:spcPct val="107000"/>
              </a:lnSpc>
              <a:spcAft>
                <a:spcPts val="800"/>
              </a:spcAft>
              <a:buFont typeface="Courier New" panose="02070309020205020404" pitchFamily="49" charset="0"/>
              <a:buChar char="o"/>
            </a:pPr>
            <a:r>
              <a:rPr lang="fr-FR" sz="2000" dirty="0"/>
              <a:t>Modèles sélectionnés :</a:t>
            </a:r>
          </a:p>
          <a:p>
            <a:pPr marL="742950" lvl="1" indent="-285750">
              <a:lnSpc>
                <a:spcPct val="107000"/>
              </a:lnSpc>
              <a:buFont typeface="+mj-lt"/>
              <a:buAutoNum type="arabicPeriod"/>
              <a:tabLst>
                <a:tab pos="914400" algn="l"/>
              </a:tabLst>
            </a:pPr>
            <a:r>
              <a:rPr lang="fr-FR" sz="1600" dirty="0">
                <a:solidFill>
                  <a:srgbClr val="000000"/>
                </a:solidFill>
                <a:effectLst/>
                <a:latin typeface="Montserrat" panose="00000500000000000000" pitchFamily="2" charset="0"/>
                <a:ea typeface="Times New Roman" panose="02020603050405020304" pitchFamily="18" charset="0"/>
                <a:cs typeface="Times New Roman" panose="02020603050405020304" pitchFamily="18" charset="0"/>
              </a:rPr>
              <a:t>Régression Logistique (librairie </a:t>
            </a:r>
            <a:r>
              <a:rPr lang="fr-FR" sz="1600" dirty="0" err="1">
                <a:solidFill>
                  <a:srgbClr val="000000"/>
                </a:solidFill>
                <a:effectLst/>
                <a:latin typeface="Montserrat" panose="00000500000000000000" pitchFamily="2" charset="0"/>
                <a:ea typeface="Times New Roman" panose="02020603050405020304" pitchFamily="18" charset="0"/>
                <a:cs typeface="Times New Roman" panose="02020603050405020304" pitchFamily="18" charset="0"/>
              </a:rPr>
              <a:t>Scikit-Learn</a:t>
            </a:r>
            <a:r>
              <a:rPr lang="fr-FR" sz="1600" dirty="0">
                <a:solidFill>
                  <a:srgbClr val="000000"/>
                </a:solidFill>
                <a:effectLst/>
                <a:latin typeface="Montserrat" panose="00000500000000000000" pitchFamily="2" charset="0"/>
                <a:ea typeface="Times New Roman" panose="02020603050405020304" pitchFamily="18" charset="0"/>
                <a:cs typeface="Times New Roman" panose="02020603050405020304" pitchFamily="18" charset="0"/>
              </a:rPr>
              <a:t>)</a:t>
            </a:r>
            <a:endParaRPr lang="fr-FR" sz="16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mj-lt"/>
              <a:buAutoNum type="arabicPeriod"/>
              <a:tabLst>
                <a:tab pos="914400" algn="l"/>
              </a:tabLst>
            </a:pPr>
            <a:r>
              <a:rPr lang="fr-FR" sz="1600" dirty="0" err="1">
                <a:solidFill>
                  <a:srgbClr val="000000"/>
                </a:solidFill>
                <a:effectLst/>
                <a:latin typeface="Montserrat" panose="00000500000000000000" pitchFamily="2" charset="0"/>
                <a:ea typeface="Times New Roman" panose="02020603050405020304" pitchFamily="18" charset="0"/>
                <a:cs typeface="Times New Roman" panose="02020603050405020304" pitchFamily="18" charset="0"/>
              </a:rPr>
              <a:t>RandomForestClassifier</a:t>
            </a:r>
            <a:r>
              <a:rPr lang="fr-FR" sz="1600" dirty="0">
                <a:solidFill>
                  <a:srgbClr val="000000"/>
                </a:solidFill>
                <a:effectLst/>
                <a:latin typeface="Montserrat" panose="00000500000000000000" pitchFamily="2" charset="0"/>
                <a:ea typeface="Times New Roman" panose="02020603050405020304" pitchFamily="18" charset="0"/>
                <a:cs typeface="Times New Roman" panose="02020603050405020304" pitchFamily="18" charset="0"/>
              </a:rPr>
              <a:t> (librairie </a:t>
            </a:r>
            <a:r>
              <a:rPr lang="fr-FR" sz="1600" dirty="0" err="1">
                <a:solidFill>
                  <a:srgbClr val="000000"/>
                </a:solidFill>
                <a:effectLst/>
                <a:latin typeface="Montserrat" panose="00000500000000000000" pitchFamily="2" charset="0"/>
                <a:ea typeface="Times New Roman" panose="02020603050405020304" pitchFamily="18" charset="0"/>
                <a:cs typeface="Times New Roman" panose="02020603050405020304" pitchFamily="18" charset="0"/>
              </a:rPr>
              <a:t>Scikit-Learn</a:t>
            </a:r>
            <a:r>
              <a:rPr lang="fr-FR" sz="1600" dirty="0">
                <a:solidFill>
                  <a:srgbClr val="000000"/>
                </a:solidFill>
                <a:effectLst/>
                <a:latin typeface="Montserrat" panose="00000500000000000000" pitchFamily="2" charset="0"/>
                <a:ea typeface="Times New Roman" panose="02020603050405020304" pitchFamily="18" charset="0"/>
                <a:cs typeface="Times New Roman" panose="02020603050405020304" pitchFamily="18" charset="0"/>
              </a:rPr>
              <a:t>)</a:t>
            </a:r>
            <a:endParaRPr lang="fr-FR" sz="16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Font typeface="+mj-lt"/>
              <a:buAutoNum type="arabicPeriod"/>
              <a:tabLst>
                <a:tab pos="914400" algn="l"/>
              </a:tabLst>
            </a:pPr>
            <a:r>
              <a:rPr lang="fr-FR" sz="1600" dirty="0">
                <a:solidFill>
                  <a:srgbClr val="000000"/>
                </a:solidFill>
                <a:effectLst/>
                <a:latin typeface="Montserrat" panose="00000500000000000000" pitchFamily="2" charset="0"/>
                <a:ea typeface="Times New Roman" panose="02020603050405020304" pitchFamily="18" charset="0"/>
                <a:cs typeface="Times New Roman" panose="02020603050405020304" pitchFamily="18" charset="0"/>
              </a:rPr>
              <a:t>Light Gradient </a:t>
            </a:r>
            <a:r>
              <a:rPr lang="fr-FR" sz="1600" dirty="0" err="1">
                <a:solidFill>
                  <a:srgbClr val="000000"/>
                </a:solidFill>
                <a:effectLst/>
                <a:latin typeface="Montserrat" panose="00000500000000000000" pitchFamily="2" charset="0"/>
                <a:ea typeface="Times New Roman" panose="02020603050405020304" pitchFamily="18" charset="0"/>
                <a:cs typeface="Times New Roman" panose="02020603050405020304" pitchFamily="18" charset="0"/>
              </a:rPr>
              <a:t>Boosting</a:t>
            </a:r>
            <a:r>
              <a:rPr lang="fr-FR" sz="1600" dirty="0">
                <a:solidFill>
                  <a:srgbClr val="000000"/>
                </a:solidFill>
                <a:effectLst/>
                <a:latin typeface="Montserrat" panose="00000500000000000000" pitchFamily="2" charset="0"/>
                <a:ea typeface="Times New Roman" panose="02020603050405020304" pitchFamily="18" charset="0"/>
                <a:cs typeface="Times New Roman" panose="02020603050405020304" pitchFamily="18" charset="0"/>
              </a:rPr>
              <a:t> Machine via la classe </a:t>
            </a:r>
            <a:r>
              <a:rPr lang="fr-FR" sz="1600" dirty="0" err="1">
                <a:solidFill>
                  <a:srgbClr val="000000"/>
                </a:solidFill>
                <a:effectLst/>
                <a:latin typeface="Montserrat" panose="00000500000000000000" pitchFamily="2" charset="0"/>
                <a:ea typeface="Times New Roman" panose="02020603050405020304" pitchFamily="18" charset="0"/>
                <a:cs typeface="Times New Roman" panose="02020603050405020304" pitchFamily="18" charset="0"/>
              </a:rPr>
              <a:t>LGBMClassifier</a:t>
            </a:r>
            <a:r>
              <a:rPr lang="fr-FR" sz="1600" dirty="0">
                <a:solidFill>
                  <a:srgbClr val="000000"/>
                </a:solidFill>
                <a:effectLst/>
                <a:latin typeface="Montserrat" panose="00000500000000000000" pitchFamily="2" charset="0"/>
                <a:ea typeface="Times New Roman" panose="02020603050405020304" pitchFamily="18" charset="0"/>
                <a:cs typeface="Times New Roman" panose="02020603050405020304" pitchFamily="18" charset="0"/>
              </a:rPr>
              <a:t> de la librairie </a:t>
            </a:r>
            <a:r>
              <a:rPr lang="fr-FR" sz="1600" dirty="0" err="1">
                <a:solidFill>
                  <a:srgbClr val="000000"/>
                </a:solidFill>
                <a:effectLst/>
                <a:latin typeface="Montserrat" panose="00000500000000000000" pitchFamily="2" charset="0"/>
                <a:ea typeface="Times New Roman" panose="02020603050405020304" pitchFamily="18" charset="0"/>
                <a:cs typeface="Times New Roman" panose="02020603050405020304" pitchFamily="18" charset="0"/>
              </a:rPr>
              <a:t>lightgbm</a:t>
            </a:r>
            <a:r>
              <a:rPr lang="fr-FR" sz="1600" dirty="0">
                <a:solidFill>
                  <a:srgbClr val="000000"/>
                </a:solidFill>
                <a:effectLst/>
                <a:latin typeface="Montserrat" panose="00000500000000000000" pitchFamily="2" charset="0"/>
                <a:ea typeface="Times New Roman" panose="02020603050405020304" pitchFamily="18" charset="0"/>
                <a:cs typeface="Times New Roman" panose="02020603050405020304" pitchFamily="18" charset="0"/>
              </a:rPr>
              <a:t>. </a:t>
            </a:r>
            <a:endParaRPr lang="fr-FR"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07000"/>
              </a:lnSpc>
              <a:spcAft>
                <a:spcPts val="800"/>
              </a:spcAft>
              <a:buFont typeface="Courier New" panose="02070309020205020404" pitchFamily="49" charset="0"/>
              <a:buChar char="o"/>
            </a:pPr>
            <a:r>
              <a:rPr lang="fr-FR" sz="2000" dirty="0"/>
              <a:t>Comparaisons des performances effectuée.</a:t>
            </a:r>
          </a:p>
          <a:p>
            <a:pPr marL="342900" indent="-342900">
              <a:lnSpc>
                <a:spcPct val="107000"/>
              </a:lnSpc>
              <a:spcAft>
                <a:spcPts val="800"/>
              </a:spcAft>
              <a:buFont typeface="Courier New" panose="02070309020205020404" pitchFamily="49" charset="0"/>
              <a:buChar char="o"/>
            </a:pPr>
            <a:r>
              <a:rPr lang="fr-FR" sz="2000" dirty="0"/>
              <a:t>Métriques utilisées : AUC et Temps. Plus l'AUC est élevée, plus le modèle est capable de prédire des bons résultats.</a:t>
            </a:r>
          </a:p>
          <a:p>
            <a:pPr marL="228600">
              <a:lnSpc>
                <a:spcPct val="107000"/>
              </a:lnSpc>
              <a:spcAft>
                <a:spcPts val="800"/>
              </a:spcAft>
            </a:pP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374208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79580C3-66BC-4116-B2B9-FB8D0CBC9EFD}"/>
              </a:ext>
            </a:extLst>
          </p:cNvPr>
          <p:cNvSpPr>
            <a:spLocks noGrp="1"/>
          </p:cNvSpPr>
          <p:nvPr>
            <p:ph type="sldNum" sz="quarter" idx="12"/>
          </p:nvPr>
        </p:nvSpPr>
        <p:spPr/>
        <p:txBody>
          <a:bodyPr/>
          <a:lstStyle/>
          <a:p>
            <a:fld id="{A47CBF5F-AFAF-4CF2-85DD-2C0CB3FB2310}" type="slidenum">
              <a:rPr lang="fr-FR" smtClean="0"/>
              <a:t>14</a:t>
            </a:fld>
            <a:endParaRPr lang="fr-FR"/>
          </a:p>
        </p:txBody>
      </p:sp>
      <p:sp>
        <p:nvSpPr>
          <p:cNvPr id="3" name="Titre 2">
            <a:extLst>
              <a:ext uri="{FF2B5EF4-FFF2-40B4-BE49-F238E27FC236}">
                <a16:creationId xmlns:a16="http://schemas.microsoft.com/office/drawing/2014/main" id="{09C7F4CB-E2F7-4C0C-891A-23E0A2FA2B9B}"/>
              </a:ext>
            </a:extLst>
          </p:cNvPr>
          <p:cNvSpPr>
            <a:spLocks noGrp="1"/>
          </p:cNvSpPr>
          <p:nvPr>
            <p:ph type="title"/>
          </p:nvPr>
        </p:nvSpPr>
        <p:spPr>
          <a:xfrm>
            <a:off x="0" y="234084"/>
            <a:ext cx="10761137" cy="621581"/>
          </a:xfrm>
        </p:spPr>
        <p:txBody>
          <a:bodyPr/>
          <a:lstStyle/>
          <a:p>
            <a:br>
              <a:rPr lang="fr-FR" dirty="0"/>
            </a:br>
            <a:r>
              <a:rPr lang="fr-FR" dirty="0" err="1"/>
              <a:t>Feature</a:t>
            </a:r>
            <a:r>
              <a:rPr lang="fr-FR" dirty="0"/>
              <a:t> Engineering et Modélisation : Gestion du déséquilibre</a:t>
            </a:r>
            <a:br>
              <a:rPr lang="fr-FR" i="1" dirty="0"/>
            </a:br>
            <a:r>
              <a:rPr lang="fr-FR" dirty="0"/>
              <a:t> </a:t>
            </a:r>
          </a:p>
        </p:txBody>
      </p:sp>
      <p:sp>
        <p:nvSpPr>
          <p:cNvPr id="7" name="Ellipse 6">
            <a:extLst>
              <a:ext uri="{FF2B5EF4-FFF2-40B4-BE49-F238E27FC236}">
                <a16:creationId xmlns:a16="http://schemas.microsoft.com/office/drawing/2014/main" id="{9AC432C8-BF3E-4142-BA5C-87A54B932D5C}"/>
              </a:ext>
            </a:extLst>
          </p:cNvPr>
          <p:cNvSpPr/>
          <p:nvPr/>
        </p:nvSpPr>
        <p:spPr>
          <a:xfrm>
            <a:off x="215997" y="326106"/>
            <a:ext cx="432000" cy="432000"/>
          </a:xfrm>
          <a:prstGeom prst="ellipse">
            <a:avLst/>
          </a:prstGeom>
          <a:solidFill>
            <a:srgbClr val="16B07D"/>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fr-FR" b="1" dirty="0">
                <a:solidFill>
                  <a:schemeClr val="bg1"/>
                </a:solidFill>
                <a:latin typeface="Nexa Bold"/>
                <a:cs typeface="Nexa Bold"/>
              </a:rPr>
              <a:t>2</a:t>
            </a:r>
          </a:p>
        </p:txBody>
      </p:sp>
      <p:sp>
        <p:nvSpPr>
          <p:cNvPr id="11" name="ZoneTexte 10">
            <a:extLst>
              <a:ext uri="{FF2B5EF4-FFF2-40B4-BE49-F238E27FC236}">
                <a16:creationId xmlns:a16="http://schemas.microsoft.com/office/drawing/2014/main" id="{4D312CC1-F98B-4D0E-B44A-EE9D9B67CE63}"/>
              </a:ext>
            </a:extLst>
          </p:cNvPr>
          <p:cNvSpPr txBox="1"/>
          <p:nvPr/>
        </p:nvSpPr>
        <p:spPr>
          <a:xfrm>
            <a:off x="124489" y="1137030"/>
            <a:ext cx="11057861" cy="5134098"/>
          </a:xfrm>
          <a:prstGeom prst="rect">
            <a:avLst/>
          </a:prstGeom>
          <a:noFill/>
          <a:ln w="28575">
            <a:noFill/>
          </a:ln>
        </p:spPr>
        <p:txBody>
          <a:bodyPr wrap="square">
            <a:spAutoFit/>
          </a:bodyPr>
          <a:lstStyle/>
          <a:p>
            <a:pPr marL="342900" indent="-342900">
              <a:buFont typeface="Courier New" panose="02070309020205020404" pitchFamily="49" charset="0"/>
              <a:buChar char="o"/>
            </a:pPr>
            <a:r>
              <a:rPr lang="fr-FR" sz="2000" dirty="0"/>
              <a:t>Sampling effectué pour les lignes et les </a:t>
            </a:r>
            <a:r>
              <a:rPr lang="fr-FR" sz="2000" dirty="0" err="1"/>
              <a:t>features</a:t>
            </a:r>
            <a:r>
              <a:rPr lang="fr-FR" sz="2000" dirty="0"/>
              <a:t> pour avoir des temps de traitement plus réduits et des résultats plus efficaces</a:t>
            </a:r>
          </a:p>
          <a:p>
            <a:pPr marL="342900" indent="-342900">
              <a:buFont typeface="Courier New" panose="02070309020205020404" pitchFamily="49" charset="0"/>
              <a:buChar char="o"/>
            </a:pPr>
            <a:endParaRPr lang="fr-FR" sz="2000" dirty="0"/>
          </a:p>
          <a:p>
            <a:pPr marL="342900" indent="-342900">
              <a:buFont typeface="Courier New" panose="02070309020205020404" pitchFamily="49" charset="0"/>
              <a:buChar char="o"/>
            </a:pPr>
            <a:r>
              <a:rPr lang="fr-FR" sz="2000" dirty="0"/>
              <a:t>Déséquilibre du modèle constaté : 8 % des clients qui ne remboursent pas (encodés par la valeur 1) contre 92 % de clients qui remboursent (encodés par la valeur 0)</a:t>
            </a:r>
          </a:p>
          <a:p>
            <a:endParaRPr lang="fr-FR" sz="2000" dirty="0"/>
          </a:p>
          <a:p>
            <a:pPr marL="342900" indent="-342900">
              <a:buFont typeface="Courier New" panose="02070309020205020404" pitchFamily="49" charset="0"/>
              <a:buChar char="o"/>
            </a:pPr>
            <a:r>
              <a:rPr lang="fr-FR" sz="2000" dirty="0"/>
              <a:t>Gestion du déséquilibre : Approches testées :</a:t>
            </a:r>
          </a:p>
          <a:p>
            <a:pPr marL="1143000" lvl="2" indent="-228600">
              <a:lnSpc>
                <a:spcPct val="107000"/>
              </a:lnSpc>
              <a:buFont typeface="+mj-lt"/>
              <a:buAutoNum type="arabicPeriod"/>
              <a:tabLst>
                <a:tab pos="1371600" algn="l"/>
              </a:tabLst>
            </a:pPr>
            <a:r>
              <a:rPr lang="fr-FR" sz="1200" u="sng" dirty="0">
                <a:solidFill>
                  <a:srgbClr val="000000"/>
                </a:solidFill>
                <a:effectLst/>
                <a:latin typeface="Montserrat" panose="00000500000000000000" pitchFamily="2" charset="0"/>
                <a:ea typeface="Times New Roman" panose="02020603050405020304" pitchFamily="18" charset="0"/>
                <a:cs typeface="Times New Roman" panose="02020603050405020304" pitchFamily="18" charset="0"/>
              </a:rPr>
              <a:t>Class </a:t>
            </a:r>
            <a:r>
              <a:rPr lang="fr-FR" sz="1200" u="sng" dirty="0" err="1">
                <a:solidFill>
                  <a:srgbClr val="000000"/>
                </a:solidFill>
                <a:effectLst/>
                <a:latin typeface="Montserrat" panose="00000500000000000000" pitchFamily="2" charset="0"/>
                <a:ea typeface="Times New Roman" panose="02020603050405020304" pitchFamily="18" charset="0"/>
                <a:cs typeface="Times New Roman" panose="02020603050405020304" pitchFamily="18" charset="0"/>
              </a:rPr>
              <a:t>weight</a:t>
            </a:r>
            <a:r>
              <a:rPr lang="fr-FR" sz="1200" dirty="0">
                <a:solidFill>
                  <a:srgbClr val="000000"/>
                </a:solidFill>
                <a:effectLst/>
                <a:latin typeface="Montserrat" panose="00000500000000000000" pitchFamily="2" charset="0"/>
                <a:ea typeface="Times New Roman" panose="02020603050405020304" pitchFamily="18" charset="0"/>
                <a:cs typeface="Times New Roman" panose="02020603050405020304" pitchFamily="18" charset="0"/>
              </a:rPr>
              <a:t> : Méthode directement gérée par les modèles, qui permet de pénaliser les poids associés aux observations de la classe sur-représentées.</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p>
            <a:pPr marL="1143000" lvl="2" indent="-228600">
              <a:lnSpc>
                <a:spcPct val="107000"/>
              </a:lnSpc>
              <a:buFont typeface="+mj-lt"/>
              <a:buAutoNum type="arabicPeriod"/>
              <a:tabLst>
                <a:tab pos="1371600" algn="l"/>
              </a:tabLst>
            </a:pPr>
            <a:r>
              <a:rPr lang="fr-FR" sz="1200" u="sng" dirty="0">
                <a:solidFill>
                  <a:srgbClr val="000000"/>
                </a:solidFill>
                <a:effectLst/>
                <a:latin typeface="Montserrat" panose="00000500000000000000" pitchFamily="2" charset="0"/>
                <a:ea typeface="Times New Roman" panose="02020603050405020304" pitchFamily="18" charset="0"/>
                <a:cs typeface="Times New Roman" panose="02020603050405020304" pitchFamily="18" charset="0"/>
              </a:rPr>
              <a:t>L’over-sampling</a:t>
            </a:r>
            <a:r>
              <a:rPr lang="fr-FR" sz="1200" dirty="0">
                <a:solidFill>
                  <a:srgbClr val="000000"/>
                </a:solidFill>
                <a:effectLst/>
                <a:latin typeface="Montserrat" panose="00000500000000000000" pitchFamily="2" charset="0"/>
                <a:ea typeface="Times New Roman" panose="02020603050405020304" pitchFamily="18" charset="0"/>
                <a:cs typeface="Times New Roman" panose="02020603050405020304" pitchFamily="18" charset="0"/>
              </a:rPr>
              <a:t> est une méthode qui va dupliquer aléatoirement des données existantes de la classe sous-représentée pour que chaque classe ait le même nombre de données que la classe sur-représentée à l'origine. Nous avons pour cela utilisé la méthode « SMOTE » de la librairie </a:t>
            </a:r>
            <a:r>
              <a:rPr lang="fr-FR" sz="1200" dirty="0" err="1">
                <a:solidFill>
                  <a:srgbClr val="000000"/>
                </a:solidFill>
                <a:effectLst/>
                <a:latin typeface="Montserrat" panose="00000500000000000000" pitchFamily="2" charset="0"/>
                <a:ea typeface="Times New Roman" panose="02020603050405020304" pitchFamily="18" charset="0"/>
                <a:cs typeface="Times New Roman" panose="02020603050405020304" pitchFamily="18" charset="0"/>
              </a:rPr>
              <a:t>Imbalanced-Learn</a:t>
            </a:r>
            <a:r>
              <a:rPr lang="fr-FR" sz="1200" dirty="0">
                <a:solidFill>
                  <a:srgbClr val="000000"/>
                </a:solidFill>
                <a:effectLst/>
                <a:latin typeface="Montserrat" panose="00000500000000000000" pitchFamily="2" charset="0"/>
                <a:ea typeface="Times New Roman" panose="02020603050405020304" pitchFamily="18" charset="0"/>
                <a:cs typeface="Times New Roman" panose="02020603050405020304" pitchFamily="18" charset="0"/>
              </a:rPr>
              <a:t>).</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p>
            <a:pPr marL="1143000" lvl="2" indent="-228600">
              <a:lnSpc>
                <a:spcPct val="107000"/>
              </a:lnSpc>
              <a:spcAft>
                <a:spcPts val="800"/>
              </a:spcAft>
              <a:buFont typeface="+mj-lt"/>
              <a:buAutoNum type="arabicPeriod"/>
              <a:tabLst>
                <a:tab pos="1371600" algn="l"/>
              </a:tabLst>
            </a:pPr>
            <a:r>
              <a:rPr lang="fr-FR" sz="1200" u="sng" dirty="0">
                <a:solidFill>
                  <a:srgbClr val="000000"/>
                </a:solidFill>
                <a:effectLst/>
                <a:latin typeface="Montserrat" panose="00000500000000000000" pitchFamily="2" charset="0"/>
                <a:ea typeface="Times New Roman" panose="02020603050405020304" pitchFamily="18" charset="0"/>
                <a:cs typeface="Times New Roman" panose="02020603050405020304" pitchFamily="18" charset="0"/>
              </a:rPr>
              <a:t>L’</a:t>
            </a:r>
            <a:r>
              <a:rPr lang="fr-FR" sz="1200" u="sng" dirty="0" err="1">
                <a:solidFill>
                  <a:srgbClr val="000000"/>
                </a:solidFill>
                <a:effectLst/>
                <a:latin typeface="Montserrat" panose="00000500000000000000" pitchFamily="2" charset="0"/>
                <a:ea typeface="Times New Roman" panose="02020603050405020304" pitchFamily="18" charset="0"/>
                <a:cs typeface="Times New Roman" panose="02020603050405020304" pitchFamily="18" charset="0"/>
              </a:rPr>
              <a:t>under</a:t>
            </a:r>
            <a:r>
              <a:rPr lang="fr-FR" sz="1200" u="sng" dirty="0">
                <a:solidFill>
                  <a:srgbClr val="000000"/>
                </a:solidFill>
                <a:effectLst/>
                <a:latin typeface="Montserrat" panose="00000500000000000000" pitchFamily="2" charset="0"/>
                <a:ea typeface="Times New Roman" panose="02020603050405020304" pitchFamily="18" charset="0"/>
                <a:cs typeface="Times New Roman" panose="02020603050405020304" pitchFamily="18" charset="0"/>
              </a:rPr>
              <a:t>-sampling</a:t>
            </a:r>
            <a:r>
              <a:rPr lang="fr-FR" sz="1200" dirty="0">
                <a:solidFill>
                  <a:srgbClr val="000000"/>
                </a:solidFill>
                <a:effectLst/>
                <a:latin typeface="Montserrat" panose="00000500000000000000" pitchFamily="2" charset="0"/>
                <a:ea typeface="Times New Roman" panose="02020603050405020304" pitchFamily="18" charset="0"/>
                <a:cs typeface="Times New Roman" panose="02020603050405020304" pitchFamily="18" charset="0"/>
              </a:rPr>
              <a:t> est une méthode qui va sélectionner une partie des observations sur-représentées pour que chaque classe ait le même nombre de données que la classe sous-représentée à l'origine. Nous avons pour cela utilisé la méthode </a:t>
            </a:r>
            <a:r>
              <a:rPr lang="fr-FR" sz="1200" dirty="0" err="1">
                <a:solidFill>
                  <a:srgbClr val="000000"/>
                </a:solidFill>
                <a:effectLst/>
                <a:latin typeface="Montserrat" panose="00000500000000000000" pitchFamily="2" charset="0"/>
                <a:ea typeface="Times New Roman" panose="02020603050405020304" pitchFamily="18" charset="0"/>
                <a:cs typeface="Times New Roman" panose="02020603050405020304" pitchFamily="18" charset="0"/>
              </a:rPr>
              <a:t>RandomUnderSampler</a:t>
            </a:r>
            <a:r>
              <a:rPr lang="fr-FR" sz="1200" dirty="0">
                <a:solidFill>
                  <a:srgbClr val="000000"/>
                </a:solidFill>
                <a:latin typeface="Montserrat" panose="00000500000000000000" pitchFamily="2" charset="0"/>
                <a:ea typeface="Times New Roman" panose="02020603050405020304" pitchFamily="18" charset="0"/>
                <a:cs typeface="Times New Roman" panose="02020603050405020304" pitchFamily="18" charset="0"/>
              </a:rPr>
              <a:t>.</a:t>
            </a:r>
          </a:p>
          <a:p>
            <a:pPr lvl="2">
              <a:lnSpc>
                <a:spcPct val="107000"/>
              </a:lnSpc>
              <a:spcAft>
                <a:spcPts val="800"/>
              </a:spcAft>
              <a:tabLst>
                <a:tab pos="1371600" algn="l"/>
              </a:tabLst>
            </a:pPr>
            <a:endParaRPr lang="fr-FR" sz="1200" dirty="0">
              <a:solidFill>
                <a:srgbClr val="000000"/>
              </a:solidFill>
              <a:latin typeface="Montserrat" panose="00000500000000000000" pitchFamily="2" charset="0"/>
              <a:ea typeface="Times New Roman" panose="02020603050405020304" pitchFamily="18" charset="0"/>
              <a:cs typeface="Times New Roman" panose="02020603050405020304" pitchFamily="18" charset="0"/>
            </a:endParaRPr>
          </a:p>
          <a:p>
            <a:pPr marL="342900" indent="-342900">
              <a:lnSpc>
                <a:spcPct val="107000"/>
              </a:lnSpc>
              <a:spcAft>
                <a:spcPts val="800"/>
              </a:spcAft>
              <a:buFont typeface="Courier New" panose="02070309020205020404" pitchFamily="49" charset="0"/>
              <a:buChar char="o"/>
            </a:pPr>
            <a:r>
              <a:rPr lang="fr-FR" sz="2000" dirty="0"/>
              <a:t>Entrainement : Utilisation d’une validation croisée (5 </a:t>
            </a:r>
            <a:r>
              <a:rPr lang="fr-FR" sz="2000" dirty="0" err="1"/>
              <a:t>fold</a:t>
            </a:r>
            <a:r>
              <a:rPr lang="fr-FR" sz="2000" dirty="0"/>
              <a:t>) avec recherche des hyperparamètres optimaux via </a:t>
            </a:r>
            <a:r>
              <a:rPr lang="fr-FR" sz="2000" dirty="0" err="1"/>
              <a:t>GridSearch</a:t>
            </a:r>
            <a:endParaRPr lang="fr-FR" sz="2000" dirty="0"/>
          </a:p>
          <a:p>
            <a:pPr marL="228600">
              <a:lnSpc>
                <a:spcPct val="107000"/>
              </a:lnSpc>
              <a:spcAft>
                <a:spcPts val="800"/>
              </a:spcAft>
            </a:pP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3343718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79580C3-66BC-4116-B2B9-FB8D0CBC9EFD}"/>
              </a:ext>
            </a:extLst>
          </p:cNvPr>
          <p:cNvSpPr>
            <a:spLocks noGrp="1"/>
          </p:cNvSpPr>
          <p:nvPr>
            <p:ph type="sldNum" sz="quarter" idx="12"/>
          </p:nvPr>
        </p:nvSpPr>
        <p:spPr/>
        <p:txBody>
          <a:bodyPr/>
          <a:lstStyle/>
          <a:p>
            <a:fld id="{A47CBF5F-AFAF-4CF2-85DD-2C0CB3FB2310}" type="slidenum">
              <a:rPr lang="fr-FR" smtClean="0"/>
              <a:t>15</a:t>
            </a:fld>
            <a:endParaRPr lang="fr-FR"/>
          </a:p>
        </p:txBody>
      </p:sp>
      <p:sp>
        <p:nvSpPr>
          <p:cNvPr id="3" name="Titre 2">
            <a:extLst>
              <a:ext uri="{FF2B5EF4-FFF2-40B4-BE49-F238E27FC236}">
                <a16:creationId xmlns:a16="http://schemas.microsoft.com/office/drawing/2014/main" id="{09C7F4CB-E2F7-4C0C-891A-23E0A2FA2B9B}"/>
              </a:ext>
            </a:extLst>
          </p:cNvPr>
          <p:cNvSpPr>
            <a:spLocks noGrp="1"/>
          </p:cNvSpPr>
          <p:nvPr>
            <p:ph type="title"/>
          </p:nvPr>
        </p:nvSpPr>
        <p:spPr>
          <a:xfrm>
            <a:off x="0" y="234084"/>
            <a:ext cx="10761137" cy="621581"/>
          </a:xfrm>
        </p:spPr>
        <p:txBody>
          <a:bodyPr/>
          <a:lstStyle/>
          <a:p>
            <a:br>
              <a:rPr lang="fr-FR" dirty="0"/>
            </a:br>
            <a:r>
              <a:rPr lang="fr-FR" dirty="0" err="1"/>
              <a:t>Feature</a:t>
            </a:r>
            <a:r>
              <a:rPr lang="fr-FR" dirty="0"/>
              <a:t> Engineering et Modélisation : Gestion du déséquilibre</a:t>
            </a:r>
            <a:br>
              <a:rPr lang="fr-FR" i="1" dirty="0"/>
            </a:br>
            <a:r>
              <a:rPr lang="fr-FR" dirty="0"/>
              <a:t> </a:t>
            </a:r>
          </a:p>
        </p:txBody>
      </p:sp>
      <p:sp>
        <p:nvSpPr>
          <p:cNvPr id="7" name="Ellipse 6">
            <a:extLst>
              <a:ext uri="{FF2B5EF4-FFF2-40B4-BE49-F238E27FC236}">
                <a16:creationId xmlns:a16="http://schemas.microsoft.com/office/drawing/2014/main" id="{9AC432C8-BF3E-4142-BA5C-87A54B932D5C}"/>
              </a:ext>
            </a:extLst>
          </p:cNvPr>
          <p:cNvSpPr/>
          <p:nvPr/>
        </p:nvSpPr>
        <p:spPr>
          <a:xfrm>
            <a:off x="215997" y="326106"/>
            <a:ext cx="432000" cy="432000"/>
          </a:xfrm>
          <a:prstGeom prst="ellipse">
            <a:avLst/>
          </a:prstGeom>
          <a:solidFill>
            <a:srgbClr val="16B07D"/>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fr-FR" b="1" dirty="0">
                <a:solidFill>
                  <a:schemeClr val="bg1"/>
                </a:solidFill>
                <a:latin typeface="Nexa Bold"/>
                <a:cs typeface="Nexa Bold"/>
              </a:rPr>
              <a:t>2</a:t>
            </a:r>
          </a:p>
        </p:txBody>
      </p:sp>
      <p:sp>
        <p:nvSpPr>
          <p:cNvPr id="11" name="ZoneTexte 10">
            <a:extLst>
              <a:ext uri="{FF2B5EF4-FFF2-40B4-BE49-F238E27FC236}">
                <a16:creationId xmlns:a16="http://schemas.microsoft.com/office/drawing/2014/main" id="{4D312CC1-F98B-4D0E-B44A-EE9D9B67CE63}"/>
              </a:ext>
            </a:extLst>
          </p:cNvPr>
          <p:cNvSpPr txBox="1"/>
          <p:nvPr/>
        </p:nvSpPr>
        <p:spPr>
          <a:xfrm>
            <a:off x="124489" y="1137030"/>
            <a:ext cx="11057861" cy="573234"/>
          </a:xfrm>
          <a:prstGeom prst="rect">
            <a:avLst/>
          </a:prstGeom>
          <a:noFill/>
          <a:ln w="28575">
            <a:noFill/>
          </a:ln>
        </p:spPr>
        <p:txBody>
          <a:bodyPr wrap="square">
            <a:spAutoFit/>
          </a:bodyPr>
          <a:lstStyle/>
          <a:p>
            <a:pPr marL="342900" indent="-342900">
              <a:buFont typeface="Courier New" panose="02070309020205020404" pitchFamily="49" charset="0"/>
              <a:buChar char="o"/>
            </a:pPr>
            <a:r>
              <a:rPr lang="fr-FR" sz="2000" dirty="0"/>
              <a:t>Résultats obtenus en croisant les comparaisons des modèles et la gestion du déséquilibre :</a:t>
            </a:r>
          </a:p>
          <a:p>
            <a:pPr marL="228600">
              <a:lnSpc>
                <a:spcPct val="107000"/>
              </a:lnSpc>
              <a:spcAft>
                <a:spcPts val="800"/>
              </a:spcAft>
            </a:pP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Image 5">
            <a:extLst>
              <a:ext uri="{FF2B5EF4-FFF2-40B4-BE49-F238E27FC236}">
                <a16:creationId xmlns:a16="http://schemas.microsoft.com/office/drawing/2014/main" id="{C902CAC0-510F-FFDE-60BC-CBDF6246433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662308" y="1570037"/>
            <a:ext cx="5436520" cy="3355975"/>
          </a:xfrm>
          <a:prstGeom prst="rect">
            <a:avLst/>
          </a:prstGeom>
          <a:noFill/>
          <a:ln>
            <a:noFill/>
          </a:ln>
        </p:spPr>
      </p:pic>
      <p:sp>
        <p:nvSpPr>
          <p:cNvPr id="8" name="ZoneTexte 7">
            <a:extLst>
              <a:ext uri="{FF2B5EF4-FFF2-40B4-BE49-F238E27FC236}">
                <a16:creationId xmlns:a16="http://schemas.microsoft.com/office/drawing/2014/main" id="{E5236509-5F80-6236-4C8F-14D6CEDCAB4A}"/>
              </a:ext>
            </a:extLst>
          </p:cNvPr>
          <p:cNvSpPr txBox="1"/>
          <p:nvPr/>
        </p:nvSpPr>
        <p:spPr>
          <a:xfrm>
            <a:off x="1871733" y="5287963"/>
            <a:ext cx="7872342" cy="1015663"/>
          </a:xfrm>
          <a:prstGeom prst="rect">
            <a:avLst/>
          </a:prstGeom>
          <a:noFill/>
          <a:ln w="28575">
            <a:noFill/>
          </a:ln>
        </p:spPr>
        <p:txBody>
          <a:bodyPr wrap="square">
            <a:spAutoFit/>
          </a:bodyPr>
          <a:lstStyle/>
          <a:p>
            <a:r>
              <a:rPr lang="fr-FR" sz="2000" dirty="0"/>
              <a:t>LGBM associé à la stratégie de rééquilibrage consistant à indiquer "</a:t>
            </a:r>
            <a:r>
              <a:rPr lang="fr-FR" sz="2000" dirty="0" err="1"/>
              <a:t>balanced</a:t>
            </a:r>
            <a:r>
              <a:rPr lang="fr-FR" sz="2000" dirty="0"/>
              <a:t>" comme valeur pour "</a:t>
            </a:r>
            <a:r>
              <a:rPr lang="fr-FR" sz="2000" dirty="0" err="1"/>
              <a:t>class_weight</a:t>
            </a:r>
            <a:r>
              <a:rPr lang="fr-FR" sz="2000" dirty="0"/>
              <a:t>" donne les meilleurs résultats : Un bon compromis AUC,AUC test et le temps</a:t>
            </a:r>
          </a:p>
        </p:txBody>
      </p:sp>
      <p:cxnSp>
        <p:nvCxnSpPr>
          <p:cNvPr id="9" name="Connecteur droit avec flèche 8">
            <a:extLst>
              <a:ext uri="{FF2B5EF4-FFF2-40B4-BE49-F238E27FC236}">
                <a16:creationId xmlns:a16="http://schemas.microsoft.com/office/drawing/2014/main" id="{CCEC1D8F-0988-8E00-9A22-E7F6BE7D2472}"/>
              </a:ext>
            </a:extLst>
          </p:cNvPr>
          <p:cNvCxnSpPr/>
          <p:nvPr/>
        </p:nvCxnSpPr>
        <p:spPr>
          <a:xfrm>
            <a:off x="1333500" y="4714875"/>
            <a:ext cx="119062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96915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79580C3-66BC-4116-B2B9-FB8D0CBC9EFD}"/>
              </a:ext>
            </a:extLst>
          </p:cNvPr>
          <p:cNvSpPr>
            <a:spLocks noGrp="1"/>
          </p:cNvSpPr>
          <p:nvPr>
            <p:ph type="sldNum" sz="quarter" idx="12"/>
          </p:nvPr>
        </p:nvSpPr>
        <p:spPr/>
        <p:txBody>
          <a:bodyPr/>
          <a:lstStyle/>
          <a:p>
            <a:fld id="{A47CBF5F-AFAF-4CF2-85DD-2C0CB3FB2310}" type="slidenum">
              <a:rPr lang="fr-FR" smtClean="0"/>
              <a:t>16</a:t>
            </a:fld>
            <a:endParaRPr lang="fr-FR"/>
          </a:p>
        </p:txBody>
      </p:sp>
      <p:sp>
        <p:nvSpPr>
          <p:cNvPr id="7" name="Ellipse 6">
            <a:extLst>
              <a:ext uri="{FF2B5EF4-FFF2-40B4-BE49-F238E27FC236}">
                <a16:creationId xmlns:a16="http://schemas.microsoft.com/office/drawing/2014/main" id="{9AC432C8-BF3E-4142-BA5C-87A54B932D5C}"/>
              </a:ext>
            </a:extLst>
          </p:cNvPr>
          <p:cNvSpPr/>
          <p:nvPr/>
        </p:nvSpPr>
        <p:spPr>
          <a:xfrm>
            <a:off x="0" y="340925"/>
            <a:ext cx="432000" cy="432000"/>
          </a:xfrm>
          <a:prstGeom prst="ellipse">
            <a:avLst/>
          </a:prstGeom>
          <a:solidFill>
            <a:srgbClr val="16B07D"/>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fr-FR" b="1" dirty="0">
                <a:solidFill>
                  <a:schemeClr val="bg1"/>
                </a:solidFill>
                <a:latin typeface="Nexa Bold"/>
                <a:cs typeface="Nexa Bold"/>
              </a:rPr>
              <a:t>2</a:t>
            </a:r>
          </a:p>
        </p:txBody>
      </p:sp>
      <p:sp>
        <p:nvSpPr>
          <p:cNvPr id="10" name="Titre 2">
            <a:extLst>
              <a:ext uri="{FF2B5EF4-FFF2-40B4-BE49-F238E27FC236}">
                <a16:creationId xmlns:a16="http://schemas.microsoft.com/office/drawing/2014/main" id="{49A14B8B-BA03-4B61-9420-08B30CC184F7}"/>
              </a:ext>
            </a:extLst>
          </p:cNvPr>
          <p:cNvSpPr>
            <a:spLocks noGrp="1"/>
          </p:cNvSpPr>
          <p:nvPr>
            <p:ph type="title"/>
          </p:nvPr>
        </p:nvSpPr>
        <p:spPr>
          <a:xfrm>
            <a:off x="-217488" y="155587"/>
            <a:ext cx="10199688" cy="622300"/>
          </a:xfrm>
        </p:spPr>
        <p:txBody>
          <a:bodyPr/>
          <a:lstStyle/>
          <a:p>
            <a:br>
              <a:rPr lang="fr-FR" dirty="0"/>
            </a:br>
            <a:r>
              <a:rPr lang="fr-FR" dirty="0" err="1"/>
              <a:t>Feature</a:t>
            </a:r>
            <a:r>
              <a:rPr lang="fr-FR" dirty="0"/>
              <a:t> Engineering et Modélisation : Gestion du déséquilibre</a:t>
            </a:r>
          </a:p>
        </p:txBody>
      </p:sp>
      <p:sp>
        <p:nvSpPr>
          <p:cNvPr id="19" name="ZoneTexte 18">
            <a:extLst>
              <a:ext uri="{FF2B5EF4-FFF2-40B4-BE49-F238E27FC236}">
                <a16:creationId xmlns:a16="http://schemas.microsoft.com/office/drawing/2014/main" id="{EE7D45EB-0634-489B-A75F-AC822E5419C2}"/>
              </a:ext>
            </a:extLst>
          </p:cNvPr>
          <p:cNvSpPr txBox="1"/>
          <p:nvPr/>
        </p:nvSpPr>
        <p:spPr>
          <a:xfrm>
            <a:off x="35140" y="1085275"/>
            <a:ext cx="11318660" cy="4913140"/>
          </a:xfrm>
          <a:prstGeom prst="rect">
            <a:avLst/>
          </a:prstGeom>
          <a:ln w="28575">
            <a:noFill/>
          </a:ln>
        </p:spPr>
        <p:txBody>
          <a:bodyPr wrap="square" lIns="72000" tIns="396000" rtlCol="0" anchor="t">
            <a:spAutoFit/>
          </a:bodyPr>
          <a:lstStyle/>
          <a:p>
            <a:pPr marL="174625" indent="-171450" algn="l">
              <a:buFont typeface="Wingdings" panose="05000000000000000000" pitchFamily="2" charset="2"/>
              <a:buChar char="ü"/>
            </a:pPr>
            <a:endParaRPr lang="fr-FR" sz="1200" b="1" i="0" dirty="0">
              <a:latin typeface="+mn-lt"/>
            </a:endParaRPr>
          </a:p>
        </p:txBody>
      </p:sp>
      <p:sp>
        <p:nvSpPr>
          <p:cNvPr id="11" name="ZoneTexte 10">
            <a:extLst>
              <a:ext uri="{FF2B5EF4-FFF2-40B4-BE49-F238E27FC236}">
                <a16:creationId xmlns:a16="http://schemas.microsoft.com/office/drawing/2014/main" id="{080E146C-A097-4F33-8087-F8D865D87806}"/>
              </a:ext>
            </a:extLst>
          </p:cNvPr>
          <p:cNvSpPr txBox="1"/>
          <p:nvPr/>
        </p:nvSpPr>
        <p:spPr>
          <a:xfrm>
            <a:off x="1184704" y="5059797"/>
            <a:ext cx="8343343" cy="1815882"/>
          </a:xfrm>
          <a:prstGeom prst="rect">
            <a:avLst/>
          </a:prstGeom>
          <a:noFill/>
          <a:ln w="28575">
            <a:noFill/>
          </a:ln>
        </p:spPr>
        <p:txBody>
          <a:bodyPr wrap="square">
            <a:spAutoFit/>
          </a:bodyPr>
          <a:lstStyle/>
          <a:p>
            <a:pPr marL="285750" indent="-285750">
              <a:buFont typeface="Wingdings" panose="05000000000000000000" pitchFamily="2" charset="2"/>
              <a:buChar char="Ø"/>
            </a:pPr>
            <a:r>
              <a:rPr lang="fr-FR" b="1" i="0" u="none" strike="noStrike" baseline="0" dirty="0">
                <a:latin typeface="Nunito-Regular"/>
              </a:rPr>
              <a:t>Première matrice de confusion tracée </a:t>
            </a:r>
          </a:p>
          <a:p>
            <a:pPr marL="285750" indent="-285750">
              <a:buFont typeface="Wingdings" panose="05000000000000000000" pitchFamily="2" charset="2"/>
              <a:buChar char="Ø"/>
            </a:pPr>
            <a:r>
              <a:rPr lang="fr-FR" b="1" dirty="0">
                <a:latin typeface="Nunito-Regular"/>
              </a:rPr>
              <a:t>Un AUC de 0,7700</a:t>
            </a:r>
          </a:p>
          <a:p>
            <a:pPr marL="285750" indent="-285750">
              <a:buFont typeface="Wingdings" panose="05000000000000000000" pitchFamily="2" charset="2"/>
              <a:buChar char="Ø"/>
            </a:pPr>
            <a:r>
              <a:rPr lang="fr-FR" b="1" dirty="0">
                <a:latin typeface="Nunito-Regular"/>
              </a:rPr>
              <a:t>521 faux négatifs et 5208 faux positifs</a:t>
            </a:r>
          </a:p>
          <a:p>
            <a:pPr marL="285750" indent="-285750">
              <a:buFont typeface="Wingdings" panose="05000000000000000000" pitchFamily="2" charset="2"/>
              <a:buChar char="Ø"/>
            </a:pPr>
            <a:r>
              <a:rPr lang="fr-FR" b="1" dirty="0">
                <a:latin typeface="Nunito-Regular"/>
              </a:rPr>
              <a:t>Un ratio améliorable</a:t>
            </a:r>
            <a:endParaRPr lang="fr-FR" dirty="0">
              <a:latin typeface="Nunito-Regular"/>
            </a:endParaRPr>
          </a:p>
          <a:p>
            <a:pPr marL="285750" indent="-285750">
              <a:buFont typeface="Wingdings" panose="05000000000000000000" pitchFamily="2" charset="2"/>
              <a:buChar char="Ø"/>
            </a:pPr>
            <a:endParaRPr lang="fr-FR" sz="2000" dirty="0">
              <a:latin typeface="Nunito-Regular"/>
            </a:endParaRPr>
          </a:p>
          <a:p>
            <a:pPr marL="285750" indent="-285750">
              <a:buFont typeface="Wingdings" panose="05000000000000000000" pitchFamily="2" charset="2"/>
              <a:buChar char="Ø"/>
            </a:pPr>
            <a:endParaRPr lang="fr-FR" sz="2000" dirty="0">
              <a:latin typeface="Nunito-Regular"/>
            </a:endParaRPr>
          </a:p>
        </p:txBody>
      </p:sp>
      <p:pic>
        <p:nvPicPr>
          <p:cNvPr id="5124" name="Picture 4">
            <a:extLst>
              <a:ext uri="{FF2B5EF4-FFF2-40B4-BE49-F238E27FC236}">
                <a16:creationId xmlns:a16="http://schemas.microsoft.com/office/drawing/2014/main" id="{825EE6C8-66E0-2313-23E3-90F6F973D8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41639" y="1074589"/>
            <a:ext cx="8096250" cy="35252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64088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79580C3-66BC-4116-B2B9-FB8D0CBC9EFD}"/>
              </a:ext>
            </a:extLst>
          </p:cNvPr>
          <p:cNvSpPr>
            <a:spLocks noGrp="1"/>
          </p:cNvSpPr>
          <p:nvPr>
            <p:ph type="sldNum" sz="quarter" idx="12"/>
          </p:nvPr>
        </p:nvSpPr>
        <p:spPr/>
        <p:txBody>
          <a:bodyPr/>
          <a:lstStyle/>
          <a:p>
            <a:fld id="{A47CBF5F-AFAF-4CF2-85DD-2C0CB3FB2310}" type="slidenum">
              <a:rPr lang="fr-FR" smtClean="0"/>
              <a:t>17</a:t>
            </a:fld>
            <a:endParaRPr lang="fr-FR"/>
          </a:p>
        </p:txBody>
      </p:sp>
      <p:sp>
        <p:nvSpPr>
          <p:cNvPr id="3" name="Titre 2">
            <a:extLst>
              <a:ext uri="{FF2B5EF4-FFF2-40B4-BE49-F238E27FC236}">
                <a16:creationId xmlns:a16="http://schemas.microsoft.com/office/drawing/2014/main" id="{09C7F4CB-E2F7-4C0C-891A-23E0A2FA2B9B}"/>
              </a:ext>
            </a:extLst>
          </p:cNvPr>
          <p:cNvSpPr>
            <a:spLocks noGrp="1"/>
          </p:cNvSpPr>
          <p:nvPr>
            <p:ph type="title"/>
          </p:nvPr>
        </p:nvSpPr>
        <p:spPr>
          <a:xfrm>
            <a:off x="0" y="234084"/>
            <a:ext cx="10761137" cy="621581"/>
          </a:xfrm>
        </p:spPr>
        <p:txBody>
          <a:bodyPr/>
          <a:lstStyle/>
          <a:p>
            <a:br>
              <a:rPr lang="fr-FR" dirty="0"/>
            </a:br>
            <a:r>
              <a:rPr lang="fr-FR" dirty="0" err="1"/>
              <a:t>Feature</a:t>
            </a:r>
            <a:r>
              <a:rPr lang="fr-FR" dirty="0"/>
              <a:t> Engineering et Modélisation : Gestion du déséquilibre</a:t>
            </a:r>
            <a:br>
              <a:rPr lang="fr-FR" i="1" dirty="0"/>
            </a:br>
            <a:r>
              <a:rPr lang="fr-FR" dirty="0"/>
              <a:t> </a:t>
            </a:r>
          </a:p>
        </p:txBody>
      </p:sp>
      <p:sp>
        <p:nvSpPr>
          <p:cNvPr id="7" name="Ellipse 6">
            <a:extLst>
              <a:ext uri="{FF2B5EF4-FFF2-40B4-BE49-F238E27FC236}">
                <a16:creationId xmlns:a16="http://schemas.microsoft.com/office/drawing/2014/main" id="{9AC432C8-BF3E-4142-BA5C-87A54B932D5C}"/>
              </a:ext>
            </a:extLst>
          </p:cNvPr>
          <p:cNvSpPr/>
          <p:nvPr/>
        </p:nvSpPr>
        <p:spPr>
          <a:xfrm>
            <a:off x="215997" y="326106"/>
            <a:ext cx="432000" cy="432000"/>
          </a:xfrm>
          <a:prstGeom prst="ellipse">
            <a:avLst/>
          </a:prstGeom>
          <a:solidFill>
            <a:srgbClr val="16B07D"/>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fr-FR" b="1" dirty="0">
                <a:solidFill>
                  <a:schemeClr val="bg1"/>
                </a:solidFill>
                <a:latin typeface="Nexa Bold"/>
                <a:cs typeface="Nexa Bold"/>
              </a:rPr>
              <a:t>2</a:t>
            </a:r>
          </a:p>
        </p:txBody>
      </p:sp>
      <p:grpSp>
        <p:nvGrpSpPr>
          <p:cNvPr id="6" name="Groupe 5">
            <a:extLst>
              <a:ext uri="{FF2B5EF4-FFF2-40B4-BE49-F238E27FC236}">
                <a16:creationId xmlns:a16="http://schemas.microsoft.com/office/drawing/2014/main" id="{F694B3CE-BF01-E469-1DCC-481BD32CB1E4}"/>
              </a:ext>
            </a:extLst>
          </p:cNvPr>
          <p:cNvGrpSpPr/>
          <p:nvPr/>
        </p:nvGrpSpPr>
        <p:grpSpPr>
          <a:xfrm>
            <a:off x="294638" y="1309686"/>
            <a:ext cx="1498352" cy="1819275"/>
            <a:chOff x="431998" y="3429000"/>
            <a:chExt cx="1498352" cy="1819275"/>
          </a:xfrm>
        </p:grpSpPr>
        <p:sp>
          <p:nvSpPr>
            <p:cNvPr id="4" name="Rectangle 3">
              <a:extLst>
                <a:ext uri="{FF2B5EF4-FFF2-40B4-BE49-F238E27FC236}">
                  <a16:creationId xmlns:a16="http://schemas.microsoft.com/office/drawing/2014/main" id="{49AA5F93-81C1-24A2-C23C-48E4A1F05F70}"/>
                </a:ext>
              </a:extLst>
            </p:cNvPr>
            <p:cNvSpPr/>
            <p:nvPr/>
          </p:nvSpPr>
          <p:spPr>
            <a:xfrm>
              <a:off x="431998" y="3429000"/>
              <a:ext cx="1498352" cy="18192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ZoneTexte 4">
              <a:extLst>
                <a:ext uri="{FF2B5EF4-FFF2-40B4-BE49-F238E27FC236}">
                  <a16:creationId xmlns:a16="http://schemas.microsoft.com/office/drawing/2014/main" id="{6A1973CB-1C68-9593-9F5C-672E2A7BACAA}"/>
                </a:ext>
              </a:extLst>
            </p:cNvPr>
            <p:cNvSpPr txBox="1"/>
            <p:nvPr/>
          </p:nvSpPr>
          <p:spPr>
            <a:xfrm>
              <a:off x="539997" y="3746288"/>
              <a:ext cx="1390353" cy="938476"/>
            </a:xfrm>
            <a:prstGeom prst="rect">
              <a:avLst/>
            </a:prstGeom>
            <a:ln w="28575">
              <a:noFill/>
            </a:ln>
          </p:spPr>
          <p:txBody>
            <a:bodyPr wrap="square" lIns="72000" tIns="396000" rtlCol="0" anchor="t">
              <a:spAutoFit/>
            </a:bodyPr>
            <a:lstStyle/>
            <a:p>
              <a:pPr marL="174625" indent="-171450" algn="l">
                <a:buFont typeface="Wingdings" panose="05000000000000000000" pitchFamily="2" charset="2"/>
                <a:buChar char="ü"/>
              </a:pPr>
              <a:r>
                <a:rPr lang="fr-FR" sz="1600" b="1" i="0" dirty="0" err="1">
                  <a:latin typeface="+mn-lt"/>
                </a:rPr>
                <a:t>Feature</a:t>
              </a:r>
              <a:r>
                <a:rPr lang="fr-FR" sz="1600" b="1" i="0" dirty="0">
                  <a:latin typeface="+mn-lt"/>
                </a:rPr>
                <a:t> engineering</a:t>
              </a:r>
            </a:p>
          </p:txBody>
        </p:sp>
      </p:grpSp>
      <p:grpSp>
        <p:nvGrpSpPr>
          <p:cNvPr id="15" name="Groupe 14">
            <a:extLst>
              <a:ext uri="{FF2B5EF4-FFF2-40B4-BE49-F238E27FC236}">
                <a16:creationId xmlns:a16="http://schemas.microsoft.com/office/drawing/2014/main" id="{EBC52205-9B6F-41E2-F5D9-7539075EFB1E}"/>
              </a:ext>
            </a:extLst>
          </p:cNvPr>
          <p:cNvGrpSpPr/>
          <p:nvPr/>
        </p:nvGrpSpPr>
        <p:grpSpPr>
          <a:xfrm>
            <a:off x="2537023" y="2219323"/>
            <a:ext cx="1498352" cy="1819275"/>
            <a:chOff x="431998" y="3429000"/>
            <a:chExt cx="1498352" cy="1819275"/>
          </a:xfrm>
        </p:grpSpPr>
        <p:sp>
          <p:nvSpPr>
            <p:cNvPr id="16" name="Rectangle 15">
              <a:extLst>
                <a:ext uri="{FF2B5EF4-FFF2-40B4-BE49-F238E27FC236}">
                  <a16:creationId xmlns:a16="http://schemas.microsoft.com/office/drawing/2014/main" id="{CDB39069-EBA0-4B47-7BC4-231672C348EF}"/>
                </a:ext>
              </a:extLst>
            </p:cNvPr>
            <p:cNvSpPr/>
            <p:nvPr/>
          </p:nvSpPr>
          <p:spPr>
            <a:xfrm>
              <a:off x="431998" y="3429000"/>
              <a:ext cx="1498352" cy="18192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ZoneTexte 16">
              <a:extLst>
                <a:ext uri="{FF2B5EF4-FFF2-40B4-BE49-F238E27FC236}">
                  <a16:creationId xmlns:a16="http://schemas.microsoft.com/office/drawing/2014/main" id="{37594735-672B-55EF-B7E2-394DC94B9114}"/>
                </a:ext>
              </a:extLst>
            </p:cNvPr>
            <p:cNvSpPr txBox="1"/>
            <p:nvPr/>
          </p:nvSpPr>
          <p:spPr>
            <a:xfrm>
              <a:off x="539997" y="3746288"/>
              <a:ext cx="1390353" cy="1184697"/>
            </a:xfrm>
            <a:prstGeom prst="rect">
              <a:avLst/>
            </a:prstGeom>
            <a:ln w="28575">
              <a:noFill/>
            </a:ln>
          </p:spPr>
          <p:txBody>
            <a:bodyPr wrap="square" lIns="72000" tIns="396000" rtlCol="0" anchor="t">
              <a:spAutoFit/>
            </a:bodyPr>
            <a:lstStyle/>
            <a:p>
              <a:pPr marL="174625" indent="-171450" algn="l">
                <a:buFont typeface="Wingdings" panose="05000000000000000000" pitchFamily="2" charset="2"/>
                <a:buChar char="ü"/>
              </a:pPr>
              <a:r>
                <a:rPr lang="fr-FR" sz="1600" b="1" i="0" dirty="0">
                  <a:latin typeface="+mn-lt"/>
                </a:rPr>
                <a:t>Sampling des données</a:t>
              </a:r>
            </a:p>
          </p:txBody>
        </p:sp>
      </p:grpSp>
      <p:grpSp>
        <p:nvGrpSpPr>
          <p:cNvPr id="18" name="Groupe 17">
            <a:extLst>
              <a:ext uri="{FF2B5EF4-FFF2-40B4-BE49-F238E27FC236}">
                <a16:creationId xmlns:a16="http://schemas.microsoft.com/office/drawing/2014/main" id="{20BB3E3D-C67B-2BF4-EEFA-AB8E0944E797}"/>
              </a:ext>
            </a:extLst>
          </p:cNvPr>
          <p:cNvGrpSpPr/>
          <p:nvPr/>
        </p:nvGrpSpPr>
        <p:grpSpPr>
          <a:xfrm>
            <a:off x="4785539" y="3324221"/>
            <a:ext cx="1498352" cy="1819275"/>
            <a:chOff x="431998" y="3429000"/>
            <a:chExt cx="1498352" cy="1819275"/>
          </a:xfrm>
        </p:grpSpPr>
        <p:sp>
          <p:nvSpPr>
            <p:cNvPr id="19" name="Rectangle 18">
              <a:extLst>
                <a:ext uri="{FF2B5EF4-FFF2-40B4-BE49-F238E27FC236}">
                  <a16:creationId xmlns:a16="http://schemas.microsoft.com/office/drawing/2014/main" id="{0CDA299C-ADAA-BA70-65E6-C91F3DC62267}"/>
                </a:ext>
              </a:extLst>
            </p:cNvPr>
            <p:cNvSpPr/>
            <p:nvPr/>
          </p:nvSpPr>
          <p:spPr>
            <a:xfrm>
              <a:off x="431998" y="3429000"/>
              <a:ext cx="1498352" cy="18192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 name="ZoneTexte 19">
              <a:extLst>
                <a:ext uri="{FF2B5EF4-FFF2-40B4-BE49-F238E27FC236}">
                  <a16:creationId xmlns:a16="http://schemas.microsoft.com/office/drawing/2014/main" id="{8DA8E1C6-401B-71D3-8319-4DDF3D3E6942}"/>
                </a:ext>
              </a:extLst>
            </p:cNvPr>
            <p:cNvSpPr txBox="1"/>
            <p:nvPr/>
          </p:nvSpPr>
          <p:spPr>
            <a:xfrm>
              <a:off x="539997" y="3746288"/>
              <a:ext cx="1390353" cy="1184697"/>
            </a:xfrm>
            <a:prstGeom prst="rect">
              <a:avLst/>
            </a:prstGeom>
            <a:ln w="28575">
              <a:noFill/>
            </a:ln>
          </p:spPr>
          <p:txBody>
            <a:bodyPr wrap="square" lIns="72000" tIns="396000" rtlCol="0" anchor="t">
              <a:spAutoFit/>
            </a:bodyPr>
            <a:lstStyle/>
            <a:p>
              <a:pPr marL="174625" indent="-171450" algn="l">
                <a:buFont typeface="Wingdings" panose="05000000000000000000" pitchFamily="2" charset="2"/>
                <a:buChar char="ü"/>
              </a:pPr>
              <a:r>
                <a:rPr lang="fr-FR" sz="1600" b="1" i="0" dirty="0">
                  <a:latin typeface="+mn-lt"/>
                </a:rPr>
                <a:t>Séparation des données</a:t>
              </a:r>
            </a:p>
          </p:txBody>
        </p:sp>
      </p:grpSp>
      <p:grpSp>
        <p:nvGrpSpPr>
          <p:cNvPr id="21" name="Groupe 20">
            <a:extLst>
              <a:ext uri="{FF2B5EF4-FFF2-40B4-BE49-F238E27FC236}">
                <a16:creationId xmlns:a16="http://schemas.microsoft.com/office/drawing/2014/main" id="{95F3521E-EA01-1F70-9796-6F82F3D3B79F}"/>
              </a:ext>
            </a:extLst>
          </p:cNvPr>
          <p:cNvGrpSpPr/>
          <p:nvPr/>
        </p:nvGrpSpPr>
        <p:grpSpPr>
          <a:xfrm>
            <a:off x="7049869" y="4162790"/>
            <a:ext cx="1498352" cy="1819275"/>
            <a:chOff x="431998" y="3429000"/>
            <a:chExt cx="1498352" cy="1819275"/>
          </a:xfrm>
        </p:grpSpPr>
        <p:sp>
          <p:nvSpPr>
            <p:cNvPr id="22" name="Rectangle 21">
              <a:extLst>
                <a:ext uri="{FF2B5EF4-FFF2-40B4-BE49-F238E27FC236}">
                  <a16:creationId xmlns:a16="http://schemas.microsoft.com/office/drawing/2014/main" id="{CA2C52A4-8795-A6AE-5341-E88C5C63FE49}"/>
                </a:ext>
              </a:extLst>
            </p:cNvPr>
            <p:cNvSpPr/>
            <p:nvPr/>
          </p:nvSpPr>
          <p:spPr>
            <a:xfrm>
              <a:off x="431998" y="3429000"/>
              <a:ext cx="1498352" cy="18192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3" name="ZoneTexte 22">
              <a:extLst>
                <a:ext uri="{FF2B5EF4-FFF2-40B4-BE49-F238E27FC236}">
                  <a16:creationId xmlns:a16="http://schemas.microsoft.com/office/drawing/2014/main" id="{C2CB3C1B-5AA4-1467-B96B-8A51A5DF69A2}"/>
                </a:ext>
              </a:extLst>
            </p:cNvPr>
            <p:cNvSpPr txBox="1"/>
            <p:nvPr/>
          </p:nvSpPr>
          <p:spPr>
            <a:xfrm>
              <a:off x="539997" y="3746288"/>
              <a:ext cx="1390353" cy="876921"/>
            </a:xfrm>
            <a:prstGeom prst="rect">
              <a:avLst/>
            </a:prstGeom>
            <a:ln w="28575">
              <a:noFill/>
            </a:ln>
          </p:spPr>
          <p:txBody>
            <a:bodyPr wrap="square" lIns="72000" tIns="396000" rtlCol="0" anchor="t">
              <a:spAutoFit/>
            </a:bodyPr>
            <a:lstStyle/>
            <a:p>
              <a:pPr marL="174625" indent="-171450" algn="l">
                <a:buFont typeface="Wingdings" panose="05000000000000000000" pitchFamily="2" charset="2"/>
                <a:buChar char="ü"/>
              </a:pPr>
              <a:r>
                <a:rPr lang="fr-FR" sz="1400" b="1" i="0" dirty="0">
                  <a:latin typeface="+mn-lt"/>
                </a:rPr>
                <a:t>Entrainement des modèles</a:t>
              </a:r>
            </a:p>
          </p:txBody>
        </p:sp>
      </p:grpSp>
      <p:grpSp>
        <p:nvGrpSpPr>
          <p:cNvPr id="24" name="Groupe 23">
            <a:extLst>
              <a:ext uri="{FF2B5EF4-FFF2-40B4-BE49-F238E27FC236}">
                <a16:creationId xmlns:a16="http://schemas.microsoft.com/office/drawing/2014/main" id="{A7459182-2AFD-180D-39DC-6CEABB010D7D}"/>
              </a:ext>
            </a:extLst>
          </p:cNvPr>
          <p:cNvGrpSpPr/>
          <p:nvPr/>
        </p:nvGrpSpPr>
        <p:grpSpPr>
          <a:xfrm>
            <a:off x="9612094" y="4902200"/>
            <a:ext cx="1498352" cy="1819275"/>
            <a:chOff x="431998" y="3429000"/>
            <a:chExt cx="1498352" cy="1819275"/>
          </a:xfrm>
        </p:grpSpPr>
        <p:sp>
          <p:nvSpPr>
            <p:cNvPr id="25" name="Rectangle 24">
              <a:extLst>
                <a:ext uri="{FF2B5EF4-FFF2-40B4-BE49-F238E27FC236}">
                  <a16:creationId xmlns:a16="http://schemas.microsoft.com/office/drawing/2014/main" id="{99B261F6-3957-B1C3-1657-EE255E6726F8}"/>
                </a:ext>
              </a:extLst>
            </p:cNvPr>
            <p:cNvSpPr/>
            <p:nvPr/>
          </p:nvSpPr>
          <p:spPr>
            <a:xfrm>
              <a:off x="431998" y="3429000"/>
              <a:ext cx="1498352" cy="18192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6" name="ZoneTexte 25">
              <a:extLst>
                <a:ext uri="{FF2B5EF4-FFF2-40B4-BE49-F238E27FC236}">
                  <a16:creationId xmlns:a16="http://schemas.microsoft.com/office/drawing/2014/main" id="{00642831-65C4-07D5-29FB-F33C8DA8C1A8}"/>
                </a:ext>
              </a:extLst>
            </p:cNvPr>
            <p:cNvSpPr txBox="1"/>
            <p:nvPr/>
          </p:nvSpPr>
          <p:spPr>
            <a:xfrm>
              <a:off x="539997" y="3746288"/>
              <a:ext cx="1390353" cy="1184697"/>
            </a:xfrm>
            <a:prstGeom prst="rect">
              <a:avLst/>
            </a:prstGeom>
            <a:ln w="28575">
              <a:noFill/>
            </a:ln>
          </p:spPr>
          <p:txBody>
            <a:bodyPr wrap="square" lIns="72000" tIns="396000" rtlCol="0" anchor="t">
              <a:spAutoFit/>
            </a:bodyPr>
            <a:lstStyle/>
            <a:p>
              <a:pPr marL="174625" indent="-171450" algn="l">
                <a:buFont typeface="Wingdings" panose="05000000000000000000" pitchFamily="2" charset="2"/>
                <a:buChar char="ü"/>
              </a:pPr>
              <a:r>
                <a:rPr lang="fr-FR" sz="1600" b="1" i="0" dirty="0">
                  <a:latin typeface="+mn-lt"/>
                </a:rPr>
                <a:t>Choix du meilleur modèle </a:t>
              </a:r>
            </a:p>
          </p:txBody>
        </p:sp>
      </p:grpSp>
      <p:cxnSp>
        <p:nvCxnSpPr>
          <p:cNvPr id="28" name="Connecteur droit avec flèche 27">
            <a:extLst>
              <a:ext uri="{FF2B5EF4-FFF2-40B4-BE49-F238E27FC236}">
                <a16:creationId xmlns:a16="http://schemas.microsoft.com/office/drawing/2014/main" id="{44650063-B01A-4422-CB89-01382667315F}"/>
              </a:ext>
            </a:extLst>
          </p:cNvPr>
          <p:cNvCxnSpPr/>
          <p:nvPr/>
        </p:nvCxnSpPr>
        <p:spPr>
          <a:xfrm>
            <a:off x="1792990" y="2314575"/>
            <a:ext cx="744033" cy="5429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Connecteur droit avec flèche 28">
            <a:extLst>
              <a:ext uri="{FF2B5EF4-FFF2-40B4-BE49-F238E27FC236}">
                <a16:creationId xmlns:a16="http://schemas.microsoft.com/office/drawing/2014/main" id="{0F419E17-F50D-1548-E11E-A5587FF39010}"/>
              </a:ext>
            </a:extLst>
          </p:cNvPr>
          <p:cNvCxnSpPr/>
          <p:nvPr/>
        </p:nvCxnSpPr>
        <p:spPr>
          <a:xfrm>
            <a:off x="4019561" y="3495671"/>
            <a:ext cx="744033" cy="5429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Connecteur droit avec flèche 29">
            <a:extLst>
              <a:ext uri="{FF2B5EF4-FFF2-40B4-BE49-F238E27FC236}">
                <a16:creationId xmlns:a16="http://schemas.microsoft.com/office/drawing/2014/main" id="{F0F4F9D0-C694-ABC7-A7BF-6622B00918B2}"/>
              </a:ext>
            </a:extLst>
          </p:cNvPr>
          <p:cNvCxnSpPr/>
          <p:nvPr/>
        </p:nvCxnSpPr>
        <p:spPr>
          <a:xfrm>
            <a:off x="6308667" y="4645814"/>
            <a:ext cx="744033" cy="5429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Connecteur droit avec flèche 30">
            <a:extLst>
              <a:ext uri="{FF2B5EF4-FFF2-40B4-BE49-F238E27FC236}">
                <a16:creationId xmlns:a16="http://schemas.microsoft.com/office/drawing/2014/main" id="{3234E0EE-2BCB-355C-F832-B0C4559985CC}"/>
              </a:ext>
            </a:extLst>
          </p:cNvPr>
          <p:cNvCxnSpPr>
            <a:cxnSpLocks/>
          </p:cNvCxnSpPr>
          <p:nvPr/>
        </p:nvCxnSpPr>
        <p:spPr>
          <a:xfrm>
            <a:off x="8570166" y="5719810"/>
            <a:ext cx="979549" cy="6365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20180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 Box 1">
            <a:extLst>
              <a:ext uri="{FF2B5EF4-FFF2-40B4-BE49-F238E27FC236}">
                <a16:creationId xmlns:a16="http://schemas.microsoft.com/office/drawing/2014/main" id="{DCC52AC9-90C6-446A-B1C9-FCAC5FAA9881}"/>
              </a:ext>
            </a:extLst>
          </p:cNvPr>
          <p:cNvSpPr txBox="1">
            <a:spLocks noChangeArrowheads="1"/>
          </p:cNvSpPr>
          <p:nvPr/>
        </p:nvSpPr>
        <p:spPr bwMode="auto">
          <a:xfrm>
            <a:off x="1752599" y="1857158"/>
            <a:ext cx="9144001" cy="304916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panose="020B0604020202020204" pitchFamily="34" charset="0"/>
                <a:ea typeface="Microsoft YaHei" panose="020B0503020204020204" pitchFamily="34"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panose="020B0604020202020204" pitchFamily="34" charset="0"/>
                <a:ea typeface="Microsoft YaHei" panose="020B0503020204020204" pitchFamily="34"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panose="020B0604020202020204" pitchFamily="34" charset="0"/>
                <a:ea typeface="Microsoft YaHei" panose="020B0503020204020204" pitchFamily="34"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panose="020B0604020202020204" pitchFamily="34" charset="0"/>
                <a:ea typeface="Microsoft YaHei" panose="020B0503020204020204" pitchFamily="34"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panose="020B0604020202020204" pitchFamily="34" charset="0"/>
                <a:ea typeface="Microsoft YaHei" panose="020B0503020204020204" pitchFamily="34" charset="-122"/>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panose="020B0604020202020204" pitchFamily="34" charset="0"/>
                <a:ea typeface="Microsoft YaHei" panose="020B0503020204020204" pitchFamily="34" charset="-122"/>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panose="020B0604020202020204" pitchFamily="34" charset="0"/>
                <a:ea typeface="Microsoft YaHei" panose="020B0503020204020204" pitchFamily="34" charset="-122"/>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panose="020B0604020202020204" pitchFamily="34" charset="0"/>
                <a:ea typeface="Microsoft YaHei" panose="020B0503020204020204" pitchFamily="34" charset="-122"/>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panose="020B0604020202020204" pitchFamily="34" charset="0"/>
                <a:ea typeface="Microsoft YaHei" panose="020B0503020204020204" pitchFamily="34" charset="-122"/>
              </a:defRPr>
            </a:lvl9pPr>
          </a:lstStyle>
          <a:p>
            <a:endParaRPr lang="fr-FR" sz="4800" b="1" dirty="0">
              <a:solidFill>
                <a:schemeClr val="tx1"/>
              </a:solidFill>
            </a:endParaRPr>
          </a:p>
          <a:p>
            <a:pPr marL="0" indent="0">
              <a:buNone/>
            </a:pPr>
            <a:r>
              <a:rPr lang="fr-FR" sz="4800" dirty="0">
                <a:solidFill>
                  <a:schemeClr val="accent6">
                    <a:lumMod val="50000"/>
                  </a:schemeClr>
                </a:solidFill>
              </a:rPr>
              <a:t>PARTIE 3 :</a:t>
            </a:r>
          </a:p>
          <a:p>
            <a:pPr marL="0" indent="0">
              <a:buNone/>
            </a:pPr>
            <a:r>
              <a:rPr lang="fr-FR" sz="4800" dirty="0">
                <a:solidFill>
                  <a:schemeClr val="accent6">
                    <a:lumMod val="50000"/>
                  </a:schemeClr>
                </a:solidFill>
              </a:rPr>
              <a:t>Optimisation et interprétation du modèle</a:t>
            </a:r>
          </a:p>
        </p:txBody>
      </p:sp>
      <p:sp>
        <p:nvSpPr>
          <p:cNvPr id="2" name="AutoShape 2" descr="https://urbanweb.ratp.net/upload/docs/image/jpeg/2019-01/info_bascule_2019-01-31_19-54-36_112.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5" name="Espace réservé du numéro de diapositive 4">
            <a:extLst>
              <a:ext uri="{FF2B5EF4-FFF2-40B4-BE49-F238E27FC236}">
                <a16:creationId xmlns:a16="http://schemas.microsoft.com/office/drawing/2014/main" id="{5F65155E-9131-4DDF-83D2-D5C35B504AAE}"/>
              </a:ext>
            </a:extLst>
          </p:cNvPr>
          <p:cNvSpPr>
            <a:spLocks noGrp="1"/>
          </p:cNvSpPr>
          <p:nvPr>
            <p:ph type="sldNum" sz="quarter" idx="12"/>
          </p:nvPr>
        </p:nvSpPr>
        <p:spPr/>
        <p:txBody>
          <a:bodyPr/>
          <a:lstStyle/>
          <a:p>
            <a:r>
              <a:rPr lang="fr-FR"/>
              <a:t>1</a:t>
            </a:r>
            <a:endParaRPr lang="fr-FR" dirty="0"/>
          </a:p>
        </p:txBody>
      </p:sp>
    </p:spTree>
    <p:extLst>
      <p:ext uri="{BB962C8B-B14F-4D97-AF65-F5344CB8AC3E}">
        <p14:creationId xmlns:p14="http://schemas.microsoft.com/office/powerpoint/2010/main" val="377970208"/>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79580C3-66BC-4116-B2B9-FB8D0CBC9EFD}"/>
              </a:ext>
            </a:extLst>
          </p:cNvPr>
          <p:cNvSpPr>
            <a:spLocks noGrp="1"/>
          </p:cNvSpPr>
          <p:nvPr>
            <p:ph type="sldNum" sz="quarter" idx="12"/>
          </p:nvPr>
        </p:nvSpPr>
        <p:spPr/>
        <p:txBody>
          <a:bodyPr/>
          <a:lstStyle/>
          <a:p>
            <a:fld id="{A47CBF5F-AFAF-4CF2-85DD-2C0CB3FB2310}" type="slidenum">
              <a:rPr lang="fr-FR" smtClean="0"/>
              <a:t>19</a:t>
            </a:fld>
            <a:endParaRPr lang="fr-FR"/>
          </a:p>
        </p:txBody>
      </p:sp>
      <p:sp>
        <p:nvSpPr>
          <p:cNvPr id="3" name="Titre 2">
            <a:extLst>
              <a:ext uri="{FF2B5EF4-FFF2-40B4-BE49-F238E27FC236}">
                <a16:creationId xmlns:a16="http://schemas.microsoft.com/office/drawing/2014/main" id="{09C7F4CB-E2F7-4C0C-891A-23E0A2FA2B9B}"/>
              </a:ext>
            </a:extLst>
          </p:cNvPr>
          <p:cNvSpPr>
            <a:spLocks noGrp="1"/>
          </p:cNvSpPr>
          <p:nvPr>
            <p:ph type="title"/>
          </p:nvPr>
        </p:nvSpPr>
        <p:spPr>
          <a:xfrm>
            <a:off x="0" y="234084"/>
            <a:ext cx="10761137" cy="621581"/>
          </a:xfrm>
        </p:spPr>
        <p:txBody>
          <a:bodyPr/>
          <a:lstStyle/>
          <a:p>
            <a:br>
              <a:rPr lang="fr-FR" dirty="0"/>
            </a:br>
            <a:r>
              <a:rPr lang="fr-FR" dirty="0"/>
              <a:t>Optimisation du modèle </a:t>
            </a:r>
          </a:p>
        </p:txBody>
      </p:sp>
      <p:sp>
        <p:nvSpPr>
          <p:cNvPr id="7" name="Ellipse 6">
            <a:extLst>
              <a:ext uri="{FF2B5EF4-FFF2-40B4-BE49-F238E27FC236}">
                <a16:creationId xmlns:a16="http://schemas.microsoft.com/office/drawing/2014/main" id="{9AC432C8-BF3E-4142-BA5C-87A54B932D5C}"/>
              </a:ext>
            </a:extLst>
          </p:cNvPr>
          <p:cNvSpPr/>
          <p:nvPr/>
        </p:nvSpPr>
        <p:spPr>
          <a:xfrm>
            <a:off x="215997" y="326106"/>
            <a:ext cx="432000" cy="432000"/>
          </a:xfrm>
          <a:prstGeom prst="ellipse">
            <a:avLst/>
          </a:prstGeom>
          <a:solidFill>
            <a:srgbClr val="16B07D"/>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fr-FR" b="1" dirty="0">
                <a:solidFill>
                  <a:schemeClr val="bg1"/>
                </a:solidFill>
                <a:latin typeface="Nexa Bold"/>
                <a:cs typeface="Nexa Bold"/>
              </a:rPr>
              <a:t>3</a:t>
            </a:r>
          </a:p>
        </p:txBody>
      </p:sp>
      <p:grpSp>
        <p:nvGrpSpPr>
          <p:cNvPr id="24" name="Groupe 23">
            <a:extLst>
              <a:ext uri="{FF2B5EF4-FFF2-40B4-BE49-F238E27FC236}">
                <a16:creationId xmlns:a16="http://schemas.microsoft.com/office/drawing/2014/main" id="{A7459182-2AFD-180D-39DC-6CEABB010D7D}"/>
              </a:ext>
            </a:extLst>
          </p:cNvPr>
          <p:cNvGrpSpPr/>
          <p:nvPr/>
        </p:nvGrpSpPr>
        <p:grpSpPr>
          <a:xfrm>
            <a:off x="3682627" y="3658975"/>
            <a:ext cx="1554882" cy="1819275"/>
            <a:chOff x="431998" y="3429000"/>
            <a:chExt cx="1554882" cy="1819275"/>
          </a:xfrm>
        </p:grpSpPr>
        <p:sp>
          <p:nvSpPr>
            <p:cNvPr id="25" name="Rectangle 24">
              <a:extLst>
                <a:ext uri="{FF2B5EF4-FFF2-40B4-BE49-F238E27FC236}">
                  <a16:creationId xmlns:a16="http://schemas.microsoft.com/office/drawing/2014/main" id="{99B261F6-3957-B1C3-1657-EE255E6726F8}"/>
                </a:ext>
              </a:extLst>
            </p:cNvPr>
            <p:cNvSpPr/>
            <p:nvPr/>
          </p:nvSpPr>
          <p:spPr>
            <a:xfrm>
              <a:off x="431998" y="3429000"/>
              <a:ext cx="1498352" cy="18192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6" name="ZoneTexte 25">
              <a:extLst>
                <a:ext uri="{FF2B5EF4-FFF2-40B4-BE49-F238E27FC236}">
                  <a16:creationId xmlns:a16="http://schemas.microsoft.com/office/drawing/2014/main" id="{00642831-65C4-07D5-29FB-F33C8DA8C1A8}"/>
                </a:ext>
              </a:extLst>
            </p:cNvPr>
            <p:cNvSpPr txBox="1"/>
            <p:nvPr/>
          </p:nvSpPr>
          <p:spPr>
            <a:xfrm>
              <a:off x="481778" y="3701232"/>
              <a:ext cx="1505102" cy="938476"/>
            </a:xfrm>
            <a:prstGeom prst="rect">
              <a:avLst/>
            </a:prstGeom>
            <a:ln w="28575">
              <a:noFill/>
            </a:ln>
          </p:spPr>
          <p:txBody>
            <a:bodyPr wrap="square" lIns="72000" tIns="396000" rtlCol="0" anchor="t">
              <a:spAutoFit/>
            </a:bodyPr>
            <a:lstStyle/>
            <a:p>
              <a:pPr marL="3175" algn="l"/>
              <a:r>
                <a:rPr lang="fr-FR" sz="1600" b="1" i="0" dirty="0">
                  <a:latin typeface="+mn-lt"/>
                </a:rPr>
                <a:t>Optimisation du modèle</a:t>
              </a:r>
            </a:p>
          </p:txBody>
        </p:sp>
      </p:grpSp>
      <p:grpSp>
        <p:nvGrpSpPr>
          <p:cNvPr id="27" name="Groupe 26">
            <a:extLst>
              <a:ext uri="{FF2B5EF4-FFF2-40B4-BE49-F238E27FC236}">
                <a16:creationId xmlns:a16="http://schemas.microsoft.com/office/drawing/2014/main" id="{69EF629E-F984-FE76-317C-732330221141}"/>
              </a:ext>
            </a:extLst>
          </p:cNvPr>
          <p:cNvGrpSpPr/>
          <p:nvPr/>
        </p:nvGrpSpPr>
        <p:grpSpPr>
          <a:xfrm>
            <a:off x="1313059" y="4804641"/>
            <a:ext cx="1498352" cy="1819275"/>
            <a:chOff x="431998" y="3429000"/>
            <a:chExt cx="1498352" cy="1819275"/>
          </a:xfrm>
        </p:grpSpPr>
        <p:sp>
          <p:nvSpPr>
            <p:cNvPr id="32" name="Rectangle 31">
              <a:extLst>
                <a:ext uri="{FF2B5EF4-FFF2-40B4-BE49-F238E27FC236}">
                  <a16:creationId xmlns:a16="http://schemas.microsoft.com/office/drawing/2014/main" id="{4C435D38-2FF5-AD9F-C7CE-C6F2EF62CD0D}"/>
                </a:ext>
              </a:extLst>
            </p:cNvPr>
            <p:cNvSpPr/>
            <p:nvPr/>
          </p:nvSpPr>
          <p:spPr>
            <a:xfrm>
              <a:off x="431998" y="3429000"/>
              <a:ext cx="1498352" cy="18192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3" name="ZoneTexte 32">
              <a:extLst>
                <a:ext uri="{FF2B5EF4-FFF2-40B4-BE49-F238E27FC236}">
                  <a16:creationId xmlns:a16="http://schemas.microsoft.com/office/drawing/2014/main" id="{B7A7D4D5-F075-17B8-3140-BA657B13FC88}"/>
                </a:ext>
              </a:extLst>
            </p:cNvPr>
            <p:cNvSpPr txBox="1"/>
            <p:nvPr/>
          </p:nvSpPr>
          <p:spPr>
            <a:xfrm>
              <a:off x="539997" y="3746288"/>
              <a:ext cx="1390353" cy="1184697"/>
            </a:xfrm>
            <a:prstGeom prst="rect">
              <a:avLst/>
            </a:prstGeom>
            <a:ln w="28575">
              <a:noFill/>
            </a:ln>
          </p:spPr>
          <p:txBody>
            <a:bodyPr wrap="square" lIns="72000" tIns="396000" rtlCol="0" anchor="t">
              <a:spAutoFit/>
            </a:bodyPr>
            <a:lstStyle/>
            <a:p>
              <a:pPr marL="174625" indent="-171450" algn="l">
                <a:buFont typeface="Wingdings" panose="05000000000000000000" pitchFamily="2" charset="2"/>
                <a:buChar char="ü"/>
              </a:pPr>
              <a:r>
                <a:rPr lang="fr-FR" sz="1600" b="1" i="0" dirty="0">
                  <a:latin typeface="+mn-lt"/>
                </a:rPr>
                <a:t>Choix du meilleur modèle </a:t>
              </a:r>
            </a:p>
          </p:txBody>
        </p:sp>
      </p:grpSp>
      <p:grpSp>
        <p:nvGrpSpPr>
          <p:cNvPr id="34" name="Groupe 33">
            <a:extLst>
              <a:ext uri="{FF2B5EF4-FFF2-40B4-BE49-F238E27FC236}">
                <a16:creationId xmlns:a16="http://schemas.microsoft.com/office/drawing/2014/main" id="{8EC0E1E5-A54A-76C1-B599-64F111F00B1A}"/>
              </a:ext>
            </a:extLst>
          </p:cNvPr>
          <p:cNvGrpSpPr/>
          <p:nvPr/>
        </p:nvGrpSpPr>
        <p:grpSpPr>
          <a:xfrm>
            <a:off x="5941911" y="2492162"/>
            <a:ext cx="1611413" cy="1819275"/>
            <a:chOff x="430309" y="3429000"/>
            <a:chExt cx="1611413" cy="1819275"/>
          </a:xfrm>
        </p:grpSpPr>
        <p:sp>
          <p:nvSpPr>
            <p:cNvPr id="35" name="Rectangle 34">
              <a:extLst>
                <a:ext uri="{FF2B5EF4-FFF2-40B4-BE49-F238E27FC236}">
                  <a16:creationId xmlns:a16="http://schemas.microsoft.com/office/drawing/2014/main" id="{D3A0595F-00A6-5BF6-1F6A-60D735D27D2F}"/>
                </a:ext>
              </a:extLst>
            </p:cNvPr>
            <p:cNvSpPr/>
            <p:nvPr/>
          </p:nvSpPr>
          <p:spPr>
            <a:xfrm>
              <a:off x="430310" y="3429000"/>
              <a:ext cx="1498352" cy="18192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6" name="ZoneTexte 35">
              <a:extLst>
                <a:ext uri="{FF2B5EF4-FFF2-40B4-BE49-F238E27FC236}">
                  <a16:creationId xmlns:a16="http://schemas.microsoft.com/office/drawing/2014/main" id="{5D5639ED-A485-BB44-B22E-15357A1943F9}"/>
                </a:ext>
              </a:extLst>
            </p:cNvPr>
            <p:cNvSpPr txBox="1"/>
            <p:nvPr/>
          </p:nvSpPr>
          <p:spPr>
            <a:xfrm>
              <a:off x="430309" y="3564626"/>
              <a:ext cx="1611413" cy="1430919"/>
            </a:xfrm>
            <a:prstGeom prst="rect">
              <a:avLst/>
            </a:prstGeom>
            <a:ln w="28575">
              <a:noFill/>
            </a:ln>
          </p:spPr>
          <p:txBody>
            <a:bodyPr wrap="square" lIns="72000" tIns="396000" rtlCol="0" anchor="t">
              <a:spAutoFit/>
            </a:bodyPr>
            <a:lstStyle/>
            <a:p>
              <a:pPr marL="3175" algn="l"/>
              <a:r>
                <a:rPr lang="fr-FR" sz="1600" b="1" i="0" dirty="0">
                  <a:latin typeface="+mn-lt"/>
                </a:rPr>
                <a:t>Entrainement du modèle choisi sur notre fichier test</a:t>
              </a:r>
            </a:p>
          </p:txBody>
        </p:sp>
      </p:grpSp>
      <p:grpSp>
        <p:nvGrpSpPr>
          <p:cNvPr id="37" name="Groupe 36">
            <a:extLst>
              <a:ext uri="{FF2B5EF4-FFF2-40B4-BE49-F238E27FC236}">
                <a16:creationId xmlns:a16="http://schemas.microsoft.com/office/drawing/2014/main" id="{3268E246-0204-1E8F-8C37-0DD4CDE0C821}"/>
              </a:ext>
            </a:extLst>
          </p:cNvPr>
          <p:cNvGrpSpPr/>
          <p:nvPr/>
        </p:nvGrpSpPr>
        <p:grpSpPr>
          <a:xfrm>
            <a:off x="8257726" y="1219095"/>
            <a:ext cx="1724474" cy="1819275"/>
            <a:chOff x="430310" y="3429000"/>
            <a:chExt cx="1724474" cy="1819275"/>
          </a:xfrm>
        </p:grpSpPr>
        <p:sp>
          <p:nvSpPr>
            <p:cNvPr id="38" name="Rectangle 37">
              <a:extLst>
                <a:ext uri="{FF2B5EF4-FFF2-40B4-BE49-F238E27FC236}">
                  <a16:creationId xmlns:a16="http://schemas.microsoft.com/office/drawing/2014/main" id="{C230B0C2-46EA-16EA-201C-BB9EF723301B}"/>
                </a:ext>
              </a:extLst>
            </p:cNvPr>
            <p:cNvSpPr/>
            <p:nvPr/>
          </p:nvSpPr>
          <p:spPr>
            <a:xfrm>
              <a:off x="430310" y="3429000"/>
              <a:ext cx="1498352" cy="18192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9" name="ZoneTexte 38">
              <a:extLst>
                <a:ext uri="{FF2B5EF4-FFF2-40B4-BE49-F238E27FC236}">
                  <a16:creationId xmlns:a16="http://schemas.microsoft.com/office/drawing/2014/main" id="{AE2CBF23-7D53-2038-D716-69C4478CAFFA}"/>
                </a:ext>
              </a:extLst>
            </p:cNvPr>
            <p:cNvSpPr txBox="1"/>
            <p:nvPr/>
          </p:nvSpPr>
          <p:spPr>
            <a:xfrm>
              <a:off x="430310" y="3635879"/>
              <a:ext cx="1724474" cy="1184697"/>
            </a:xfrm>
            <a:prstGeom prst="rect">
              <a:avLst/>
            </a:prstGeom>
            <a:ln w="28575">
              <a:noFill/>
            </a:ln>
          </p:spPr>
          <p:txBody>
            <a:bodyPr wrap="square" lIns="72000" tIns="396000" rtlCol="0" anchor="t">
              <a:spAutoFit/>
            </a:bodyPr>
            <a:lstStyle/>
            <a:p>
              <a:pPr marL="3175" algn="l"/>
              <a:r>
                <a:rPr lang="fr-FR" sz="1600" b="1" i="0" dirty="0">
                  <a:latin typeface="+mn-lt"/>
                </a:rPr>
                <a:t>Interprétabilité et </a:t>
              </a:r>
              <a:r>
                <a:rPr lang="fr-FR" sz="1600" b="1" i="0" dirty="0" err="1">
                  <a:latin typeface="+mn-lt"/>
                </a:rPr>
                <a:t>feature</a:t>
              </a:r>
              <a:r>
                <a:rPr lang="fr-FR" sz="1600" b="1" i="0" dirty="0">
                  <a:latin typeface="+mn-lt"/>
                </a:rPr>
                <a:t> importance</a:t>
              </a:r>
            </a:p>
          </p:txBody>
        </p:sp>
      </p:grpSp>
      <p:cxnSp>
        <p:nvCxnSpPr>
          <p:cNvPr id="9" name="Connecteur droit avec flèche 8">
            <a:extLst>
              <a:ext uri="{FF2B5EF4-FFF2-40B4-BE49-F238E27FC236}">
                <a16:creationId xmlns:a16="http://schemas.microsoft.com/office/drawing/2014/main" id="{5BFA2FFE-FFE1-7E3F-10DC-B9A9152CB801}"/>
              </a:ext>
            </a:extLst>
          </p:cNvPr>
          <p:cNvCxnSpPr>
            <a:cxnSpLocks/>
            <a:endCxn id="25" idx="1"/>
          </p:cNvCxnSpPr>
          <p:nvPr/>
        </p:nvCxnSpPr>
        <p:spPr>
          <a:xfrm flipV="1">
            <a:off x="2811411" y="4568613"/>
            <a:ext cx="871216" cy="8034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Connecteur droit avec flèche 39">
            <a:extLst>
              <a:ext uri="{FF2B5EF4-FFF2-40B4-BE49-F238E27FC236}">
                <a16:creationId xmlns:a16="http://schemas.microsoft.com/office/drawing/2014/main" id="{7DF820A8-F3A1-43F7-E4C5-BBD70724D987}"/>
              </a:ext>
            </a:extLst>
          </p:cNvPr>
          <p:cNvCxnSpPr/>
          <p:nvPr/>
        </p:nvCxnSpPr>
        <p:spPr>
          <a:xfrm flipV="1">
            <a:off x="5180979" y="3546633"/>
            <a:ext cx="750939" cy="6477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Connecteur droit avec flèche 40">
            <a:extLst>
              <a:ext uri="{FF2B5EF4-FFF2-40B4-BE49-F238E27FC236}">
                <a16:creationId xmlns:a16="http://schemas.microsoft.com/office/drawing/2014/main" id="{5866D198-F73F-5601-D586-8E1BB891CF61}"/>
              </a:ext>
            </a:extLst>
          </p:cNvPr>
          <p:cNvCxnSpPr>
            <a:cxnSpLocks/>
          </p:cNvCxnSpPr>
          <p:nvPr/>
        </p:nvCxnSpPr>
        <p:spPr>
          <a:xfrm flipV="1">
            <a:off x="7473525" y="2375058"/>
            <a:ext cx="784201" cy="6477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042849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https://urbanweb.ratp.net/upload/docs/image/jpeg/2019-01/info_bascule_2019-01-31_19-54-36_112.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5" name="Espace réservé du numéro de diapositive 4">
            <a:extLst>
              <a:ext uri="{FF2B5EF4-FFF2-40B4-BE49-F238E27FC236}">
                <a16:creationId xmlns:a16="http://schemas.microsoft.com/office/drawing/2014/main" id="{5F65155E-9131-4DDF-83D2-D5C35B504AAE}"/>
              </a:ext>
            </a:extLst>
          </p:cNvPr>
          <p:cNvSpPr>
            <a:spLocks noGrp="1"/>
          </p:cNvSpPr>
          <p:nvPr>
            <p:ph type="sldNum" sz="quarter" idx="12"/>
          </p:nvPr>
        </p:nvSpPr>
        <p:spPr/>
        <p:txBody>
          <a:bodyPr/>
          <a:lstStyle/>
          <a:p>
            <a:r>
              <a:rPr lang="fr-FR"/>
              <a:t>1</a:t>
            </a:r>
            <a:endParaRPr lang="fr-FR" dirty="0"/>
          </a:p>
        </p:txBody>
      </p:sp>
      <p:sp>
        <p:nvSpPr>
          <p:cNvPr id="8" name="Text Box 1">
            <a:extLst>
              <a:ext uri="{FF2B5EF4-FFF2-40B4-BE49-F238E27FC236}">
                <a16:creationId xmlns:a16="http://schemas.microsoft.com/office/drawing/2014/main" id="{12B16CFB-6DD0-4DF2-8A13-C6191461492B}"/>
              </a:ext>
            </a:extLst>
          </p:cNvPr>
          <p:cNvSpPr txBox="1">
            <a:spLocks noChangeArrowheads="1"/>
          </p:cNvSpPr>
          <p:nvPr/>
        </p:nvSpPr>
        <p:spPr bwMode="auto">
          <a:xfrm>
            <a:off x="307975" y="1058487"/>
            <a:ext cx="11941175" cy="187961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panose="020B0604020202020204" pitchFamily="34" charset="0"/>
                <a:ea typeface="Microsoft YaHei" panose="020B0503020204020204" pitchFamily="34"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panose="020B0604020202020204" pitchFamily="34" charset="0"/>
                <a:ea typeface="Microsoft YaHei" panose="020B0503020204020204" pitchFamily="34"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panose="020B0604020202020204" pitchFamily="34" charset="0"/>
                <a:ea typeface="Microsoft YaHei" panose="020B0503020204020204" pitchFamily="34"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panose="020B0604020202020204" pitchFamily="34" charset="0"/>
                <a:ea typeface="Microsoft YaHei" panose="020B0503020204020204" pitchFamily="34"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panose="020B0604020202020204" pitchFamily="34" charset="0"/>
                <a:ea typeface="Microsoft YaHei" panose="020B0503020204020204" pitchFamily="34" charset="-122"/>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panose="020B0604020202020204" pitchFamily="34" charset="0"/>
                <a:ea typeface="Microsoft YaHei" panose="020B0503020204020204" pitchFamily="34" charset="-122"/>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panose="020B0604020202020204" pitchFamily="34" charset="0"/>
                <a:ea typeface="Microsoft YaHei" panose="020B0503020204020204" pitchFamily="34" charset="-122"/>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panose="020B0604020202020204" pitchFamily="34" charset="0"/>
                <a:ea typeface="Microsoft YaHei" panose="020B0503020204020204" pitchFamily="34" charset="-122"/>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panose="020B0604020202020204" pitchFamily="34" charset="0"/>
                <a:ea typeface="Microsoft YaHei" panose="020B0503020204020204" pitchFamily="34" charset="-122"/>
              </a:defRPr>
            </a:lvl9pPr>
          </a:lstStyle>
          <a:p>
            <a:endParaRPr lang="fr-FR" sz="2000" b="1" dirty="0">
              <a:solidFill>
                <a:schemeClr val="tx1"/>
              </a:solidFill>
            </a:endParaRPr>
          </a:p>
          <a:p>
            <a:r>
              <a:rPr lang="fr-FR" sz="2800" b="1" dirty="0">
                <a:solidFill>
                  <a:schemeClr val="tx1">
                    <a:lumMod val="85000"/>
                    <a:lumOff val="15000"/>
                  </a:schemeClr>
                </a:solidFill>
              </a:rPr>
              <a:t>P7 : Implémentez un modèle de </a:t>
            </a:r>
            <a:r>
              <a:rPr lang="fr-FR" sz="2800" b="1" dirty="0" err="1">
                <a:solidFill>
                  <a:schemeClr val="tx1">
                    <a:lumMod val="85000"/>
                    <a:lumOff val="15000"/>
                  </a:schemeClr>
                </a:solidFill>
              </a:rPr>
              <a:t>scoring</a:t>
            </a:r>
            <a:endParaRPr lang="fr-FR" sz="2800" b="1" dirty="0">
              <a:solidFill>
                <a:schemeClr val="tx1">
                  <a:lumMod val="85000"/>
                  <a:lumOff val="15000"/>
                </a:schemeClr>
              </a:solidFill>
            </a:endParaRPr>
          </a:p>
          <a:p>
            <a:endParaRPr lang="fr-FR" sz="2800" b="1" dirty="0">
              <a:solidFill>
                <a:schemeClr val="tx1">
                  <a:lumMod val="85000"/>
                  <a:lumOff val="15000"/>
                </a:schemeClr>
              </a:solidFill>
            </a:endParaRPr>
          </a:p>
          <a:p>
            <a:endParaRPr lang="fr-FR" sz="2000" b="1" i="1" dirty="0">
              <a:solidFill>
                <a:schemeClr val="tx1">
                  <a:lumMod val="85000"/>
                  <a:lumOff val="15000"/>
                </a:schemeClr>
              </a:solidFill>
            </a:endParaRPr>
          </a:p>
          <a:p>
            <a:r>
              <a:rPr lang="fr-FR" sz="2000" b="1" i="1" dirty="0">
                <a:solidFill>
                  <a:schemeClr val="tx1">
                    <a:lumMod val="85000"/>
                    <a:lumOff val="15000"/>
                  </a:schemeClr>
                </a:solidFill>
              </a:rPr>
              <a:t>Parcours : Data </a:t>
            </a:r>
            <a:r>
              <a:rPr lang="fr-FR" sz="2000" b="1" i="1" dirty="0" err="1">
                <a:solidFill>
                  <a:schemeClr val="tx1">
                    <a:lumMod val="85000"/>
                    <a:lumOff val="15000"/>
                  </a:schemeClr>
                </a:solidFill>
              </a:rPr>
              <a:t>scientist</a:t>
            </a:r>
            <a:endParaRPr lang="fr-FR" sz="2000" b="1" i="1" dirty="0">
              <a:solidFill>
                <a:schemeClr val="tx1">
                  <a:lumMod val="85000"/>
                  <a:lumOff val="15000"/>
                </a:schemeClr>
              </a:solidFill>
            </a:endParaRPr>
          </a:p>
        </p:txBody>
      </p:sp>
      <p:sp>
        <p:nvSpPr>
          <p:cNvPr id="9" name="ZoneTexte 8">
            <a:extLst>
              <a:ext uri="{FF2B5EF4-FFF2-40B4-BE49-F238E27FC236}">
                <a16:creationId xmlns:a16="http://schemas.microsoft.com/office/drawing/2014/main" id="{CC16B4B4-0E20-4D5D-859C-F7038781261C}"/>
              </a:ext>
            </a:extLst>
          </p:cNvPr>
          <p:cNvSpPr txBox="1"/>
          <p:nvPr/>
        </p:nvSpPr>
        <p:spPr>
          <a:xfrm>
            <a:off x="307975" y="2938105"/>
            <a:ext cx="6096000" cy="2862322"/>
          </a:xfrm>
          <a:prstGeom prst="rect">
            <a:avLst/>
          </a:prstGeom>
          <a:noFill/>
          <a:ln w="28575">
            <a:solidFill>
              <a:srgbClr val="16B07D"/>
            </a:solidFill>
          </a:ln>
        </p:spPr>
        <p:txBody>
          <a:bodyPr wrap="square">
            <a:spAutoFit/>
          </a:bodyPr>
          <a:lstStyle/>
          <a:p>
            <a:pPr algn="l"/>
            <a:r>
              <a:rPr lang="fr-FR" b="0" i="1" dirty="0">
                <a:effectLst/>
              </a:rPr>
              <a:t>Je suis </a:t>
            </a:r>
            <a:r>
              <a:rPr lang="fr-FR" i="1" dirty="0"/>
              <a:t>Data </a:t>
            </a:r>
            <a:r>
              <a:rPr lang="fr-FR" i="1" dirty="0" err="1"/>
              <a:t>Scientist</a:t>
            </a:r>
            <a:r>
              <a:rPr lang="fr-FR" i="1" dirty="0"/>
              <a:t> au sein d'une société financière, nommée "Prêt à dépenser",  qui propose des crédits à la consommation pour des personnes ayant peu ou pas du tout d'historique de prêt. L’entreprise souhaite mettre en œuvre un outil de “</a:t>
            </a:r>
            <a:r>
              <a:rPr lang="fr-FR" i="1" dirty="0" err="1"/>
              <a:t>scoring</a:t>
            </a:r>
            <a:r>
              <a:rPr lang="fr-FR" i="1" dirty="0"/>
              <a:t> crédit” pour calculer la probabilité qu’un client rembourse son crédit, puis classifie la demande en crédit accordé ou refusé. Elle souhaite donc développer un algorithme de classification en s’appuyant sur des sources de données variées (données comportementales, données provenant d'autres institutions financières, etc.).</a:t>
            </a:r>
          </a:p>
        </p:txBody>
      </p:sp>
      <p:pic>
        <p:nvPicPr>
          <p:cNvPr id="4" name="Image 3">
            <a:extLst>
              <a:ext uri="{FF2B5EF4-FFF2-40B4-BE49-F238E27FC236}">
                <a16:creationId xmlns:a16="http://schemas.microsoft.com/office/drawing/2014/main" id="{C2A7E80F-FCCB-2985-7702-5736F9DA2553}"/>
              </a:ext>
            </a:extLst>
          </p:cNvPr>
          <p:cNvPicPr>
            <a:picLocks noChangeAspect="1"/>
          </p:cNvPicPr>
          <p:nvPr/>
        </p:nvPicPr>
        <p:blipFill>
          <a:blip r:embed="rId3"/>
          <a:stretch>
            <a:fillRect/>
          </a:stretch>
        </p:blipFill>
        <p:spPr>
          <a:xfrm>
            <a:off x="7561962" y="2938105"/>
            <a:ext cx="2743201" cy="2559951"/>
          </a:xfrm>
          <a:prstGeom prst="rect">
            <a:avLst/>
          </a:prstGeom>
        </p:spPr>
      </p:pic>
    </p:spTree>
    <p:extLst>
      <p:ext uri="{BB962C8B-B14F-4D97-AF65-F5344CB8AC3E}">
        <p14:creationId xmlns:p14="http://schemas.microsoft.com/office/powerpoint/2010/main" val="1559399439"/>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79580C3-66BC-4116-B2B9-FB8D0CBC9EFD}"/>
              </a:ext>
            </a:extLst>
          </p:cNvPr>
          <p:cNvSpPr>
            <a:spLocks noGrp="1"/>
          </p:cNvSpPr>
          <p:nvPr>
            <p:ph type="sldNum" sz="quarter" idx="12"/>
          </p:nvPr>
        </p:nvSpPr>
        <p:spPr/>
        <p:txBody>
          <a:bodyPr/>
          <a:lstStyle/>
          <a:p>
            <a:fld id="{A47CBF5F-AFAF-4CF2-85DD-2C0CB3FB2310}" type="slidenum">
              <a:rPr lang="fr-FR" smtClean="0"/>
              <a:t>20</a:t>
            </a:fld>
            <a:endParaRPr lang="fr-FR"/>
          </a:p>
        </p:txBody>
      </p:sp>
      <p:sp>
        <p:nvSpPr>
          <p:cNvPr id="7" name="Ellipse 6">
            <a:extLst>
              <a:ext uri="{FF2B5EF4-FFF2-40B4-BE49-F238E27FC236}">
                <a16:creationId xmlns:a16="http://schemas.microsoft.com/office/drawing/2014/main" id="{9AC432C8-BF3E-4142-BA5C-87A54B932D5C}"/>
              </a:ext>
            </a:extLst>
          </p:cNvPr>
          <p:cNvSpPr/>
          <p:nvPr/>
        </p:nvSpPr>
        <p:spPr>
          <a:xfrm>
            <a:off x="0" y="340925"/>
            <a:ext cx="432000" cy="432000"/>
          </a:xfrm>
          <a:prstGeom prst="ellipse">
            <a:avLst/>
          </a:prstGeom>
          <a:solidFill>
            <a:srgbClr val="16B07D"/>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fr-FR" b="1" dirty="0">
                <a:solidFill>
                  <a:schemeClr val="bg1"/>
                </a:solidFill>
                <a:latin typeface="Nexa Bold"/>
                <a:cs typeface="Nexa Bold"/>
              </a:rPr>
              <a:t>3</a:t>
            </a:r>
          </a:p>
        </p:txBody>
      </p:sp>
      <p:sp>
        <p:nvSpPr>
          <p:cNvPr id="10" name="Titre 2">
            <a:extLst>
              <a:ext uri="{FF2B5EF4-FFF2-40B4-BE49-F238E27FC236}">
                <a16:creationId xmlns:a16="http://schemas.microsoft.com/office/drawing/2014/main" id="{49A14B8B-BA03-4B61-9420-08B30CC184F7}"/>
              </a:ext>
            </a:extLst>
          </p:cNvPr>
          <p:cNvSpPr>
            <a:spLocks noGrp="1"/>
          </p:cNvSpPr>
          <p:nvPr>
            <p:ph type="title"/>
          </p:nvPr>
        </p:nvSpPr>
        <p:spPr>
          <a:xfrm>
            <a:off x="-217488" y="155587"/>
            <a:ext cx="10199688" cy="622300"/>
          </a:xfrm>
        </p:spPr>
        <p:txBody>
          <a:bodyPr/>
          <a:lstStyle/>
          <a:p>
            <a:br>
              <a:rPr lang="fr-FR" dirty="0"/>
            </a:br>
            <a:r>
              <a:rPr lang="fr-FR" dirty="0"/>
              <a:t>Optimisation du modèle</a:t>
            </a:r>
          </a:p>
        </p:txBody>
      </p:sp>
      <p:sp>
        <p:nvSpPr>
          <p:cNvPr id="19" name="ZoneTexte 18">
            <a:extLst>
              <a:ext uri="{FF2B5EF4-FFF2-40B4-BE49-F238E27FC236}">
                <a16:creationId xmlns:a16="http://schemas.microsoft.com/office/drawing/2014/main" id="{EE7D45EB-0634-489B-A75F-AC822E5419C2}"/>
              </a:ext>
            </a:extLst>
          </p:cNvPr>
          <p:cNvSpPr txBox="1"/>
          <p:nvPr/>
        </p:nvSpPr>
        <p:spPr>
          <a:xfrm>
            <a:off x="35140" y="1085275"/>
            <a:ext cx="11318660" cy="4913140"/>
          </a:xfrm>
          <a:prstGeom prst="rect">
            <a:avLst/>
          </a:prstGeom>
          <a:ln w="28575">
            <a:noFill/>
          </a:ln>
        </p:spPr>
        <p:txBody>
          <a:bodyPr wrap="square" lIns="72000" tIns="396000" rtlCol="0" anchor="t">
            <a:spAutoFit/>
          </a:bodyPr>
          <a:lstStyle/>
          <a:p>
            <a:pPr marL="174625" indent="-171450" algn="l">
              <a:buFont typeface="Wingdings" panose="05000000000000000000" pitchFamily="2" charset="2"/>
              <a:buChar char="ü"/>
            </a:pPr>
            <a:endParaRPr lang="fr-FR" sz="1200" b="1" i="0" dirty="0">
              <a:latin typeface="+mn-lt"/>
            </a:endParaRPr>
          </a:p>
        </p:txBody>
      </p:sp>
      <p:sp>
        <p:nvSpPr>
          <p:cNvPr id="11" name="ZoneTexte 10">
            <a:extLst>
              <a:ext uri="{FF2B5EF4-FFF2-40B4-BE49-F238E27FC236}">
                <a16:creationId xmlns:a16="http://schemas.microsoft.com/office/drawing/2014/main" id="{080E146C-A097-4F33-8087-F8D865D87806}"/>
              </a:ext>
            </a:extLst>
          </p:cNvPr>
          <p:cNvSpPr txBox="1"/>
          <p:nvPr/>
        </p:nvSpPr>
        <p:spPr>
          <a:xfrm>
            <a:off x="548009" y="1176257"/>
            <a:ext cx="10292921" cy="5447517"/>
          </a:xfrm>
          <a:prstGeom prst="rect">
            <a:avLst/>
          </a:prstGeom>
          <a:noFill/>
          <a:ln w="28575">
            <a:noFill/>
          </a:ln>
        </p:spPr>
        <p:txBody>
          <a:bodyPr wrap="square">
            <a:spAutoFit/>
          </a:bodyPr>
          <a:lstStyle/>
          <a:p>
            <a:pPr marL="342900" indent="-342900">
              <a:lnSpc>
                <a:spcPct val="107000"/>
              </a:lnSpc>
              <a:spcAft>
                <a:spcPts val="800"/>
              </a:spcAft>
              <a:buFont typeface="Wingdings" panose="05000000000000000000" pitchFamily="2" charset="2"/>
              <a:buChar char="Ø"/>
            </a:pPr>
            <a:r>
              <a:rPr lang="fr-FR" sz="2000" dirty="0"/>
              <a:t>Faux Positif FP: Bon client considéré comme mauvais, donc crédit non accordé à tort</a:t>
            </a:r>
          </a:p>
          <a:p>
            <a:pPr>
              <a:lnSpc>
                <a:spcPct val="107000"/>
              </a:lnSpc>
              <a:spcAft>
                <a:spcPts val="800"/>
              </a:spcAft>
            </a:pPr>
            <a:r>
              <a:rPr lang="fr-FR" sz="2000" dirty="0">
                <a:sym typeface="Wingdings" panose="05000000000000000000" pitchFamily="2" charset="2"/>
              </a:rPr>
              <a:t>		</a:t>
            </a:r>
            <a:r>
              <a:rPr lang="fr-FR" sz="2000" i="1" dirty="0">
                <a:sym typeface="Wingdings" panose="05000000000000000000" pitchFamily="2" charset="2"/>
              </a:rPr>
              <a:t> </a:t>
            </a:r>
            <a:r>
              <a:rPr lang="fr-FR" b="1" i="1" dirty="0">
                <a:sym typeface="Wingdings" panose="05000000000000000000" pitchFamily="2" charset="2"/>
              </a:rPr>
              <a:t>Manque à gagner pour </a:t>
            </a:r>
            <a:r>
              <a:rPr lang="fr-FR" b="1" i="1" dirty="0"/>
              <a:t>société un chiffre d’affaire potentiel (coût d’opportunité)</a:t>
            </a:r>
          </a:p>
          <a:p>
            <a:pPr marL="342900" indent="-342900">
              <a:lnSpc>
                <a:spcPct val="107000"/>
              </a:lnSpc>
              <a:spcAft>
                <a:spcPts val="800"/>
              </a:spcAft>
              <a:buFont typeface="Wingdings" panose="05000000000000000000" pitchFamily="2" charset="2"/>
              <a:buChar char="Ø"/>
            </a:pPr>
            <a:r>
              <a:rPr lang="fr-FR" sz="2000" dirty="0"/>
              <a:t>Faux négatif FN : Mauvais client à qui on a accordé un prêt </a:t>
            </a:r>
          </a:p>
          <a:p>
            <a:pPr>
              <a:lnSpc>
                <a:spcPct val="107000"/>
              </a:lnSpc>
              <a:spcAft>
                <a:spcPts val="800"/>
              </a:spcAft>
            </a:pPr>
            <a:r>
              <a:rPr lang="fr-FR" sz="2000" dirty="0">
                <a:sym typeface="Wingdings" panose="05000000000000000000" pitchFamily="2" charset="2"/>
              </a:rPr>
              <a:t>		</a:t>
            </a:r>
            <a:r>
              <a:rPr lang="fr-FR" sz="2000" i="1" dirty="0">
                <a:sym typeface="Wingdings" panose="05000000000000000000" pitchFamily="2" charset="2"/>
              </a:rPr>
              <a:t> </a:t>
            </a:r>
            <a:r>
              <a:rPr lang="fr-FR" b="1" i="1" dirty="0">
                <a:sym typeface="Wingdings" panose="05000000000000000000" pitchFamily="2" charset="2"/>
              </a:rPr>
              <a:t>Dépense </a:t>
            </a:r>
            <a:r>
              <a:rPr lang="fr-FR" b="1" i="1" dirty="0"/>
              <a:t>effective importante pour la société (frais de recouvrement, sommes non recouvrées)</a:t>
            </a:r>
          </a:p>
          <a:p>
            <a:pPr>
              <a:lnSpc>
                <a:spcPct val="107000"/>
              </a:lnSpc>
              <a:spcAft>
                <a:spcPts val="800"/>
              </a:spcAft>
            </a:pPr>
            <a:endParaRPr lang="fr-FR" sz="2000" dirty="0"/>
          </a:p>
          <a:p>
            <a:pPr marL="342900" indent="-342900">
              <a:lnSpc>
                <a:spcPct val="107000"/>
              </a:lnSpc>
              <a:spcAft>
                <a:spcPts val="800"/>
              </a:spcAft>
              <a:buFont typeface="Wingdings" panose="05000000000000000000" pitchFamily="2" charset="2"/>
              <a:buChar char="Ø"/>
            </a:pPr>
            <a:r>
              <a:rPr lang="fr-FR" sz="2000" dirty="0"/>
              <a:t>La problématique « métier » est de prendre en compte qu'un faux positifs n'a pas le même coût qu'un faux négatif : Un FN est beaucoup plus couteux qu’un FP.</a:t>
            </a:r>
          </a:p>
          <a:p>
            <a:pPr marL="342900" indent="-342900">
              <a:lnSpc>
                <a:spcPct val="107000"/>
              </a:lnSpc>
              <a:spcAft>
                <a:spcPts val="800"/>
              </a:spcAft>
              <a:buFont typeface="Wingdings" panose="05000000000000000000" pitchFamily="2" charset="2"/>
              <a:buChar char="Ø"/>
            </a:pPr>
            <a:r>
              <a:rPr lang="fr-FR" sz="2000" dirty="0"/>
              <a:t>Nous avons défini une fonction métier adaptée qui permet d'attribuer plus de poids à la minimisation des FN </a:t>
            </a:r>
          </a:p>
          <a:p>
            <a:pPr marL="342900" indent="-342900">
              <a:lnSpc>
                <a:spcPct val="107000"/>
              </a:lnSpc>
              <a:spcAft>
                <a:spcPts val="800"/>
              </a:spcAft>
              <a:buFont typeface="Wingdings" panose="05000000000000000000" pitchFamily="2" charset="2"/>
              <a:buChar char="Ø"/>
            </a:pPr>
            <a:r>
              <a:rPr lang="fr-FR" sz="2000" dirty="0"/>
              <a:t>Nouvelle recherche des hyperparamètres via </a:t>
            </a:r>
            <a:r>
              <a:rPr lang="fr-FR" sz="2000" dirty="0" err="1"/>
              <a:t>HyperOpt</a:t>
            </a:r>
            <a:r>
              <a:rPr lang="fr-FR" sz="2000" dirty="0"/>
              <a:t> se basant sur la fonction métier proposée</a:t>
            </a:r>
          </a:p>
          <a:p>
            <a:endParaRPr lang="fr-FR" sz="2000" dirty="0">
              <a:latin typeface="Nunito-Regular"/>
            </a:endParaRPr>
          </a:p>
          <a:p>
            <a:pPr marL="285750" indent="-285750">
              <a:buFont typeface="Wingdings" panose="05000000000000000000" pitchFamily="2" charset="2"/>
              <a:buChar char="Ø"/>
            </a:pPr>
            <a:endParaRPr lang="fr-FR" sz="2000" dirty="0">
              <a:latin typeface="Nunito-Regular"/>
            </a:endParaRPr>
          </a:p>
        </p:txBody>
      </p:sp>
    </p:spTree>
    <p:extLst>
      <p:ext uri="{BB962C8B-B14F-4D97-AF65-F5344CB8AC3E}">
        <p14:creationId xmlns:p14="http://schemas.microsoft.com/office/powerpoint/2010/main" val="35439742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79580C3-66BC-4116-B2B9-FB8D0CBC9EFD}"/>
              </a:ext>
            </a:extLst>
          </p:cNvPr>
          <p:cNvSpPr>
            <a:spLocks noGrp="1"/>
          </p:cNvSpPr>
          <p:nvPr>
            <p:ph type="sldNum" sz="quarter" idx="12"/>
          </p:nvPr>
        </p:nvSpPr>
        <p:spPr/>
        <p:txBody>
          <a:bodyPr/>
          <a:lstStyle/>
          <a:p>
            <a:fld id="{A47CBF5F-AFAF-4CF2-85DD-2C0CB3FB2310}" type="slidenum">
              <a:rPr lang="fr-FR" smtClean="0"/>
              <a:t>21</a:t>
            </a:fld>
            <a:endParaRPr lang="fr-FR"/>
          </a:p>
        </p:txBody>
      </p:sp>
      <p:sp>
        <p:nvSpPr>
          <p:cNvPr id="7" name="Ellipse 6">
            <a:extLst>
              <a:ext uri="{FF2B5EF4-FFF2-40B4-BE49-F238E27FC236}">
                <a16:creationId xmlns:a16="http://schemas.microsoft.com/office/drawing/2014/main" id="{9AC432C8-BF3E-4142-BA5C-87A54B932D5C}"/>
              </a:ext>
            </a:extLst>
          </p:cNvPr>
          <p:cNvSpPr/>
          <p:nvPr/>
        </p:nvSpPr>
        <p:spPr>
          <a:xfrm>
            <a:off x="0" y="340925"/>
            <a:ext cx="432000" cy="432000"/>
          </a:xfrm>
          <a:prstGeom prst="ellipse">
            <a:avLst/>
          </a:prstGeom>
          <a:solidFill>
            <a:srgbClr val="16B07D"/>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fr-FR" b="1" dirty="0">
                <a:solidFill>
                  <a:schemeClr val="bg1"/>
                </a:solidFill>
                <a:latin typeface="Nexa Bold"/>
                <a:cs typeface="Nexa Bold"/>
              </a:rPr>
              <a:t>3</a:t>
            </a:r>
          </a:p>
        </p:txBody>
      </p:sp>
      <p:sp>
        <p:nvSpPr>
          <p:cNvPr id="10" name="Titre 2">
            <a:extLst>
              <a:ext uri="{FF2B5EF4-FFF2-40B4-BE49-F238E27FC236}">
                <a16:creationId xmlns:a16="http://schemas.microsoft.com/office/drawing/2014/main" id="{49A14B8B-BA03-4B61-9420-08B30CC184F7}"/>
              </a:ext>
            </a:extLst>
          </p:cNvPr>
          <p:cNvSpPr>
            <a:spLocks noGrp="1"/>
          </p:cNvSpPr>
          <p:nvPr>
            <p:ph type="title"/>
          </p:nvPr>
        </p:nvSpPr>
        <p:spPr>
          <a:xfrm>
            <a:off x="-217488" y="155587"/>
            <a:ext cx="10199688" cy="622300"/>
          </a:xfrm>
        </p:spPr>
        <p:txBody>
          <a:bodyPr/>
          <a:lstStyle/>
          <a:p>
            <a:br>
              <a:rPr lang="fr-FR" dirty="0"/>
            </a:br>
            <a:r>
              <a:rPr lang="fr-FR" dirty="0"/>
              <a:t>Optimisation du modèle</a:t>
            </a:r>
          </a:p>
        </p:txBody>
      </p:sp>
      <p:sp>
        <p:nvSpPr>
          <p:cNvPr id="19" name="ZoneTexte 18">
            <a:extLst>
              <a:ext uri="{FF2B5EF4-FFF2-40B4-BE49-F238E27FC236}">
                <a16:creationId xmlns:a16="http://schemas.microsoft.com/office/drawing/2014/main" id="{EE7D45EB-0634-489B-A75F-AC822E5419C2}"/>
              </a:ext>
            </a:extLst>
          </p:cNvPr>
          <p:cNvSpPr txBox="1"/>
          <p:nvPr/>
        </p:nvSpPr>
        <p:spPr>
          <a:xfrm>
            <a:off x="35140" y="1085275"/>
            <a:ext cx="11318660" cy="4913140"/>
          </a:xfrm>
          <a:prstGeom prst="rect">
            <a:avLst/>
          </a:prstGeom>
          <a:ln w="28575">
            <a:noFill/>
          </a:ln>
        </p:spPr>
        <p:txBody>
          <a:bodyPr wrap="square" lIns="72000" tIns="396000" rtlCol="0" anchor="t">
            <a:spAutoFit/>
          </a:bodyPr>
          <a:lstStyle/>
          <a:p>
            <a:pPr marL="174625" indent="-171450" algn="l">
              <a:buFont typeface="Wingdings" panose="05000000000000000000" pitchFamily="2" charset="2"/>
              <a:buChar char="ü"/>
            </a:pPr>
            <a:endParaRPr lang="fr-FR" sz="1200" b="1" i="0" dirty="0">
              <a:latin typeface="+mn-lt"/>
            </a:endParaRPr>
          </a:p>
        </p:txBody>
      </p:sp>
      <p:pic>
        <p:nvPicPr>
          <p:cNvPr id="6146" name="Picture 2">
            <a:extLst>
              <a:ext uri="{FF2B5EF4-FFF2-40B4-BE49-F238E27FC236}">
                <a16:creationId xmlns:a16="http://schemas.microsoft.com/office/drawing/2014/main" id="{D4B5EE07-EC53-A3E3-3AC9-3B79921D8D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3524" y="1169335"/>
            <a:ext cx="9121576" cy="3971686"/>
          </a:xfrm>
          <a:prstGeom prst="rect">
            <a:avLst/>
          </a:prstGeom>
          <a:noFill/>
          <a:extLst>
            <a:ext uri="{909E8E84-426E-40DD-AFC4-6F175D3DCCD1}">
              <a14:hiddenFill xmlns:a14="http://schemas.microsoft.com/office/drawing/2010/main">
                <a:solidFill>
                  <a:srgbClr val="FFFFFF"/>
                </a:solidFill>
              </a14:hiddenFill>
            </a:ext>
          </a:extLst>
        </p:spPr>
      </p:pic>
      <p:sp>
        <p:nvSpPr>
          <p:cNvPr id="8" name="ZoneTexte 7">
            <a:extLst>
              <a:ext uri="{FF2B5EF4-FFF2-40B4-BE49-F238E27FC236}">
                <a16:creationId xmlns:a16="http://schemas.microsoft.com/office/drawing/2014/main" id="{2132F23C-16A5-38B7-2B1F-46EE05EA36D6}"/>
              </a:ext>
            </a:extLst>
          </p:cNvPr>
          <p:cNvSpPr txBox="1"/>
          <p:nvPr/>
        </p:nvSpPr>
        <p:spPr>
          <a:xfrm>
            <a:off x="1522798" y="5498956"/>
            <a:ext cx="8343343" cy="954107"/>
          </a:xfrm>
          <a:prstGeom prst="rect">
            <a:avLst/>
          </a:prstGeom>
          <a:noFill/>
          <a:ln w="28575">
            <a:noFill/>
          </a:ln>
        </p:spPr>
        <p:txBody>
          <a:bodyPr wrap="square">
            <a:spAutoFit/>
          </a:bodyPr>
          <a:lstStyle/>
          <a:p>
            <a:pPr marL="285750" indent="-285750">
              <a:buFont typeface="Wingdings" panose="05000000000000000000" pitchFamily="2" charset="2"/>
              <a:buChar char="Ø"/>
            </a:pPr>
            <a:r>
              <a:rPr lang="fr-FR" b="1" i="0" u="none" strike="noStrike" baseline="0" dirty="0">
                <a:latin typeface="Nunito-Regular"/>
              </a:rPr>
              <a:t>Matrice de confusion mise à jour </a:t>
            </a:r>
          </a:p>
          <a:p>
            <a:pPr marL="285750" indent="-285750">
              <a:buFont typeface="Wingdings" panose="05000000000000000000" pitchFamily="2" charset="2"/>
              <a:buChar char="Ø"/>
            </a:pPr>
            <a:r>
              <a:rPr lang="fr-FR" b="1" dirty="0">
                <a:latin typeface="Nunito-Regular"/>
              </a:rPr>
              <a:t>Un AUC de 0,7721</a:t>
            </a:r>
            <a:endParaRPr lang="fr-FR" sz="2000" dirty="0">
              <a:latin typeface="Nunito-Regular"/>
            </a:endParaRPr>
          </a:p>
          <a:p>
            <a:pPr marL="285750" indent="-285750">
              <a:buFont typeface="Wingdings" panose="05000000000000000000" pitchFamily="2" charset="2"/>
              <a:buChar char="Ø"/>
            </a:pPr>
            <a:endParaRPr lang="fr-FR" sz="2000" dirty="0">
              <a:latin typeface="Nunito-Regular"/>
            </a:endParaRPr>
          </a:p>
        </p:txBody>
      </p:sp>
    </p:spTree>
    <p:extLst>
      <p:ext uri="{BB962C8B-B14F-4D97-AF65-F5344CB8AC3E}">
        <p14:creationId xmlns:p14="http://schemas.microsoft.com/office/powerpoint/2010/main" val="2308726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79580C3-66BC-4116-B2B9-FB8D0CBC9EFD}"/>
              </a:ext>
            </a:extLst>
          </p:cNvPr>
          <p:cNvSpPr>
            <a:spLocks noGrp="1"/>
          </p:cNvSpPr>
          <p:nvPr>
            <p:ph type="sldNum" sz="quarter" idx="12"/>
          </p:nvPr>
        </p:nvSpPr>
        <p:spPr/>
        <p:txBody>
          <a:bodyPr/>
          <a:lstStyle/>
          <a:p>
            <a:fld id="{A47CBF5F-AFAF-4CF2-85DD-2C0CB3FB2310}" type="slidenum">
              <a:rPr lang="fr-FR" smtClean="0"/>
              <a:t>22</a:t>
            </a:fld>
            <a:endParaRPr lang="fr-FR"/>
          </a:p>
        </p:txBody>
      </p:sp>
      <p:sp>
        <p:nvSpPr>
          <p:cNvPr id="7" name="Ellipse 6">
            <a:extLst>
              <a:ext uri="{FF2B5EF4-FFF2-40B4-BE49-F238E27FC236}">
                <a16:creationId xmlns:a16="http://schemas.microsoft.com/office/drawing/2014/main" id="{9AC432C8-BF3E-4142-BA5C-87A54B932D5C}"/>
              </a:ext>
            </a:extLst>
          </p:cNvPr>
          <p:cNvSpPr/>
          <p:nvPr/>
        </p:nvSpPr>
        <p:spPr>
          <a:xfrm>
            <a:off x="0" y="340925"/>
            <a:ext cx="432000" cy="432000"/>
          </a:xfrm>
          <a:prstGeom prst="ellipse">
            <a:avLst/>
          </a:prstGeom>
          <a:solidFill>
            <a:srgbClr val="16B07D"/>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fr-FR" b="1" dirty="0">
                <a:solidFill>
                  <a:schemeClr val="bg1"/>
                </a:solidFill>
                <a:latin typeface="Nexa Bold"/>
                <a:cs typeface="Nexa Bold"/>
              </a:rPr>
              <a:t>3</a:t>
            </a:r>
          </a:p>
        </p:txBody>
      </p:sp>
      <p:sp>
        <p:nvSpPr>
          <p:cNvPr id="10" name="Titre 2">
            <a:extLst>
              <a:ext uri="{FF2B5EF4-FFF2-40B4-BE49-F238E27FC236}">
                <a16:creationId xmlns:a16="http://schemas.microsoft.com/office/drawing/2014/main" id="{49A14B8B-BA03-4B61-9420-08B30CC184F7}"/>
              </a:ext>
            </a:extLst>
          </p:cNvPr>
          <p:cNvSpPr>
            <a:spLocks noGrp="1"/>
          </p:cNvSpPr>
          <p:nvPr>
            <p:ph type="title"/>
          </p:nvPr>
        </p:nvSpPr>
        <p:spPr>
          <a:xfrm>
            <a:off x="-217488" y="155587"/>
            <a:ext cx="10199688" cy="622300"/>
          </a:xfrm>
        </p:spPr>
        <p:txBody>
          <a:bodyPr/>
          <a:lstStyle/>
          <a:p>
            <a:br>
              <a:rPr lang="fr-FR" dirty="0"/>
            </a:br>
            <a:r>
              <a:rPr lang="fr-FR" dirty="0"/>
              <a:t>Interprétabilité du modèle</a:t>
            </a:r>
          </a:p>
        </p:txBody>
      </p:sp>
      <p:sp>
        <p:nvSpPr>
          <p:cNvPr id="19" name="ZoneTexte 18">
            <a:extLst>
              <a:ext uri="{FF2B5EF4-FFF2-40B4-BE49-F238E27FC236}">
                <a16:creationId xmlns:a16="http://schemas.microsoft.com/office/drawing/2014/main" id="{EE7D45EB-0634-489B-A75F-AC822E5419C2}"/>
              </a:ext>
            </a:extLst>
          </p:cNvPr>
          <p:cNvSpPr txBox="1"/>
          <p:nvPr/>
        </p:nvSpPr>
        <p:spPr>
          <a:xfrm>
            <a:off x="35140" y="1085275"/>
            <a:ext cx="11318660" cy="4913140"/>
          </a:xfrm>
          <a:prstGeom prst="rect">
            <a:avLst/>
          </a:prstGeom>
          <a:ln w="28575">
            <a:noFill/>
          </a:ln>
        </p:spPr>
        <p:txBody>
          <a:bodyPr wrap="square" lIns="72000" tIns="396000" rtlCol="0" anchor="t">
            <a:spAutoFit/>
          </a:bodyPr>
          <a:lstStyle/>
          <a:p>
            <a:pPr marL="174625" indent="-171450" algn="l">
              <a:buFont typeface="Wingdings" panose="05000000000000000000" pitchFamily="2" charset="2"/>
              <a:buChar char="ü"/>
            </a:pPr>
            <a:endParaRPr lang="fr-FR" sz="1200" b="1" i="0" dirty="0">
              <a:latin typeface="+mn-lt"/>
            </a:endParaRPr>
          </a:p>
        </p:txBody>
      </p:sp>
      <p:pic>
        <p:nvPicPr>
          <p:cNvPr id="9" name="Image 8" descr="Une image contenant table&#10;&#10;Description générée automatiquement">
            <a:extLst>
              <a:ext uri="{FF2B5EF4-FFF2-40B4-BE49-F238E27FC236}">
                <a16:creationId xmlns:a16="http://schemas.microsoft.com/office/drawing/2014/main" id="{1DC82362-1F32-9C4E-DFFF-9DAF3941660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957718" y="1085276"/>
            <a:ext cx="4154342" cy="3953450"/>
          </a:xfrm>
          <a:prstGeom prst="rect">
            <a:avLst/>
          </a:prstGeom>
          <a:noFill/>
          <a:ln>
            <a:noFill/>
          </a:ln>
        </p:spPr>
      </p:pic>
      <p:sp>
        <p:nvSpPr>
          <p:cNvPr id="11" name="ZoneTexte 10">
            <a:extLst>
              <a:ext uri="{FF2B5EF4-FFF2-40B4-BE49-F238E27FC236}">
                <a16:creationId xmlns:a16="http://schemas.microsoft.com/office/drawing/2014/main" id="{4070FDCA-4FF8-0FAF-480B-805850789782}"/>
              </a:ext>
            </a:extLst>
          </p:cNvPr>
          <p:cNvSpPr txBox="1"/>
          <p:nvPr/>
        </p:nvSpPr>
        <p:spPr>
          <a:xfrm>
            <a:off x="1692779" y="5396661"/>
            <a:ext cx="8003381" cy="1200329"/>
          </a:xfrm>
          <a:prstGeom prst="rect">
            <a:avLst/>
          </a:prstGeom>
          <a:noFill/>
          <a:ln w="28575">
            <a:noFill/>
          </a:ln>
        </p:spPr>
        <p:txBody>
          <a:bodyPr wrap="square">
            <a:spAutoFit/>
          </a:bodyPr>
          <a:lstStyle/>
          <a:p>
            <a:pPr marL="285750" indent="-285750">
              <a:buFont typeface="Arial" panose="020B0604020202020204" pitchFamily="34" charset="0"/>
              <a:buChar char="•"/>
            </a:pPr>
            <a:r>
              <a:rPr lang="fr-FR" dirty="0"/>
              <a:t>L’importance des variables est calculée en moyennant la valeur absolue des valeurs de la librairie </a:t>
            </a:r>
            <a:r>
              <a:rPr lang="fr-FR" b="1" dirty="0" err="1"/>
              <a:t>Shap</a:t>
            </a:r>
            <a:r>
              <a:rPr lang="fr-FR" dirty="0"/>
              <a:t>.</a:t>
            </a:r>
          </a:p>
          <a:p>
            <a:pPr marL="285750" indent="-285750">
              <a:buFont typeface="Arial" panose="020B0604020202020204" pitchFamily="34" charset="0"/>
              <a:buChar char="•"/>
            </a:pPr>
            <a:r>
              <a:rPr lang="fr-FR" dirty="0"/>
              <a:t>AMT_GOOD_PRICES ou PAYMENT_RATES qui sont deux des variables les plus importantes, ont un impact négatif quand la valeur de ces variables sont élevées.</a:t>
            </a:r>
          </a:p>
        </p:txBody>
      </p:sp>
    </p:spTree>
    <p:extLst>
      <p:ext uri="{BB962C8B-B14F-4D97-AF65-F5344CB8AC3E}">
        <p14:creationId xmlns:p14="http://schemas.microsoft.com/office/powerpoint/2010/main" val="12331270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79580C3-66BC-4116-B2B9-FB8D0CBC9EFD}"/>
              </a:ext>
            </a:extLst>
          </p:cNvPr>
          <p:cNvSpPr>
            <a:spLocks noGrp="1"/>
          </p:cNvSpPr>
          <p:nvPr>
            <p:ph type="sldNum" sz="quarter" idx="12"/>
          </p:nvPr>
        </p:nvSpPr>
        <p:spPr/>
        <p:txBody>
          <a:bodyPr/>
          <a:lstStyle/>
          <a:p>
            <a:fld id="{A47CBF5F-AFAF-4CF2-85DD-2C0CB3FB2310}" type="slidenum">
              <a:rPr lang="fr-FR" smtClean="0"/>
              <a:t>23</a:t>
            </a:fld>
            <a:endParaRPr lang="fr-FR"/>
          </a:p>
        </p:txBody>
      </p:sp>
      <p:sp>
        <p:nvSpPr>
          <p:cNvPr id="7" name="Ellipse 6">
            <a:extLst>
              <a:ext uri="{FF2B5EF4-FFF2-40B4-BE49-F238E27FC236}">
                <a16:creationId xmlns:a16="http://schemas.microsoft.com/office/drawing/2014/main" id="{9AC432C8-BF3E-4142-BA5C-87A54B932D5C}"/>
              </a:ext>
            </a:extLst>
          </p:cNvPr>
          <p:cNvSpPr/>
          <p:nvPr/>
        </p:nvSpPr>
        <p:spPr>
          <a:xfrm>
            <a:off x="0" y="321875"/>
            <a:ext cx="432000" cy="432000"/>
          </a:xfrm>
          <a:prstGeom prst="ellipse">
            <a:avLst/>
          </a:prstGeom>
          <a:solidFill>
            <a:srgbClr val="16B07D"/>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fr-FR" b="1" dirty="0">
                <a:solidFill>
                  <a:schemeClr val="bg1"/>
                </a:solidFill>
                <a:latin typeface="Nexa Bold"/>
                <a:cs typeface="Nexa Bold"/>
              </a:rPr>
              <a:t>3</a:t>
            </a:r>
          </a:p>
        </p:txBody>
      </p:sp>
      <p:sp>
        <p:nvSpPr>
          <p:cNvPr id="10" name="Titre 2">
            <a:extLst>
              <a:ext uri="{FF2B5EF4-FFF2-40B4-BE49-F238E27FC236}">
                <a16:creationId xmlns:a16="http://schemas.microsoft.com/office/drawing/2014/main" id="{49A14B8B-BA03-4B61-9420-08B30CC184F7}"/>
              </a:ext>
            </a:extLst>
          </p:cNvPr>
          <p:cNvSpPr>
            <a:spLocks noGrp="1"/>
          </p:cNvSpPr>
          <p:nvPr>
            <p:ph type="title"/>
          </p:nvPr>
        </p:nvSpPr>
        <p:spPr>
          <a:xfrm>
            <a:off x="-217488" y="155587"/>
            <a:ext cx="10199688" cy="622300"/>
          </a:xfrm>
        </p:spPr>
        <p:txBody>
          <a:bodyPr/>
          <a:lstStyle/>
          <a:p>
            <a:br>
              <a:rPr lang="fr-FR" dirty="0"/>
            </a:br>
            <a:r>
              <a:rPr lang="fr-FR" dirty="0"/>
              <a:t>Interprétabilité du modèle</a:t>
            </a:r>
          </a:p>
        </p:txBody>
      </p:sp>
      <p:sp>
        <p:nvSpPr>
          <p:cNvPr id="19" name="ZoneTexte 18">
            <a:extLst>
              <a:ext uri="{FF2B5EF4-FFF2-40B4-BE49-F238E27FC236}">
                <a16:creationId xmlns:a16="http://schemas.microsoft.com/office/drawing/2014/main" id="{EE7D45EB-0634-489B-A75F-AC822E5419C2}"/>
              </a:ext>
            </a:extLst>
          </p:cNvPr>
          <p:cNvSpPr txBox="1"/>
          <p:nvPr/>
        </p:nvSpPr>
        <p:spPr>
          <a:xfrm>
            <a:off x="35140" y="1085275"/>
            <a:ext cx="11318660" cy="4913140"/>
          </a:xfrm>
          <a:prstGeom prst="rect">
            <a:avLst/>
          </a:prstGeom>
          <a:ln w="28575">
            <a:noFill/>
          </a:ln>
        </p:spPr>
        <p:txBody>
          <a:bodyPr wrap="square" lIns="72000" tIns="396000" rtlCol="0" anchor="t">
            <a:spAutoFit/>
          </a:bodyPr>
          <a:lstStyle/>
          <a:p>
            <a:pPr marL="174625" indent="-171450" algn="l">
              <a:buFont typeface="Wingdings" panose="05000000000000000000" pitchFamily="2" charset="2"/>
              <a:buChar char="ü"/>
            </a:pPr>
            <a:endParaRPr lang="fr-FR" sz="1200" b="1" i="0" dirty="0">
              <a:latin typeface="+mn-lt"/>
            </a:endParaRPr>
          </a:p>
        </p:txBody>
      </p:sp>
      <p:sp>
        <p:nvSpPr>
          <p:cNvPr id="11" name="ZoneTexte 10">
            <a:extLst>
              <a:ext uri="{FF2B5EF4-FFF2-40B4-BE49-F238E27FC236}">
                <a16:creationId xmlns:a16="http://schemas.microsoft.com/office/drawing/2014/main" id="{4070FDCA-4FF8-0FAF-480B-805850789782}"/>
              </a:ext>
            </a:extLst>
          </p:cNvPr>
          <p:cNvSpPr txBox="1"/>
          <p:nvPr/>
        </p:nvSpPr>
        <p:spPr>
          <a:xfrm>
            <a:off x="1692779" y="5536750"/>
            <a:ext cx="8003381" cy="923330"/>
          </a:xfrm>
          <a:prstGeom prst="rect">
            <a:avLst/>
          </a:prstGeom>
          <a:noFill/>
          <a:ln w="28575">
            <a:noFill/>
          </a:ln>
        </p:spPr>
        <p:txBody>
          <a:bodyPr wrap="square">
            <a:spAutoFit/>
          </a:bodyPr>
          <a:lstStyle/>
          <a:p>
            <a:pPr marL="285750" indent="-285750">
              <a:buFont typeface="Arial" panose="020B0604020202020204" pitchFamily="34" charset="0"/>
              <a:buChar char="•"/>
            </a:pPr>
            <a:r>
              <a:rPr lang="fr-FR" dirty="0"/>
              <a:t>Les variables représentées sont celles qui ont un impact positif (contribuent à ce que la </a:t>
            </a:r>
            <a:r>
              <a:rPr lang="fr-FR" dirty="0" err="1"/>
              <a:t>prediction</a:t>
            </a:r>
            <a:r>
              <a:rPr lang="fr-FR" dirty="0"/>
              <a:t> soit plus élevée que la valeur de base) </a:t>
            </a:r>
          </a:p>
          <a:p>
            <a:pPr marL="285750" indent="-285750">
              <a:buFont typeface="Arial" panose="020B0604020202020204" pitchFamily="34" charset="0"/>
              <a:buChar char="•"/>
            </a:pPr>
            <a:r>
              <a:rPr lang="fr-FR" dirty="0"/>
              <a:t>Les critères ci-dessus sont les plus influents du modèle.</a:t>
            </a:r>
          </a:p>
        </p:txBody>
      </p:sp>
      <p:pic>
        <p:nvPicPr>
          <p:cNvPr id="1026" name="Picture 2">
            <a:extLst>
              <a:ext uri="{FF2B5EF4-FFF2-40B4-BE49-F238E27FC236}">
                <a16:creationId xmlns:a16="http://schemas.microsoft.com/office/drawing/2014/main" id="{F9C3FA69-FC5C-A934-0C2D-33014583A11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05112" y="1009651"/>
            <a:ext cx="6581775" cy="4029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39073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 Box 1">
            <a:extLst>
              <a:ext uri="{FF2B5EF4-FFF2-40B4-BE49-F238E27FC236}">
                <a16:creationId xmlns:a16="http://schemas.microsoft.com/office/drawing/2014/main" id="{DCC52AC9-90C6-446A-B1C9-FCAC5FAA9881}"/>
              </a:ext>
            </a:extLst>
          </p:cNvPr>
          <p:cNvSpPr txBox="1">
            <a:spLocks noChangeArrowheads="1"/>
          </p:cNvSpPr>
          <p:nvPr/>
        </p:nvSpPr>
        <p:spPr bwMode="auto">
          <a:xfrm>
            <a:off x="1781174" y="1857158"/>
            <a:ext cx="9144001" cy="304916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panose="020B0604020202020204" pitchFamily="34" charset="0"/>
                <a:ea typeface="Microsoft YaHei" panose="020B0503020204020204" pitchFamily="34"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panose="020B0604020202020204" pitchFamily="34" charset="0"/>
                <a:ea typeface="Microsoft YaHei" panose="020B0503020204020204" pitchFamily="34"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panose="020B0604020202020204" pitchFamily="34" charset="0"/>
                <a:ea typeface="Microsoft YaHei" panose="020B0503020204020204" pitchFamily="34"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panose="020B0604020202020204" pitchFamily="34" charset="0"/>
                <a:ea typeface="Microsoft YaHei" panose="020B0503020204020204" pitchFamily="34"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panose="020B0604020202020204" pitchFamily="34" charset="0"/>
                <a:ea typeface="Microsoft YaHei" panose="020B0503020204020204" pitchFamily="34" charset="-122"/>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panose="020B0604020202020204" pitchFamily="34" charset="0"/>
                <a:ea typeface="Microsoft YaHei" panose="020B0503020204020204" pitchFamily="34" charset="-122"/>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panose="020B0604020202020204" pitchFamily="34" charset="0"/>
                <a:ea typeface="Microsoft YaHei" panose="020B0503020204020204" pitchFamily="34" charset="-122"/>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panose="020B0604020202020204" pitchFamily="34" charset="0"/>
                <a:ea typeface="Microsoft YaHei" panose="020B0503020204020204" pitchFamily="34" charset="-122"/>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panose="020B0604020202020204" pitchFamily="34" charset="0"/>
                <a:ea typeface="Microsoft YaHei" panose="020B0503020204020204" pitchFamily="34" charset="-122"/>
              </a:defRPr>
            </a:lvl9pPr>
          </a:lstStyle>
          <a:p>
            <a:endParaRPr lang="fr-FR" sz="4800" b="1" dirty="0">
              <a:solidFill>
                <a:schemeClr val="tx1"/>
              </a:solidFill>
            </a:endParaRPr>
          </a:p>
          <a:p>
            <a:pPr marL="0" indent="0">
              <a:buNone/>
            </a:pPr>
            <a:r>
              <a:rPr lang="fr-FR" sz="4800" dirty="0">
                <a:solidFill>
                  <a:schemeClr val="accent6">
                    <a:lumMod val="50000"/>
                  </a:schemeClr>
                </a:solidFill>
              </a:rPr>
              <a:t>PARTIE 4 :</a:t>
            </a:r>
          </a:p>
          <a:p>
            <a:pPr marL="0" indent="0">
              <a:buNone/>
            </a:pPr>
            <a:r>
              <a:rPr lang="fr-FR" sz="4800" dirty="0">
                <a:solidFill>
                  <a:schemeClr val="accent6">
                    <a:lumMod val="50000"/>
                  </a:schemeClr>
                </a:solidFill>
              </a:rPr>
              <a:t>Présentation du </a:t>
            </a:r>
            <a:r>
              <a:rPr lang="fr-FR" sz="4800" dirty="0" err="1">
                <a:solidFill>
                  <a:schemeClr val="accent6">
                    <a:lumMod val="50000"/>
                  </a:schemeClr>
                </a:solidFill>
              </a:rPr>
              <a:t>dashboard</a:t>
            </a:r>
            <a:r>
              <a:rPr lang="fr-FR" sz="4800" dirty="0">
                <a:solidFill>
                  <a:schemeClr val="accent6">
                    <a:lumMod val="50000"/>
                  </a:schemeClr>
                </a:solidFill>
              </a:rPr>
              <a:t> et de l’API</a:t>
            </a:r>
          </a:p>
        </p:txBody>
      </p:sp>
      <p:sp>
        <p:nvSpPr>
          <p:cNvPr id="2" name="AutoShape 2" descr="https://urbanweb.ratp.net/upload/docs/image/jpeg/2019-01/info_bascule_2019-01-31_19-54-36_112.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5" name="Espace réservé du numéro de diapositive 4">
            <a:extLst>
              <a:ext uri="{FF2B5EF4-FFF2-40B4-BE49-F238E27FC236}">
                <a16:creationId xmlns:a16="http://schemas.microsoft.com/office/drawing/2014/main" id="{5F65155E-9131-4DDF-83D2-D5C35B504AAE}"/>
              </a:ext>
            </a:extLst>
          </p:cNvPr>
          <p:cNvSpPr>
            <a:spLocks noGrp="1"/>
          </p:cNvSpPr>
          <p:nvPr>
            <p:ph type="sldNum" sz="quarter" idx="12"/>
          </p:nvPr>
        </p:nvSpPr>
        <p:spPr/>
        <p:txBody>
          <a:bodyPr/>
          <a:lstStyle/>
          <a:p>
            <a:r>
              <a:rPr lang="fr-FR"/>
              <a:t>1</a:t>
            </a:r>
            <a:endParaRPr lang="fr-FR" dirty="0"/>
          </a:p>
        </p:txBody>
      </p:sp>
    </p:spTree>
    <p:extLst>
      <p:ext uri="{BB962C8B-B14F-4D97-AF65-F5344CB8AC3E}">
        <p14:creationId xmlns:p14="http://schemas.microsoft.com/office/powerpoint/2010/main" val="2631461559"/>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79580C3-66BC-4116-B2B9-FB8D0CBC9EFD}"/>
              </a:ext>
            </a:extLst>
          </p:cNvPr>
          <p:cNvSpPr>
            <a:spLocks noGrp="1"/>
          </p:cNvSpPr>
          <p:nvPr>
            <p:ph type="sldNum" sz="quarter" idx="12"/>
          </p:nvPr>
        </p:nvSpPr>
        <p:spPr/>
        <p:txBody>
          <a:bodyPr/>
          <a:lstStyle/>
          <a:p>
            <a:fld id="{A47CBF5F-AFAF-4CF2-85DD-2C0CB3FB2310}" type="slidenum">
              <a:rPr lang="fr-FR" smtClean="0"/>
              <a:t>25</a:t>
            </a:fld>
            <a:endParaRPr lang="fr-FR"/>
          </a:p>
        </p:txBody>
      </p:sp>
      <p:sp>
        <p:nvSpPr>
          <p:cNvPr id="10" name="Titre 2">
            <a:extLst>
              <a:ext uri="{FF2B5EF4-FFF2-40B4-BE49-F238E27FC236}">
                <a16:creationId xmlns:a16="http://schemas.microsoft.com/office/drawing/2014/main" id="{49A14B8B-BA03-4B61-9420-08B30CC184F7}"/>
              </a:ext>
            </a:extLst>
          </p:cNvPr>
          <p:cNvSpPr>
            <a:spLocks noGrp="1"/>
          </p:cNvSpPr>
          <p:nvPr>
            <p:ph type="title"/>
          </p:nvPr>
        </p:nvSpPr>
        <p:spPr>
          <a:xfrm>
            <a:off x="-217488" y="136525"/>
            <a:ext cx="10199688" cy="622300"/>
          </a:xfrm>
        </p:spPr>
        <p:txBody>
          <a:bodyPr/>
          <a:lstStyle/>
          <a:p>
            <a:br>
              <a:rPr lang="fr-FR" dirty="0"/>
            </a:br>
            <a:r>
              <a:rPr lang="fr-FR" dirty="0"/>
              <a:t>Présentation du </a:t>
            </a:r>
            <a:r>
              <a:rPr lang="fr-FR" dirty="0" err="1"/>
              <a:t>dashboard</a:t>
            </a:r>
            <a:r>
              <a:rPr lang="fr-FR" dirty="0"/>
              <a:t> et de l’API</a:t>
            </a:r>
          </a:p>
        </p:txBody>
      </p:sp>
      <p:sp>
        <p:nvSpPr>
          <p:cNvPr id="19" name="ZoneTexte 18">
            <a:extLst>
              <a:ext uri="{FF2B5EF4-FFF2-40B4-BE49-F238E27FC236}">
                <a16:creationId xmlns:a16="http://schemas.microsoft.com/office/drawing/2014/main" id="{EE7D45EB-0634-489B-A75F-AC822E5419C2}"/>
              </a:ext>
            </a:extLst>
          </p:cNvPr>
          <p:cNvSpPr txBox="1"/>
          <p:nvPr/>
        </p:nvSpPr>
        <p:spPr>
          <a:xfrm>
            <a:off x="35140" y="1085275"/>
            <a:ext cx="11318660" cy="4913140"/>
          </a:xfrm>
          <a:prstGeom prst="rect">
            <a:avLst/>
          </a:prstGeom>
          <a:ln w="28575">
            <a:noFill/>
          </a:ln>
        </p:spPr>
        <p:txBody>
          <a:bodyPr wrap="square" lIns="72000" tIns="396000" rtlCol="0" anchor="t">
            <a:spAutoFit/>
          </a:bodyPr>
          <a:lstStyle/>
          <a:p>
            <a:pPr marL="174625" indent="-171450" algn="l">
              <a:buFont typeface="Wingdings" panose="05000000000000000000" pitchFamily="2" charset="2"/>
              <a:buChar char="ü"/>
            </a:pPr>
            <a:endParaRPr lang="fr-FR" sz="1200" b="1" i="0" dirty="0">
              <a:latin typeface="+mn-lt"/>
            </a:endParaRPr>
          </a:p>
        </p:txBody>
      </p:sp>
      <p:sp>
        <p:nvSpPr>
          <p:cNvPr id="8" name="Ellipse 7">
            <a:extLst>
              <a:ext uri="{FF2B5EF4-FFF2-40B4-BE49-F238E27FC236}">
                <a16:creationId xmlns:a16="http://schemas.microsoft.com/office/drawing/2014/main" id="{5504F1DC-8CA4-5106-9673-7B797C66CAA9}"/>
              </a:ext>
            </a:extLst>
          </p:cNvPr>
          <p:cNvSpPr/>
          <p:nvPr/>
        </p:nvSpPr>
        <p:spPr>
          <a:xfrm>
            <a:off x="0" y="321875"/>
            <a:ext cx="432000" cy="432000"/>
          </a:xfrm>
          <a:prstGeom prst="ellipse">
            <a:avLst/>
          </a:prstGeom>
          <a:solidFill>
            <a:srgbClr val="16B07D"/>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fr-FR" b="1" dirty="0">
                <a:solidFill>
                  <a:schemeClr val="bg1"/>
                </a:solidFill>
                <a:latin typeface="Nexa Bold"/>
                <a:cs typeface="Nexa Bold"/>
              </a:rPr>
              <a:t>4</a:t>
            </a:r>
          </a:p>
        </p:txBody>
      </p:sp>
      <p:graphicFrame>
        <p:nvGraphicFramePr>
          <p:cNvPr id="4" name="Tableau 4">
            <a:extLst>
              <a:ext uri="{FF2B5EF4-FFF2-40B4-BE49-F238E27FC236}">
                <a16:creationId xmlns:a16="http://schemas.microsoft.com/office/drawing/2014/main" id="{1057FDD3-6437-DC4B-56EC-2352E29108CA}"/>
              </a:ext>
            </a:extLst>
          </p:cNvPr>
          <p:cNvGraphicFramePr>
            <a:graphicFrameLocks noGrp="1"/>
          </p:cNvGraphicFramePr>
          <p:nvPr>
            <p:extLst>
              <p:ext uri="{D42A27DB-BD31-4B8C-83A1-F6EECF244321}">
                <p14:modId xmlns:p14="http://schemas.microsoft.com/office/powerpoint/2010/main" val="485482264"/>
              </p:ext>
            </p:extLst>
          </p:nvPr>
        </p:nvGraphicFramePr>
        <p:xfrm>
          <a:off x="676275" y="1000126"/>
          <a:ext cx="10153652" cy="5665378"/>
        </p:xfrm>
        <a:graphic>
          <a:graphicData uri="http://schemas.openxmlformats.org/drawingml/2006/table">
            <a:tbl>
              <a:tblPr firstRow="1" bandRow="1">
                <a:tableStyleId>{073A0DAA-6AF3-43AB-8588-CEC1D06C72B9}</a:tableStyleId>
              </a:tblPr>
              <a:tblGrid>
                <a:gridCol w="5076826">
                  <a:extLst>
                    <a:ext uri="{9D8B030D-6E8A-4147-A177-3AD203B41FA5}">
                      <a16:colId xmlns:a16="http://schemas.microsoft.com/office/drawing/2014/main" val="1101662261"/>
                    </a:ext>
                  </a:extLst>
                </a:gridCol>
                <a:gridCol w="5076826">
                  <a:extLst>
                    <a:ext uri="{9D8B030D-6E8A-4147-A177-3AD203B41FA5}">
                      <a16:colId xmlns:a16="http://schemas.microsoft.com/office/drawing/2014/main" val="4267263195"/>
                    </a:ext>
                  </a:extLst>
                </a:gridCol>
              </a:tblGrid>
              <a:tr h="886812">
                <a:tc>
                  <a:txBody>
                    <a:bodyPr/>
                    <a:lstStyle/>
                    <a:p>
                      <a:pPr algn="ctr"/>
                      <a:r>
                        <a:rPr lang="fr-FR" sz="2800" dirty="0"/>
                        <a:t>Outil utilisé</a:t>
                      </a:r>
                    </a:p>
                  </a:txBody>
                  <a:tcPr/>
                </a:tc>
                <a:tc>
                  <a:txBody>
                    <a:bodyPr/>
                    <a:lstStyle/>
                    <a:p>
                      <a:pPr algn="ctr"/>
                      <a:r>
                        <a:rPr lang="fr-FR" sz="2800" dirty="0"/>
                        <a:t>Description</a:t>
                      </a:r>
                    </a:p>
                  </a:txBody>
                  <a:tcPr/>
                </a:tc>
                <a:extLst>
                  <a:ext uri="{0D108BD9-81ED-4DB2-BD59-A6C34878D82A}">
                    <a16:rowId xmlns:a16="http://schemas.microsoft.com/office/drawing/2014/main" val="2892632611"/>
                  </a:ext>
                </a:extLst>
              </a:tr>
              <a:tr h="886812">
                <a:tc>
                  <a:txBody>
                    <a:bodyPr/>
                    <a:lstStyle/>
                    <a:p>
                      <a:endParaRPr lang="fr-FR" dirty="0"/>
                    </a:p>
                  </a:txBody>
                  <a:tcPr/>
                </a:tc>
                <a:tc>
                  <a:txBody>
                    <a:bodyPr/>
                    <a:lstStyle/>
                    <a:p>
                      <a:pPr algn="ctr"/>
                      <a:r>
                        <a:rPr lang="fr-FR" dirty="0"/>
                        <a:t>Appel de la prédiction à partir de l’ID du client – API apparaissant en back </a:t>
                      </a:r>
                    </a:p>
                  </a:txBody>
                  <a:tcPr/>
                </a:tc>
                <a:extLst>
                  <a:ext uri="{0D108BD9-81ED-4DB2-BD59-A6C34878D82A}">
                    <a16:rowId xmlns:a16="http://schemas.microsoft.com/office/drawing/2014/main" val="3442961538"/>
                  </a:ext>
                </a:extLst>
              </a:tr>
              <a:tr h="886812">
                <a:tc>
                  <a:txBody>
                    <a:bodyPr/>
                    <a:lstStyle/>
                    <a:p>
                      <a:endParaRPr lang="fr-FR" dirty="0"/>
                    </a:p>
                  </a:txBody>
                  <a:tcPr/>
                </a:tc>
                <a:tc>
                  <a:txBody>
                    <a:bodyPr/>
                    <a:lstStyle/>
                    <a:p>
                      <a:pPr algn="ctr"/>
                      <a:r>
                        <a:rPr lang="fr-FR" dirty="0"/>
                        <a:t>Réalisation du tableau de bord qui va apparaître en front</a:t>
                      </a:r>
                    </a:p>
                  </a:txBody>
                  <a:tcPr/>
                </a:tc>
                <a:extLst>
                  <a:ext uri="{0D108BD9-81ED-4DB2-BD59-A6C34878D82A}">
                    <a16:rowId xmlns:a16="http://schemas.microsoft.com/office/drawing/2014/main" val="3567775285"/>
                  </a:ext>
                </a:extLst>
              </a:tr>
              <a:tr h="1231318">
                <a:tc>
                  <a:txBody>
                    <a:bodyPr/>
                    <a:lstStyle/>
                    <a:p>
                      <a:endParaRPr lang="fr-FR" dirty="0"/>
                    </a:p>
                  </a:txBody>
                  <a:tcPr/>
                </a:tc>
                <a:tc>
                  <a:txBody>
                    <a:bodyPr/>
                    <a:lstStyle/>
                    <a:p>
                      <a:pPr algn="ctr"/>
                      <a:r>
                        <a:rPr lang="fr-FR" sz="1800" b="0" i="0" kern="1200" dirty="0">
                          <a:solidFill>
                            <a:schemeClr val="dk1"/>
                          </a:solidFill>
                          <a:effectLst/>
                          <a:latin typeface="+mn-lt"/>
                          <a:ea typeface="+mn-ea"/>
                          <a:cs typeface="+mn-cs"/>
                        </a:rPr>
                        <a:t>Conservation de l'intégralité des fichiers à chaque version, stockage, gestion et partage du code informatique du projet sur un hébergement sécurisé</a:t>
                      </a:r>
                      <a:endParaRPr lang="fr-FR" dirty="0"/>
                    </a:p>
                  </a:txBody>
                  <a:tcPr/>
                </a:tc>
                <a:extLst>
                  <a:ext uri="{0D108BD9-81ED-4DB2-BD59-A6C34878D82A}">
                    <a16:rowId xmlns:a16="http://schemas.microsoft.com/office/drawing/2014/main" val="3385171915"/>
                  </a:ext>
                </a:extLst>
              </a:tr>
              <a:tr h="886812">
                <a:tc>
                  <a:txBody>
                    <a:bodyPr/>
                    <a:lstStyle/>
                    <a:p>
                      <a:endParaRPr lang="fr-FR" dirty="0"/>
                    </a:p>
                  </a:txBody>
                  <a:tcPr/>
                </a:tc>
                <a:tc>
                  <a:txBody>
                    <a:bodyPr/>
                    <a:lstStyle/>
                    <a:p>
                      <a:pPr algn="ctr"/>
                      <a:r>
                        <a:rPr lang="fr-FR" dirty="0"/>
                        <a:t>Examen des </a:t>
                      </a:r>
                      <a:r>
                        <a:rPr lang="fr-FR" dirty="0" err="1"/>
                        <a:t>features</a:t>
                      </a:r>
                      <a:r>
                        <a:rPr lang="fr-FR" dirty="0"/>
                        <a:t> importance globales et locales, et transparence avec le client</a:t>
                      </a:r>
                    </a:p>
                  </a:txBody>
                  <a:tcPr/>
                </a:tc>
                <a:extLst>
                  <a:ext uri="{0D108BD9-81ED-4DB2-BD59-A6C34878D82A}">
                    <a16:rowId xmlns:a16="http://schemas.microsoft.com/office/drawing/2014/main" val="4201160949"/>
                  </a:ext>
                </a:extLst>
              </a:tr>
              <a:tr h="886812">
                <a:tc>
                  <a:txBody>
                    <a:bodyPr/>
                    <a:lstStyle/>
                    <a:p>
                      <a:endParaRPr lang="fr-FR" dirty="0"/>
                    </a:p>
                  </a:txBody>
                  <a:tcPr/>
                </a:tc>
                <a:tc>
                  <a:txBody>
                    <a:bodyPr/>
                    <a:lstStyle/>
                    <a:p>
                      <a:pPr algn="ctr"/>
                      <a:r>
                        <a:rPr lang="fr-FR" dirty="0"/>
                        <a:t>Serveurs gratuits utilisés pour héberger le </a:t>
                      </a:r>
                      <a:r>
                        <a:rPr lang="fr-FR" dirty="0" err="1"/>
                        <a:t>dashboard</a:t>
                      </a:r>
                      <a:r>
                        <a:rPr lang="fr-FR" dirty="0"/>
                        <a:t> et l’API sur le cloud</a:t>
                      </a:r>
                    </a:p>
                  </a:txBody>
                  <a:tcPr/>
                </a:tc>
                <a:extLst>
                  <a:ext uri="{0D108BD9-81ED-4DB2-BD59-A6C34878D82A}">
                    <a16:rowId xmlns:a16="http://schemas.microsoft.com/office/drawing/2014/main" val="1197442793"/>
                  </a:ext>
                </a:extLst>
              </a:tr>
            </a:tbl>
          </a:graphicData>
        </a:graphic>
      </p:graphicFrame>
      <p:pic>
        <p:nvPicPr>
          <p:cNvPr id="2050" name="Picture 2">
            <a:extLst>
              <a:ext uri="{FF2B5EF4-FFF2-40B4-BE49-F238E27FC236}">
                <a16:creationId xmlns:a16="http://schemas.microsoft.com/office/drawing/2014/main" id="{D1E757ED-9E9A-E6BF-5E45-547363AF5B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1304" y="1941332"/>
            <a:ext cx="1373332" cy="753723"/>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Streamlit logo on light background">
            <a:extLst>
              <a:ext uri="{FF2B5EF4-FFF2-40B4-BE49-F238E27FC236}">
                <a16:creationId xmlns:a16="http://schemas.microsoft.com/office/drawing/2014/main" id="{701AC05B-314A-F913-7925-11BBA508E76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3652" y="2891281"/>
            <a:ext cx="1520984" cy="88985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975DCF63-6952-D2BE-C0DC-3E292BBD6A5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19300" y="3977357"/>
            <a:ext cx="2571750" cy="839755"/>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a:extLst>
              <a:ext uri="{FF2B5EF4-FFF2-40B4-BE49-F238E27FC236}">
                <a16:creationId xmlns:a16="http://schemas.microsoft.com/office/drawing/2014/main" id="{DC1D1F45-C68B-1058-0C58-D6EBB5F02C2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43050" y="5985918"/>
            <a:ext cx="1845404" cy="515416"/>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Streamlit logo on light background">
            <a:extLst>
              <a:ext uri="{FF2B5EF4-FFF2-40B4-BE49-F238E27FC236}">
                <a16:creationId xmlns:a16="http://schemas.microsoft.com/office/drawing/2014/main" id="{1301FE64-ADF3-81AF-1F16-4191CA9AFD3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18051" y="5796700"/>
            <a:ext cx="1520984" cy="889850"/>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a:extLst>
              <a:ext uri="{FF2B5EF4-FFF2-40B4-BE49-F238E27FC236}">
                <a16:creationId xmlns:a16="http://schemas.microsoft.com/office/drawing/2014/main" id="{B45D3566-DE6E-9111-40A6-A1B01384BD3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86000" y="4941443"/>
            <a:ext cx="1905000" cy="7204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34273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79580C3-66BC-4116-B2B9-FB8D0CBC9EFD}"/>
              </a:ext>
            </a:extLst>
          </p:cNvPr>
          <p:cNvSpPr>
            <a:spLocks noGrp="1"/>
          </p:cNvSpPr>
          <p:nvPr>
            <p:ph type="sldNum" sz="quarter" idx="12"/>
          </p:nvPr>
        </p:nvSpPr>
        <p:spPr/>
        <p:txBody>
          <a:bodyPr/>
          <a:lstStyle/>
          <a:p>
            <a:fld id="{A47CBF5F-AFAF-4CF2-85DD-2C0CB3FB2310}" type="slidenum">
              <a:rPr lang="fr-FR" smtClean="0"/>
              <a:t>26</a:t>
            </a:fld>
            <a:endParaRPr lang="fr-FR"/>
          </a:p>
        </p:txBody>
      </p:sp>
      <p:sp>
        <p:nvSpPr>
          <p:cNvPr id="10" name="Titre 2">
            <a:extLst>
              <a:ext uri="{FF2B5EF4-FFF2-40B4-BE49-F238E27FC236}">
                <a16:creationId xmlns:a16="http://schemas.microsoft.com/office/drawing/2014/main" id="{49A14B8B-BA03-4B61-9420-08B30CC184F7}"/>
              </a:ext>
            </a:extLst>
          </p:cNvPr>
          <p:cNvSpPr>
            <a:spLocks noGrp="1"/>
          </p:cNvSpPr>
          <p:nvPr>
            <p:ph type="title"/>
          </p:nvPr>
        </p:nvSpPr>
        <p:spPr>
          <a:xfrm>
            <a:off x="-217488" y="136525"/>
            <a:ext cx="10199688" cy="622300"/>
          </a:xfrm>
        </p:spPr>
        <p:txBody>
          <a:bodyPr/>
          <a:lstStyle/>
          <a:p>
            <a:br>
              <a:rPr lang="fr-FR" dirty="0"/>
            </a:br>
            <a:r>
              <a:rPr lang="fr-FR" dirty="0"/>
              <a:t>Présentation du </a:t>
            </a:r>
            <a:r>
              <a:rPr lang="fr-FR" dirty="0" err="1"/>
              <a:t>dashboard</a:t>
            </a:r>
            <a:r>
              <a:rPr lang="fr-FR" dirty="0"/>
              <a:t> et de l’API</a:t>
            </a:r>
          </a:p>
        </p:txBody>
      </p:sp>
      <p:sp>
        <p:nvSpPr>
          <p:cNvPr id="19" name="ZoneTexte 18">
            <a:extLst>
              <a:ext uri="{FF2B5EF4-FFF2-40B4-BE49-F238E27FC236}">
                <a16:creationId xmlns:a16="http://schemas.microsoft.com/office/drawing/2014/main" id="{EE7D45EB-0634-489B-A75F-AC822E5419C2}"/>
              </a:ext>
            </a:extLst>
          </p:cNvPr>
          <p:cNvSpPr txBox="1"/>
          <p:nvPr/>
        </p:nvSpPr>
        <p:spPr>
          <a:xfrm>
            <a:off x="35140" y="1085275"/>
            <a:ext cx="11318660" cy="4913140"/>
          </a:xfrm>
          <a:prstGeom prst="rect">
            <a:avLst/>
          </a:prstGeom>
          <a:ln w="28575">
            <a:noFill/>
          </a:ln>
        </p:spPr>
        <p:txBody>
          <a:bodyPr wrap="square" lIns="72000" tIns="396000" rtlCol="0" anchor="t">
            <a:spAutoFit/>
          </a:bodyPr>
          <a:lstStyle/>
          <a:p>
            <a:pPr marL="174625" indent="-171450" algn="l">
              <a:buFont typeface="Wingdings" panose="05000000000000000000" pitchFamily="2" charset="2"/>
              <a:buChar char="ü"/>
            </a:pPr>
            <a:endParaRPr lang="fr-FR" sz="1200" b="1" i="0" dirty="0">
              <a:latin typeface="+mn-lt"/>
            </a:endParaRPr>
          </a:p>
        </p:txBody>
      </p:sp>
      <p:sp>
        <p:nvSpPr>
          <p:cNvPr id="8" name="Ellipse 7">
            <a:extLst>
              <a:ext uri="{FF2B5EF4-FFF2-40B4-BE49-F238E27FC236}">
                <a16:creationId xmlns:a16="http://schemas.microsoft.com/office/drawing/2014/main" id="{5504F1DC-8CA4-5106-9673-7B797C66CAA9}"/>
              </a:ext>
            </a:extLst>
          </p:cNvPr>
          <p:cNvSpPr/>
          <p:nvPr/>
        </p:nvSpPr>
        <p:spPr>
          <a:xfrm>
            <a:off x="0" y="321875"/>
            <a:ext cx="432000" cy="432000"/>
          </a:xfrm>
          <a:prstGeom prst="ellipse">
            <a:avLst/>
          </a:prstGeom>
          <a:solidFill>
            <a:srgbClr val="16B07D"/>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fr-FR" b="1" dirty="0">
                <a:solidFill>
                  <a:schemeClr val="bg1"/>
                </a:solidFill>
                <a:latin typeface="Nexa Bold"/>
                <a:cs typeface="Nexa Bold"/>
              </a:rPr>
              <a:t>4</a:t>
            </a:r>
          </a:p>
        </p:txBody>
      </p:sp>
      <p:sp>
        <p:nvSpPr>
          <p:cNvPr id="3" name="ZoneTexte 2">
            <a:extLst>
              <a:ext uri="{FF2B5EF4-FFF2-40B4-BE49-F238E27FC236}">
                <a16:creationId xmlns:a16="http://schemas.microsoft.com/office/drawing/2014/main" id="{24710F4B-04A3-A92C-896D-F262D1B2A221}"/>
              </a:ext>
            </a:extLst>
          </p:cNvPr>
          <p:cNvSpPr txBox="1"/>
          <p:nvPr/>
        </p:nvSpPr>
        <p:spPr>
          <a:xfrm>
            <a:off x="1190625" y="1562100"/>
            <a:ext cx="8543925" cy="3523799"/>
          </a:xfrm>
          <a:prstGeom prst="rect">
            <a:avLst/>
          </a:prstGeom>
          <a:ln w="28575">
            <a:noFill/>
          </a:ln>
        </p:spPr>
        <p:txBody>
          <a:bodyPr wrap="square" lIns="72000" tIns="396000" rtlCol="0" anchor="t">
            <a:spAutoFit/>
          </a:bodyPr>
          <a:lstStyle/>
          <a:p>
            <a:pPr marL="3175" algn="l"/>
            <a:r>
              <a:rPr lang="fr-FR" sz="2000" b="1" dirty="0"/>
              <a:t>LIEN API  (</a:t>
            </a:r>
            <a:r>
              <a:rPr lang="fr-FR" sz="2000" b="1" dirty="0" err="1"/>
              <a:t>Heroku</a:t>
            </a:r>
            <a:r>
              <a:rPr lang="fr-FR" sz="2000" b="1" dirty="0"/>
              <a:t>)</a:t>
            </a:r>
          </a:p>
          <a:p>
            <a:pPr marL="3175" algn="l"/>
            <a:r>
              <a:rPr lang="fr-FR" sz="2000" b="1" dirty="0">
                <a:hlinkClick r:id="rId2"/>
              </a:rPr>
              <a:t>https://quiet-dawn-23715.herokuapp.com/?fbclid=IwAR3wV6xX8DxMDtxJ35bT9nAv4y7KOcrOYqkE5p1m5QKDqGLMLCXaCuy71ME</a:t>
            </a:r>
            <a:endParaRPr lang="fr-FR" sz="2000" b="1" dirty="0"/>
          </a:p>
          <a:p>
            <a:pPr marL="3175" algn="l"/>
            <a:endParaRPr lang="fr-FR" sz="2000" b="1" i="0" dirty="0">
              <a:latin typeface="+mn-lt"/>
            </a:endParaRPr>
          </a:p>
          <a:p>
            <a:pPr marL="3175" algn="l"/>
            <a:endParaRPr lang="fr-FR" sz="2000" b="1" dirty="0"/>
          </a:p>
          <a:p>
            <a:pPr marL="3175" algn="l"/>
            <a:endParaRPr lang="fr-FR" sz="2000" b="1" i="0" dirty="0">
              <a:latin typeface="+mn-lt"/>
            </a:endParaRPr>
          </a:p>
          <a:p>
            <a:pPr marL="3175" algn="l"/>
            <a:r>
              <a:rPr lang="fr-FR" sz="2000" b="1" dirty="0"/>
              <a:t>LIEN DASHBOARD (</a:t>
            </a:r>
            <a:r>
              <a:rPr lang="fr-FR" sz="2000" b="1" dirty="0" err="1"/>
              <a:t>streamlit</a:t>
            </a:r>
            <a:r>
              <a:rPr lang="fr-FR" sz="2000" b="1" dirty="0"/>
              <a:t>)</a:t>
            </a:r>
          </a:p>
          <a:p>
            <a:pPr marL="3175" algn="l"/>
            <a:r>
              <a:rPr lang="fr-FR" sz="2000" b="1" dirty="0">
                <a:hlinkClick r:id="rId3"/>
              </a:rPr>
              <a:t>https://saadzi15-p7-api-dashboard-dashboard-streamlit-3mmkz7.streamlitapp.com/</a:t>
            </a:r>
            <a:endParaRPr lang="fr-FR" sz="2000" b="1" i="0" dirty="0">
              <a:latin typeface="+mn-lt"/>
            </a:endParaRPr>
          </a:p>
        </p:txBody>
      </p:sp>
    </p:spTree>
    <p:extLst>
      <p:ext uri="{BB962C8B-B14F-4D97-AF65-F5344CB8AC3E}">
        <p14:creationId xmlns:p14="http://schemas.microsoft.com/office/powerpoint/2010/main" val="33577339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79580C3-66BC-4116-B2B9-FB8D0CBC9EFD}"/>
              </a:ext>
            </a:extLst>
          </p:cNvPr>
          <p:cNvSpPr>
            <a:spLocks noGrp="1"/>
          </p:cNvSpPr>
          <p:nvPr>
            <p:ph type="sldNum" sz="quarter" idx="12"/>
          </p:nvPr>
        </p:nvSpPr>
        <p:spPr/>
        <p:txBody>
          <a:bodyPr/>
          <a:lstStyle/>
          <a:p>
            <a:fld id="{A47CBF5F-AFAF-4CF2-85DD-2C0CB3FB2310}" type="slidenum">
              <a:rPr lang="fr-FR" smtClean="0"/>
              <a:t>27</a:t>
            </a:fld>
            <a:endParaRPr lang="fr-FR"/>
          </a:p>
        </p:txBody>
      </p:sp>
      <p:sp>
        <p:nvSpPr>
          <p:cNvPr id="7" name="Ellipse 6">
            <a:extLst>
              <a:ext uri="{FF2B5EF4-FFF2-40B4-BE49-F238E27FC236}">
                <a16:creationId xmlns:a16="http://schemas.microsoft.com/office/drawing/2014/main" id="{9AC432C8-BF3E-4142-BA5C-87A54B932D5C}"/>
              </a:ext>
            </a:extLst>
          </p:cNvPr>
          <p:cNvSpPr/>
          <p:nvPr/>
        </p:nvSpPr>
        <p:spPr>
          <a:xfrm>
            <a:off x="0" y="340925"/>
            <a:ext cx="432000" cy="432000"/>
          </a:xfrm>
          <a:prstGeom prst="ellipse">
            <a:avLst/>
          </a:prstGeom>
          <a:solidFill>
            <a:srgbClr val="16B07D"/>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fr-FR" b="1" dirty="0">
                <a:solidFill>
                  <a:schemeClr val="bg1"/>
                </a:solidFill>
                <a:latin typeface="Nexa Bold"/>
                <a:cs typeface="Nexa Bold"/>
              </a:rPr>
              <a:t>2</a:t>
            </a:r>
          </a:p>
        </p:txBody>
      </p:sp>
      <p:sp>
        <p:nvSpPr>
          <p:cNvPr id="10" name="Titre 2">
            <a:extLst>
              <a:ext uri="{FF2B5EF4-FFF2-40B4-BE49-F238E27FC236}">
                <a16:creationId xmlns:a16="http://schemas.microsoft.com/office/drawing/2014/main" id="{49A14B8B-BA03-4B61-9420-08B30CC184F7}"/>
              </a:ext>
            </a:extLst>
          </p:cNvPr>
          <p:cNvSpPr>
            <a:spLocks noGrp="1"/>
          </p:cNvSpPr>
          <p:nvPr>
            <p:ph type="title"/>
          </p:nvPr>
        </p:nvSpPr>
        <p:spPr>
          <a:xfrm>
            <a:off x="-304131" y="284008"/>
            <a:ext cx="10199688" cy="622300"/>
          </a:xfrm>
        </p:spPr>
        <p:txBody>
          <a:bodyPr/>
          <a:lstStyle/>
          <a:p>
            <a:br>
              <a:rPr lang="fr-FR" dirty="0"/>
            </a:br>
            <a:r>
              <a:rPr lang="fr-FR" dirty="0"/>
              <a:t>Conclusions</a:t>
            </a:r>
            <a:br>
              <a:rPr lang="fr-FR" i="1" dirty="0"/>
            </a:br>
            <a:r>
              <a:rPr lang="fr-FR" dirty="0"/>
              <a:t>  </a:t>
            </a:r>
          </a:p>
        </p:txBody>
      </p:sp>
      <p:sp>
        <p:nvSpPr>
          <p:cNvPr id="19" name="ZoneTexte 18">
            <a:extLst>
              <a:ext uri="{FF2B5EF4-FFF2-40B4-BE49-F238E27FC236}">
                <a16:creationId xmlns:a16="http://schemas.microsoft.com/office/drawing/2014/main" id="{EE7D45EB-0634-489B-A75F-AC822E5419C2}"/>
              </a:ext>
            </a:extLst>
          </p:cNvPr>
          <p:cNvSpPr txBox="1"/>
          <p:nvPr/>
        </p:nvSpPr>
        <p:spPr>
          <a:xfrm>
            <a:off x="35140" y="1085275"/>
            <a:ext cx="11318660" cy="4913140"/>
          </a:xfrm>
          <a:prstGeom prst="rect">
            <a:avLst/>
          </a:prstGeom>
          <a:ln w="28575">
            <a:noFill/>
          </a:ln>
        </p:spPr>
        <p:txBody>
          <a:bodyPr wrap="square" lIns="72000" tIns="396000" rtlCol="0" anchor="t">
            <a:spAutoFit/>
          </a:bodyPr>
          <a:lstStyle/>
          <a:p>
            <a:pPr marL="174625" indent="-171450" algn="l">
              <a:buFont typeface="Wingdings" panose="05000000000000000000" pitchFamily="2" charset="2"/>
              <a:buChar char="ü"/>
            </a:pPr>
            <a:endParaRPr lang="fr-FR" sz="1200" b="1" i="0" dirty="0">
              <a:latin typeface="+mn-lt"/>
            </a:endParaRPr>
          </a:p>
        </p:txBody>
      </p:sp>
      <p:sp>
        <p:nvSpPr>
          <p:cNvPr id="12" name="Ellipse 11">
            <a:extLst>
              <a:ext uri="{FF2B5EF4-FFF2-40B4-BE49-F238E27FC236}">
                <a16:creationId xmlns:a16="http://schemas.microsoft.com/office/drawing/2014/main" id="{A2C6348F-8E1A-4E92-80FF-0B4D01FA6CF0}"/>
              </a:ext>
            </a:extLst>
          </p:cNvPr>
          <p:cNvSpPr/>
          <p:nvPr/>
        </p:nvSpPr>
        <p:spPr>
          <a:xfrm>
            <a:off x="0" y="321875"/>
            <a:ext cx="432000" cy="432000"/>
          </a:xfrm>
          <a:prstGeom prst="ellipse">
            <a:avLst/>
          </a:prstGeom>
          <a:solidFill>
            <a:srgbClr val="16B07D"/>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fr-FR" b="1" dirty="0">
                <a:solidFill>
                  <a:schemeClr val="bg1"/>
                </a:solidFill>
                <a:latin typeface="Nexa Bold"/>
                <a:cs typeface="Nexa Bold"/>
              </a:rPr>
              <a:t>4</a:t>
            </a:r>
          </a:p>
        </p:txBody>
      </p:sp>
      <p:sp>
        <p:nvSpPr>
          <p:cNvPr id="8" name="ZoneTexte 2">
            <a:extLst>
              <a:ext uri="{FF2B5EF4-FFF2-40B4-BE49-F238E27FC236}">
                <a16:creationId xmlns:a16="http://schemas.microsoft.com/office/drawing/2014/main" id="{07F50A58-F41E-425C-8790-B6D617005BD8}"/>
              </a:ext>
            </a:extLst>
          </p:cNvPr>
          <p:cNvSpPr txBox="1"/>
          <p:nvPr/>
        </p:nvSpPr>
        <p:spPr>
          <a:xfrm>
            <a:off x="508200" y="1085275"/>
            <a:ext cx="4572000" cy="4493538"/>
          </a:xfrm>
          <a:prstGeom prst="rect">
            <a:avLst/>
          </a:prstGeom>
          <a:noFill/>
        </p:spPr>
        <p:txBody>
          <a:bodyPr wrap="square"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1600" dirty="0"/>
              <a:t>Réalisations :</a:t>
            </a:r>
          </a:p>
          <a:p>
            <a:endParaRPr lang="fr-FR" sz="1600" dirty="0"/>
          </a:p>
          <a:p>
            <a:endParaRPr lang="fr-FR" sz="1600" dirty="0"/>
          </a:p>
          <a:p>
            <a:pPr marL="285750" indent="-285750">
              <a:buFont typeface="Wingdings" panose="05000000000000000000" pitchFamily="2" charset="2"/>
              <a:buChar char="q"/>
            </a:pPr>
            <a:r>
              <a:rPr lang="fr-FR" sz="1600" dirty="0">
                <a:latin typeface="Yu Gothic Light" panose="020B0300000000000000" pitchFamily="34" charset="-128"/>
                <a:ea typeface="Yu Gothic Light" panose="020B0300000000000000" pitchFamily="34" charset="-128"/>
              </a:rPr>
              <a:t>Dans ce projet, nous avons :</a:t>
            </a:r>
          </a:p>
          <a:p>
            <a:pPr marL="285750" indent="-285750">
              <a:buFont typeface="Wingdings" panose="05000000000000000000" pitchFamily="2" charset="2"/>
              <a:buChar char="ü"/>
            </a:pPr>
            <a:r>
              <a:rPr lang="fr-FR" sz="1600" dirty="0">
                <a:latin typeface="Yu Gothic Light" panose="020B0300000000000000" pitchFamily="34" charset="-128"/>
                <a:ea typeface="Yu Gothic Light" panose="020B0300000000000000" pitchFamily="34" charset="-128"/>
              </a:rPr>
              <a:t>Utilisé un Kernel </a:t>
            </a:r>
            <a:r>
              <a:rPr lang="fr-FR" sz="1600" dirty="0" err="1">
                <a:latin typeface="Yu Gothic Light" panose="020B0300000000000000" pitchFamily="34" charset="-128"/>
                <a:ea typeface="Yu Gothic Light" panose="020B0300000000000000" pitchFamily="34" charset="-128"/>
              </a:rPr>
              <a:t>Kaggle</a:t>
            </a:r>
            <a:r>
              <a:rPr lang="fr-FR" sz="1600" dirty="0">
                <a:latin typeface="Yu Gothic Light" panose="020B0300000000000000" pitchFamily="34" charset="-128"/>
                <a:ea typeface="Yu Gothic Light" panose="020B0300000000000000" pitchFamily="34" charset="-128"/>
              </a:rPr>
              <a:t> pour le </a:t>
            </a:r>
            <a:r>
              <a:rPr lang="fr-FR" sz="1600" dirty="0" err="1">
                <a:latin typeface="Yu Gothic Light" panose="020B0300000000000000" pitchFamily="34" charset="-128"/>
                <a:ea typeface="Yu Gothic Light" panose="020B0300000000000000" pitchFamily="34" charset="-128"/>
              </a:rPr>
              <a:t>feature</a:t>
            </a:r>
            <a:r>
              <a:rPr lang="fr-FR" sz="1600" dirty="0">
                <a:latin typeface="Yu Gothic Light" panose="020B0300000000000000" pitchFamily="34" charset="-128"/>
                <a:ea typeface="Yu Gothic Light" panose="020B0300000000000000" pitchFamily="34" charset="-128"/>
              </a:rPr>
              <a:t> engineering</a:t>
            </a:r>
          </a:p>
          <a:p>
            <a:pPr marL="285750" indent="-285750">
              <a:buFont typeface="Wingdings" panose="05000000000000000000" pitchFamily="2" charset="2"/>
              <a:buChar char="ü"/>
            </a:pPr>
            <a:r>
              <a:rPr lang="fr-FR" sz="1600" dirty="0">
                <a:latin typeface="Yu Gothic Light" panose="020B0300000000000000" pitchFamily="34" charset="-128"/>
                <a:ea typeface="Yu Gothic Light" panose="020B0300000000000000" pitchFamily="34" charset="-128"/>
              </a:rPr>
              <a:t>Entraîné et comparé plusieurs modèles (</a:t>
            </a:r>
            <a:r>
              <a:rPr lang="fr-FR" sz="1600" dirty="0" err="1">
                <a:latin typeface="Yu Gothic Light" panose="020B0300000000000000" pitchFamily="34" charset="-128"/>
                <a:ea typeface="Yu Gothic Light" panose="020B0300000000000000" pitchFamily="34" charset="-128"/>
              </a:rPr>
              <a:t>LightGBM</a:t>
            </a:r>
            <a:r>
              <a:rPr lang="fr-FR" sz="1600" dirty="0">
                <a:latin typeface="Yu Gothic Light" panose="020B0300000000000000" pitchFamily="34" charset="-128"/>
                <a:ea typeface="Yu Gothic Light" panose="020B0300000000000000" pitchFamily="34" charset="-128"/>
              </a:rPr>
              <a:t>, </a:t>
            </a:r>
            <a:r>
              <a:rPr lang="fr-FR" sz="1600" dirty="0" err="1">
                <a:latin typeface="Yu Gothic Light" panose="020B0300000000000000" pitchFamily="34" charset="-128"/>
                <a:ea typeface="Yu Gothic Light" panose="020B0300000000000000" pitchFamily="34" charset="-128"/>
              </a:rPr>
              <a:t>Random</a:t>
            </a:r>
            <a:r>
              <a:rPr lang="fr-FR" sz="1600" dirty="0">
                <a:latin typeface="Yu Gothic Light" panose="020B0300000000000000" pitchFamily="34" charset="-128"/>
                <a:ea typeface="Yu Gothic Light" panose="020B0300000000000000" pitchFamily="34" charset="-128"/>
              </a:rPr>
              <a:t> Forest, </a:t>
            </a:r>
            <a:r>
              <a:rPr lang="fr-FR" sz="1600" dirty="0" err="1">
                <a:latin typeface="Yu Gothic Light" panose="020B0300000000000000" pitchFamily="34" charset="-128"/>
                <a:ea typeface="Yu Gothic Light" panose="020B0300000000000000" pitchFamily="34" charset="-128"/>
              </a:rPr>
              <a:t>regression</a:t>
            </a:r>
            <a:r>
              <a:rPr lang="fr-FR" sz="1600" dirty="0">
                <a:latin typeface="Yu Gothic Light" panose="020B0300000000000000" pitchFamily="34" charset="-128"/>
                <a:ea typeface="Yu Gothic Light" panose="020B0300000000000000" pitchFamily="34" charset="-128"/>
              </a:rPr>
              <a:t>)</a:t>
            </a:r>
          </a:p>
          <a:p>
            <a:pPr marL="285750" indent="-285750">
              <a:buFont typeface="Wingdings" panose="05000000000000000000" pitchFamily="2" charset="2"/>
              <a:buChar char="ü"/>
            </a:pPr>
            <a:r>
              <a:rPr lang="fr-FR" sz="1600" dirty="0">
                <a:latin typeface="Yu Gothic Light" panose="020B0300000000000000" pitchFamily="34" charset="-128"/>
                <a:ea typeface="Yu Gothic Light" panose="020B0300000000000000" pitchFamily="34" charset="-128"/>
              </a:rPr>
              <a:t>Testé plusieurs méthodes pour l’équilibrage (</a:t>
            </a:r>
            <a:r>
              <a:rPr lang="fr-FR" sz="1600" dirty="0" err="1">
                <a:latin typeface="Yu Gothic Light" panose="020B0300000000000000" pitchFamily="34" charset="-128"/>
                <a:ea typeface="Yu Gothic Light" panose="020B0300000000000000" pitchFamily="34" charset="-128"/>
              </a:rPr>
              <a:t>Oversampling</a:t>
            </a:r>
            <a:r>
              <a:rPr lang="fr-FR" sz="1600" dirty="0">
                <a:latin typeface="Yu Gothic Light" panose="020B0300000000000000" pitchFamily="34" charset="-128"/>
                <a:ea typeface="Yu Gothic Light" panose="020B0300000000000000" pitchFamily="34" charset="-128"/>
              </a:rPr>
              <a:t>, </a:t>
            </a:r>
            <a:r>
              <a:rPr lang="fr-FR" sz="1600" dirty="0" err="1">
                <a:latin typeface="Yu Gothic Light" panose="020B0300000000000000" pitchFamily="34" charset="-128"/>
                <a:ea typeface="Yu Gothic Light" panose="020B0300000000000000" pitchFamily="34" charset="-128"/>
              </a:rPr>
              <a:t>Undersampling</a:t>
            </a:r>
            <a:r>
              <a:rPr lang="fr-FR" sz="1600" dirty="0">
                <a:latin typeface="Yu Gothic Light" panose="020B0300000000000000" pitchFamily="34" charset="-128"/>
                <a:ea typeface="Yu Gothic Light" panose="020B0300000000000000" pitchFamily="34" charset="-128"/>
              </a:rPr>
              <a:t>, </a:t>
            </a:r>
            <a:r>
              <a:rPr lang="fr-FR" sz="1600" dirty="0" err="1">
                <a:latin typeface="Yu Gothic Light" panose="020B0300000000000000" pitchFamily="34" charset="-128"/>
                <a:ea typeface="Yu Gothic Light" panose="020B0300000000000000" pitchFamily="34" charset="-128"/>
              </a:rPr>
              <a:t>balanced</a:t>
            </a:r>
            <a:r>
              <a:rPr lang="fr-FR" sz="1600" dirty="0">
                <a:latin typeface="Yu Gothic Light" panose="020B0300000000000000" pitchFamily="34" charset="-128"/>
                <a:ea typeface="Yu Gothic Light" panose="020B0300000000000000" pitchFamily="34" charset="-128"/>
              </a:rPr>
              <a:t>)</a:t>
            </a:r>
          </a:p>
          <a:p>
            <a:pPr marL="285750" indent="-285750">
              <a:buFont typeface="Wingdings" panose="05000000000000000000" pitchFamily="2" charset="2"/>
              <a:buChar char="ü"/>
            </a:pPr>
            <a:r>
              <a:rPr lang="fr-FR" sz="1600" dirty="0">
                <a:latin typeface="Yu Gothic Light" panose="020B0300000000000000" pitchFamily="34" charset="-128"/>
                <a:ea typeface="Yu Gothic Light" panose="020B0300000000000000" pitchFamily="34" charset="-128"/>
              </a:rPr>
              <a:t>Défini une fonction coût adapté au métier </a:t>
            </a:r>
          </a:p>
          <a:p>
            <a:pPr marL="285750" indent="-285750">
              <a:buFont typeface="Wingdings" panose="05000000000000000000" pitchFamily="2" charset="2"/>
              <a:buChar char="ü"/>
            </a:pPr>
            <a:r>
              <a:rPr lang="fr-FR" sz="1600" dirty="0">
                <a:latin typeface="Yu Gothic Light" panose="020B0300000000000000" pitchFamily="34" charset="-128"/>
                <a:ea typeface="Yu Gothic Light" panose="020B0300000000000000" pitchFamily="34" charset="-128"/>
              </a:rPr>
              <a:t>Optimisé le modèle sélectionné</a:t>
            </a:r>
          </a:p>
          <a:p>
            <a:pPr marL="285750" indent="-285750">
              <a:buFont typeface="Wingdings" panose="05000000000000000000" pitchFamily="2" charset="2"/>
              <a:buChar char="ü"/>
            </a:pPr>
            <a:r>
              <a:rPr lang="fr-FR" sz="1600" dirty="0">
                <a:latin typeface="Yu Gothic Light" panose="020B0300000000000000" pitchFamily="34" charset="-128"/>
                <a:ea typeface="Yu Gothic Light" panose="020B0300000000000000" pitchFamily="34" charset="-128"/>
              </a:rPr>
              <a:t>Effectué une </a:t>
            </a:r>
            <a:r>
              <a:rPr lang="fr-FR" sz="1600" dirty="0" err="1">
                <a:latin typeface="Yu Gothic Light" panose="020B0300000000000000" pitchFamily="34" charset="-128"/>
                <a:ea typeface="Yu Gothic Light" panose="020B0300000000000000" pitchFamily="34" charset="-128"/>
              </a:rPr>
              <a:t>feature</a:t>
            </a:r>
            <a:r>
              <a:rPr lang="fr-FR" sz="1600" dirty="0">
                <a:latin typeface="Yu Gothic Light" panose="020B0300000000000000" pitchFamily="34" charset="-128"/>
                <a:ea typeface="Yu Gothic Light" panose="020B0300000000000000" pitchFamily="34" charset="-128"/>
              </a:rPr>
              <a:t> importance avec </a:t>
            </a:r>
            <a:r>
              <a:rPr lang="fr-FR" sz="1600" dirty="0" err="1">
                <a:latin typeface="Yu Gothic Light" panose="020B0300000000000000" pitchFamily="34" charset="-128"/>
                <a:ea typeface="Yu Gothic Light" panose="020B0300000000000000" pitchFamily="34" charset="-128"/>
              </a:rPr>
              <a:t>Shap</a:t>
            </a:r>
            <a:r>
              <a:rPr lang="fr-FR" sz="1600" dirty="0">
                <a:latin typeface="Yu Gothic Light" panose="020B0300000000000000" pitchFamily="34" charset="-128"/>
                <a:ea typeface="Yu Gothic Light" panose="020B0300000000000000" pitchFamily="34" charset="-128"/>
              </a:rPr>
              <a:t> </a:t>
            </a:r>
          </a:p>
          <a:p>
            <a:pPr marL="285750" indent="-285750">
              <a:buFont typeface="Wingdings" panose="05000000000000000000" pitchFamily="2" charset="2"/>
              <a:buChar char="ü"/>
            </a:pPr>
            <a:r>
              <a:rPr lang="fr-FR" sz="1600" dirty="0">
                <a:latin typeface="Yu Gothic Light" panose="020B0300000000000000" pitchFamily="34" charset="-128"/>
                <a:ea typeface="Yu Gothic Light" panose="020B0300000000000000" pitchFamily="34" charset="-128"/>
              </a:rPr>
              <a:t>Elaboré une API avec Flask et un </a:t>
            </a:r>
            <a:r>
              <a:rPr lang="fr-FR" sz="1600" dirty="0" err="1">
                <a:latin typeface="Yu Gothic Light" panose="020B0300000000000000" pitchFamily="34" charset="-128"/>
                <a:ea typeface="Yu Gothic Light" panose="020B0300000000000000" pitchFamily="34" charset="-128"/>
              </a:rPr>
              <a:t>dashboard</a:t>
            </a:r>
            <a:r>
              <a:rPr lang="fr-FR" sz="1600" dirty="0">
                <a:latin typeface="Yu Gothic Light" panose="020B0300000000000000" pitchFamily="34" charset="-128"/>
                <a:ea typeface="Yu Gothic Light" panose="020B0300000000000000" pitchFamily="34" charset="-128"/>
              </a:rPr>
              <a:t> avec </a:t>
            </a:r>
            <a:r>
              <a:rPr lang="fr-FR" sz="1600" dirty="0" err="1">
                <a:latin typeface="Yu Gothic Light" panose="020B0300000000000000" pitchFamily="34" charset="-128"/>
                <a:ea typeface="Yu Gothic Light" panose="020B0300000000000000" pitchFamily="34" charset="-128"/>
              </a:rPr>
              <a:t>Streamlit</a:t>
            </a:r>
            <a:endParaRPr lang="fr-FR" sz="1600" dirty="0">
              <a:latin typeface="Yu Gothic Light" panose="020B0300000000000000" pitchFamily="34" charset="-128"/>
              <a:ea typeface="Yu Gothic Light" panose="020B0300000000000000" pitchFamily="34" charset="-128"/>
            </a:endParaRPr>
          </a:p>
          <a:p>
            <a:pPr marL="285750" indent="-285750">
              <a:buFont typeface="Wingdings" panose="05000000000000000000" pitchFamily="2" charset="2"/>
              <a:buChar char="ü"/>
            </a:pPr>
            <a:r>
              <a:rPr lang="fr-FR" sz="1600" dirty="0">
                <a:latin typeface="Yu Gothic Light" panose="020B0300000000000000" pitchFamily="34" charset="-128"/>
                <a:ea typeface="Yu Gothic Light" panose="020B0300000000000000" pitchFamily="34" charset="-128"/>
              </a:rPr>
              <a:t>Déployé l’API et le Dashboard avec </a:t>
            </a:r>
            <a:r>
              <a:rPr lang="fr-FR" sz="1600" dirty="0" err="1">
                <a:latin typeface="Yu Gothic Light" panose="020B0300000000000000" pitchFamily="34" charset="-128"/>
                <a:ea typeface="Yu Gothic Light" panose="020B0300000000000000" pitchFamily="34" charset="-128"/>
              </a:rPr>
              <a:t>Heroku</a:t>
            </a:r>
            <a:r>
              <a:rPr lang="fr-FR" sz="1600" dirty="0">
                <a:latin typeface="Yu Gothic Light" panose="020B0300000000000000" pitchFamily="34" charset="-128"/>
                <a:ea typeface="Yu Gothic Light" panose="020B0300000000000000" pitchFamily="34" charset="-128"/>
              </a:rPr>
              <a:t> et </a:t>
            </a:r>
            <a:r>
              <a:rPr lang="fr-FR" sz="1600" dirty="0" err="1">
                <a:latin typeface="Yu Gothic Light" panose="020B0300000000000000" pitchFamily="34" charset="-128"/>
                <a:ea typeface="Yu Gothic Light" panose="020B0300000000000000" pitchFamily="34" charset="-128"/>
              </a:rPr>
              <a:t>Streamlit</a:t>
            </a:r>
            <a:endParaRPr lang="fr-FR" sz="1600" dirty="0">
              <a:latin typeface="Yu Gothic Light" panose="020B0300000000000000" pitchFamily="34" charset="-128"/>
              <a:ea typeface="Yu Gothic Light" panose="020B0300000000000000" pitchFamily="34" charset="-128"/>
            </a:endParaRPr>
          </a:p>
          <a:p>
            <a:pPr marL="285750" indent="-285750">
              <a:buFont typeface="Wingdings" panose="05000000000000000000" pitchFamily="2" charset="2"/>
              <a:buChar char="ü"/>
            </a:pPr>
            <a:endParaRPr lang="fr-FR" sz="1400" i="1" dirty="0">
              <a:latin typeface="Yu Gothic Light" panose="020B0300000000000000" pitchFamily="34" charset="-128"/>
              <a:ea typeface="Yu Gothic Light" panose="020B0300000000000000" pitchFamily="34" charset="-128"/>
            </a:endParaRPr>
          </a:p>
        </p:txBody>
      </p:sp>
      <p:sp>
        <p:nvSpPr>
          <p:cNvPr id="9" name="Rectangle 8">
            <a:extLst>
              <a:ext uri="{FF2B5EF4-FFF2-40B4-BE49-F238E27FC236}">
                <a16:creationId xmlns:a16="http://schemas.microsoft.com/office/drawing/2014/main" id="{B3A2829E-1B53-48F7-B1EC-7AAEC30554C4}"/>
              </a:ext>
            </a:extLst>
          </p:cNvPr>
          <p:cNvSpPr/>
          <p:nvPr/>
        </p:nvSpPr>
        <p:spPr>
          <a:xfrm>
            <a:off x="6781800" y="1235261"/>
            <a:ext cx="4572000" cy="5188343"/>
          </a:xfrm>
          <a:prstGeom prst="rect">
            <a:avLst/>
          </a:prstGeom>
        </p:spPr>
        <p:txBody>
          <a:bodyPr>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1600" dirty="0"/>
              <a:t>Nos limites et pistes d’amélioration </a:t>
            </a:r>
          </a:p>
          <a:p>
            <a:endParaRPr lang="fr-FR" sz="1600" dirty="0"/>
          </a:p>
          <a:p>
            <a:pPr marL="285750" lvl="1" indent="-285750">
              <a:lnSpc>
                <a:spcPct val="107000"/>
              </a:lnSpc>
              <a:spcAft>
                <a:spcPts val="800"/>
              </a:spcAft>
              <a:buFont typeface="Wingdings" panose="05000000000000000000" pitchFamily="2" charset="2"/>
              <a:buChar char="q"/>
            </a:pPr>
            <a:r>
              <a:rPr lang="fr-FR" sz="1600" dirty="0">
                <a:latin typeface="Yu Gothic Light" panose="020B0300000000000000" pitchFamily="34" charset="-128"/>
                <a:ea typeface="Yu Gothic Light" panose="020B0300000000000000" pitchFamily="34" charset="-128"/>
              </a:rPr>
              <a:t>Choisir une métrique plus adaptée au secteur bancaire et après communication avec les équipes métiers ou les conseillers bancaires serait une bonne alternative.</a:t>
            </a:r>
          </a:p>
          <a:p>
            <a:r>
              <a:rPr lang="fr-FR" sz="1600" dirty="0">
                <a:latin typeface="Yu Gothic Light" panose="020B0300000000000000" pitchFamily="34" charset="-128"/>
                <a:ea typeface="Yu Gothic Light" panose="020B0300000000000000" pitchFamily="34" charset="-128"/>
              </a:rPr>
              <a:t> </a:t>
            </a:r>
          </a:p>
          <a:p>
            <a:pPr marL="285750" indent="-285750">
              <a:buFont typeface="Wingdings" panose="05000000000000000000" pitchFamily="2" charset="2"/>
              <a:buChar char="q"/>
            </a:pPr>
            <a:r>
              <a:rPr lang="fr-FR" sz="1600" dirty="0">
                <a:latin typeface="Yu Gothic Light" panose="020B0300000000000000" pitchFamily="34" charset="-128"/>
                <a:ea typeface="Yu Gothic Light" panose="020B0300000000000000" pitchFamily="34" charset="-128"/>
              </a:rPr>
              <a:t>Les données sont déséquilibrées, donc le pourcentage des crédits refusés est faible</a:t>
            </a:r>
          </a:p>
          <a:p>
            <a:endParaRPr lang="fr-FR" sz="1600" dirty="0">
              <a:latin typeface="Yu Gothic Light" panose="020B0300000000000000" pitchFamily="34" charset="-128"/>
              <a:ea typeface="Yu Gothic Light" panose="020B0300000000000000" pitchFamily="34" charset="-128"/>
            </a:endParaRPr>
          </a:p>
          <a:p>
            <a:pPr marL="285750" indent="-285750">
              <a:buFont typeface="Wingdings" panose="05000000000000000000" pitchFamily="2" charset="2"/>
              <a:buChar char="q"/>
            </a:pPr>
            <a:r>
              <a:rPr lang="fr-FR" sz="1600" dirty="0">
                <a:latin typeface="Yu Gothic Light" panose="020B0300000000000000" pitchFamily="34" charset="-128"/>
                <a:ea typeface="Yu Gothic Light" panose="020B0300000000000000" pitchFamily="34" charset="-128"/>
              </a:rPr>
              <a:t>Des données normalisées basées sur des sources externes) sont utilisées et sont importantes dans l’analyse, mais difficilement exploitables d’un point de vue métier</a:t>
            </a:r>
          </a:p>
          <a:p>
            <a:endParaRPr lang="fr-FR" sz="1600" dirty="0">
              <a:latin typeface="Yu Gothic Light" panose="020B0300000000000000" pitchFamily="34" charset="-128"/>
              <a:ea typeface="Yu Gothic Light" panose="020B0300000000000000" pitchFamily="34" charset="-128"/>
            </a:endParaRPr>
          </a:p>
          <a:p>
            <a:pPr marL="285750" indent="-285750">
              <a:buFont typeface="Wingdings" panose="05000000000000000000" pitchFamily="2" charset="2"/>
              <a:buChar char="q"/>
            </a:pPr>
            <a:r>
              <a:rPr lang="fr-FR" sz="1600" dirty="0">
                <a:latin typeface="Yu Gothic Light" panose="020B0300000000000000" pitchFamily="34" charset="-128"/>
                <a:ea typeface="Yu Gothic Light" panose="020B0300000000000000" pitchFamily="34" charset="-128"/>
              </a:rPr>
              <a:t>Appliquer la modélisation sur l’intégralité du jeu de données sur une machine avec une RAM extrêmement élevée pourrait être une amélioration</a:t>
            </a:r>
          </a:p>
          <a:p>
            <a:pPr marL="285750" indent="-285750">
              <a:buFont typeface="Wingdings" panose="05000000000000000000" pitchFamily="2" charset="2"/>
              <a:buChar char="q"/>
            </a:pPr>
            <a:endParaRPr lang="fr-FR" sz="1600" dirty="0">
              <a:latin typeface="Yu Gothic Light" panose="020B0300000000000000" pitchFamily="34" charset="-128"/>
              <a:ea typeface="Yu Gothic Light" panose="020B0300000000000000" pitchFamily="34" charset="-128"/>
            </a:endParaRPr>
          </a:p>
        </p:txBody>
      </p:sp>
    </p:spTree>
    <p:extLst>
      <p:ext uri="{BB962C8B-B14F-4D97-AF65-F5344CB8AC3E}">
        <p14:creationId xmlns:p14="http://schemas.microsoft.com/office/powerpoint/2010/main" val="11761072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B9D1970A-C51C-4882-9385-B8DB0988B174}"/>
              </a:ext>
            </a:extLst>
          </p:cNvPr>
          <p:cNvSpPr>
            <a:spLocks noGrp="1"/>
          </p:cNvSpPr>
          <p:nvPr>
            <p:ph type="sldNum" sz="quarter" idx="12"/>
          </p:nvPr>
        </p:nvSpPr>
        <p:spPr/>
        <p:txBody>
          <a:bodyPr/>
          <a:lstStyle/>
          <a:p>
            <a:fld id="{A47CBF5F-AFAF-4CF2-85DD-2C0CB3FB2310}" type="slidenum">
              <a:rPr lang="fr-FR" smtClean="0"/>
              <a:t>28</a:t>
            </a:fld>
            <a:endParaRPr lang="fr-FR"/>
          </a:p>
        </p:txBody>
      </p:sp>
      <p:pic>
        <p:nvPicPr>
          <p:cNvPr id="6" name="Image 5">
            <a:extLst>
              <a:ext uri="{FF2B5EF4-FFF2-40B4-BE49-F238E27FC236}">
                <a16:creationId xmlns:a16="http://schemas.microsoft.com/office/drawing/2014/main" id="{F1E2AB93-7272-4BB2-9524-47B43A8CF26B}"/>
              </a:ext>
            </a:extLst>
          </p:cNvPr>
          <p:cNvPicPr>
            <a:picLocks noChangeAspect="1"/>
          </p:cNvPicPr>
          <p:nvPr/>
        </p:nvPicPr>
        <p:blipFill>
          <a:blip r:embed="rId2" cstate="print">
            <a:duotone>
              <a:schemeClr val="accent1">
                <a:shade val="45000"/>
                <a:satMod val="135000"/>
              </a:schemeClr>
              <a:prstClr val="white"/>
            </a:duotone>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1313479" y="2397439"/>
            <a:ext cx="1973394" cy="2516084"/>
          </a:xfrm>
          <a:prstGeom prst="rect">
            <a:avLst/>
          </a:prstGeom>
          <a:noFill/>
          <a:ln>
            <a:noFill/>
          </a:ln>
        </p:spPr>
      </p:pic>
      <p:sp>
        <p:nvSpPr>
          <p:cNvPr id="11" name="Text Box 1">
            <a:extLst>
              <a:ext uri="{FF2B5EF4-FFF2-40B4-BE49-F238E27FC236}">
                <a16:creationId xmlns:a16="http://schemas.microsoft.com/office/drawing/2014/main" id="{089A3ABD-A592-44ED-A3AA-492CC4E3E5F8}"/>
              </a:ext>
            </a:extLst>
          </p:cNvPr>
          <p:cNvSpPr txBox="1">
            <a:spLocks noChangeArrowheads="1"/>
          </p:cNvSpPr>
          <p:nvPr/>
        </p:nvSpPr>
        <p:spPr bwMode="auto">
          <a:xfrm>
            <a:off x="3673839" y="3182867"/>
            <a:ext cx="4844322" cy="663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tabLst>
                <a:tab pos="273050" algn="l"/>
                <a:tab pos="720725" algn="l"/>
                <a:tab pos="1169988" algn="l"/>
                <a:tab pos="1619250" algn="l"/>
                <a:tab pos="2068513" algn="l"/>
                <a:tab pos="2517775" algn="l"/>
                <a:tab pos="2967038" algn="l"/>
                <a:tab pos="3416300" algn="l"/>
                <a:tab pos="3865563" algn="l"/>
                <a:tab pos="4314825" algn="l"/>
                <a:tab pos="4764088" algn="l"/>
                <a:tab pos="5213350" algn="l"/>
                <a:tab pos="5662613" algn="l"/>
                <a:tab pos="6111875" algn="l"/>
                <a:tab pos="6561138" algn="l"/>
                <a:tab pos="7010400" algn="l"/>
                <a:tab pos="7459663" algn="l"/>
                <a:tab pos="7908925" algn="l"/>
                <a:tab pos="8358188" algn="l"/>
                <a:tab pos="8807450" algn="l"/>
                <a:tab pos="9256713" algn="l"/>
              </a:tabLst>
              <a:defRPr>
                <a:solidFill>
                  <a:srgbClr val="FFFFFF"/>
                </a:solidFill>
                <a:latin typeface="Arial" charset="0"/>
                <a:ea typeface="Microsoft YaHei" pitchFamily="32" charset="-122"/>
              </a:defRPr>
            </a:lvl1pPr>
            <a:lvl2pPr marL="273050" indent="-269875">
              <a:tabLst>
                <a:tab pos="273050" algn="l"/>
                <a:tab pos="720725" algn="l"/>
                <a:tab pos="1169988" algn="l"/>
                <a:tab pos="1619250" algn="l"/>
                <a:tab pos="2068513" algn="l"/>
                <a:tab pos="2517775" algn="l"/>
                <a:tab pos="2967038" algn="l"/>
                <a:tab pos="3416300" algn="l"/>
                <a:tab pos="3865563" algn="l"/>
                <a:tab pos="4314825" algn="l"/>
                <a:tab pos="4764088" algn="l"/>
                <a:tab pos="5213350" algn="l"/>
                <a:tab pos="5662613" algn="l"/>
                <a:tab pos="6111875" algn="l"/>
                <a:tab pos="6561138" algn="l"/>
                <a:tab pos="7010400" algn="l"/>
                <a:tab pos="7459663" algn="l"/>
                <a:tab pos="7908925" algn="l"/>
                <a:tab pos="8358188" algn="l"/>
                <a:tab pos="8807450" algn="l"/>
                <a:tab pos="9256713" algn="l"/>
              </a:tabLst>
              <a:defRPr>
                <a:solidFill>
                  <a:srgbClr val="FFFFFF"/>
                </a:solidFill>
                <a:latin typeface="Arial" charset="0"/>
                <a:ea typeface="Microsoft YaHei" pitchFamily="32" charset="-122"/>
              </a:defRPr>
            </a:lvl2pPr>
            <a:lvl3pPr>
              <a:tabLst>
                <a:tab pos="273050" algn="l"/>
                <a:tab pos="720725" algn="l"/>
                <a:tab pos="1169988" algn="l"/>
                <a:tab pos="1619250" algn="l"/>
                <a:tab pos="2068513" algn="l"/>
                <a:tab pos="2517775" algn="l"/>
                <a:tab pos="2967038" algn="l"/>
                <a:tab pos="3416300" algn="l"/>
                <a:tab pos="3865563" algn="l"/>
                <a:tab pos="4314825" algn="l"/>
                <a:tab pos="4764088" algn="l"/>
                <a:tab pos="5213350" algn="l"/>
                <a:tab pos="5662613" algn="l"/>
                <a:tab pos="6111875" algn="l"/>
                <a:tab pos="6561138" algn="l"/>
                <a:tab pos="7010400" algn="l"/>
                <a:tab pos="7459663" algn="l"/>
                <a:tab pos="7908925" algn="l"/>
                <a:tab pos="8358188" algn="l"/>
                <a:tab pos="8807450" algn="l"/>
                <a:tab pos="9256713" algn="l"/>
              </a:tabLst>
              <a:defRPr>
                <a:solidFill>
                  <a:srgbClr val="FFFFFF"/>
                </a:solidFill>
                <a:latin typeface="Arial" charset="0"/>
                <a:ea typeface="Microsoft YaHei" pitchFamily="32" charset="-122"/>
              </a:defRPr>
            </a:lvl3pPr>
            <a:lvl4pPr>
              <a:tabLst>
                <a:tab pos="273050" algn="l"/>
                <a:tab pos="720725" algn="l"/>
                <a:tab pos="1169988" algn="l"/>
                <a:tab pos="1619250" algn="l"/>
                <a:tab pos="2068513" algn="l"/>
                <a:tab pos="2517775" algn="l"/>
                <a:tab pos="2967038" algn="l"/>
                <a:tab pos="3416300" algn="l"/>
                <a:tab pos="3865563" algn="l"/>
                <a:tab pos="4314825" algn="l"/>
                <a:tab pos="4764088" algn="l"/>
                <a:tab pos="5213350" algn="l"/>
                <a:tab pos="5662613" algn="l"/>
                <a:tab pos="6111875" algn="l"/>
                <a:tab pos="6561138" algn="l"/>
                <a:tab pos="7010400" algn="l"/>
                <a:tab pos="7459663" algn="l"/>
                <a:tab pos="7908925" algn="l"/>
                <a:tab pos="8358188" algn="l"/>
                <a:tab pos="8807450" algn="l"/>
                <a:tab pos="9256713" algn="l"/>
              </a:tabLst>
              <a:defRPr>
                <a:solidFill>
                  <a:srgbClr val="FFFFFF"/>
                </a:solidFill>
                <a:latin typeface="Arial" charset="0"/>
                <a:ea typeface="Microsoft YaHei" pitchFamily="32" charset="-122"/>
              </a:defRPr>
            </a:lvl4pPr>
            <a:lvl5pPr>
              <a:tabLst>
                <a:tab pos="273050" algn="l"/>
                <a:tab pos="720725" algn="l"/>
                <a:tab pos="1169988" algn="l"/>
                <a:tab pos="1619250" algn="l"/>
                <a:tab pos="2068513" algn="l"/>
                <a:tab pos="2517775" algn="l"/>
                <a:tab pos="2967038" algn="l"/>
                <a:tab pos="3416300" algn="l"/>
                <a:tab pos="3865563" algn="l"/>
                <a:tab pos="4314825" algn="l"/>
                <a:tab pos="4764088" algn="l"/>
                <a:tab pos="5213350" algn="l"/>
                <a:tab pos="5662613" algn="l"/>
                <a:tab pos="6111875" algn="l"/>
                <a:tab pos="6561138" algn="l"/>
                <a:tab pos="7010400" algn="l"/>
                <a:tab pos="7459663" algn="l"/>
                <a:tab pos="7908925" algn="l"/>
                <a:tab pos="8358188" algn="l"/>
                <a:tab pos="8807450" algn="l"/>
                <a:tab pos="9256713" algn="l"/>
              </a:tabLst>
              <a:defRPr>
                <a:solidFill>
                  <a:srgbClr val="FFFFFF"/>
                </a:solidFill>
                <a:latin typeface="Arial" charset="0"/>
                <a:ea typeface="Microsoft YaHei" pitchFamily="32" charset="-122"/>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273050" algn="l"/>
                <a:tab pos="720725" algn="l"/>
                <a:tab pos="1169988" algn="l"/>
                <a:tab pos="1619250" algn="l"/>
                <a:tab pos="2068513" algn="l"/>
                <a:tab pos="2517775" algn="l"/>
                <a:tab pos="2967038" algn="l"/>
                <a:tab pos="3416300" algn="l"/>
                <a:tab pos="3865563" algn="l"/>
                <a:tab pos="4314825" algn="l"/>
                <a:tab pos="4764088" algn="l"/>
                <a:tab pos="5213350" algn="l"/>
                <a:tab pos="5662613" algn="l"/>
                <a:tab pos="6111875" algn="l"/>
                <a:tab pos="6561138" algn="l"/>
                <a:tab pos="7010400" algn="l"/>
                <a:tab pos="7459663" algn="l"/>
                <a:tab pos="7908925" algn="l"/>
                <a:tab pos="8358188" algn="l"/>
                <a:tab pos="8807450" algn="l"/>
                <a:tab pos="9256713" algn="l"/>
              </a:tabLst>
              <a:defRPr>
                <a:solidFill>
                  <a:srgbClr val="FFFFFF"/>
                </a:solidFill>
                <a:latin typeface="Arial" charset="0"/>
                <a:ea typeface="Microsoft YaHei" pitchFamily="32" charset="-122"/>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273050" algn="l"/>
                <a:tab pos="720725" algn="l"/>
                <a:tab pos="1169988" algn="l"/>
                <a:tab pos="1619250" algn="l"/>
                <a:tab pos="2068513" algn="l"/>
                <a:tab pos="2517775" algn="l"/>
                <a:tab pos="2967038" algn="l"/>
                <a:tab pos="3416300" algn="l"/>
                <a:tab pos="3865563" algn="l"/>
                <a:tab pos="4314825" algn="l"/>
                <a:tab pos="4764088" algn="l"/>
                <a:tab pos="5213350" algn="l"/>
                <a:tab pos="5662613" algn="l"/>
                <a:tab pos="6111875" algn="l"/>
                <a:tab pos="6561138" algn="l"/>
                <a:tab pos="7010400" algn="l"/>
                <a:tab pos="7459663" algn="l"/>
                <a:tab pos="7908925" algn="l"/>
                <a:tab pos="8358188" algn="l"/>
                <a:tab pos="8807450" algn="l"/>
                <a:tab pos="9256713" algn="l"/>
              </a:tabLst>
              <a:defRPr>
                <a:solidFill>
                  <a:srgbClr val="FFFFFF"/>
                </a:solidFill>
                <a:latin typeface="Arial" charset="0"/>
                <a:ea typeface="Microsoft YaHei" pitchFamily="32" charset="-122"/>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273050" algn="l"/>
                <a:tab pos="720725" algn="l"/>
                <a:tab pos="1169988" algn="l"/>
                <a:tab pos="1619250" algn="l"/>
                <a:tab pos="2068513" algn="l"/>
                <a:tab pos="2517775" algn="l"/>
                <a:tab pos="2967038" algn="l"/>
                <a:tab pos="3416300" algn="l"/>
                <a:tab pos="3865563" algn="l"/>
                <a:tab pos="4314825" algn="l"/>
                <a:tab pos="4764088" algn="l"/>
                <a:tab pos="5213350" algn="l"/>
                <a:tab pos="5662613" algn="l"/>
                <a:tab pos="6111875" algn="l"/>
                <a:tab pos="6561138" algn="l"/>
                <a:tab pos="7010400" algn="l"/>
                <a:tab pos="7459663" algn="l"/>
                <a:tab pos="7908925" algn="l"/>
                <a:tab pos="8358188" algn="l"/>
                <a:tab pos="8807450" algn="l"/>
                <a:tab pos="9256713" algn="l"/>
              </a:tabLst>
              <a:defRPr>
                <a:solidFill>
                  <a:srgbClr val="FFFFFF"/>
                </a:solidFill>
                <a:latin typeface="Arial" charset="0"/>
                <a:ea typeface="Microsoft YaHei" pitchFamily="32" charset="-122"/>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273050" algn="l"/>
                <a:tab pos="720725" algn="l"/>
                <a:tab pos="1169988" algn="l"/>
                <a:tab pos="1619250" algn="l"/>
                <a:tab pos="2068513" algn="l"/>
                <a:tab pos="2517775" algn="l"/>
                <a:tab pos="2967038" algn="l"/>
                <a:tab pos="3416300" algn="l"/>
                <a:tab pos="3865563" algn="l"/>
                <a:tab pos="4314825" algn="l"/>
                <a:tab pos="4764088" algn="l"/>
                <a:tab pos="5213350" algn="l"/>
                <a:tab pos="5662613" algn="l"/>
                <a:tab pos="6111875" algn="l"/>
                <a:tab pos="6561138" algn="l"/>
                <a:tab pos="7010400" algn="l"/>
                <a:tab pos="7459663" algn="l"/>
                <a:tab pos="7908925" algn="l"/>
                <a:tab pos="8358188" algn="l"/>
                <a:tab pos="8807450" algn="l"/>
                <a:tab pos="9256713" algn="l"/>
              </a:tabLst>
              <a:defRPr>
                <a:solidFill>
                  <a:srgbClr val="FFFFFF"/>
                </a:solidFill>
                <a:latin typeface="Arial" charset="0"/>
                <a:ea typeface="Microsoft YaHei" pitchFamily="32" charset="-122"/>
              </a:defRPr>
            </a:lvl9pPr>
          </a:lstStyle>
          <a:p>
            <a:pPr marL="1588" lvl="1" indent="0">
              <a:lnSpc>
                <a:spcPct val="90000"/>
              </a:lnSpc>
              <a:spcBef>
                <a:spcPts val="750"/>
              </a:spcBef>
              <a:buClr>
                <a:srgbClr val="FF6600"/>
              </a:buClr>
              <a:buSzPct val="100000"/>
              <a:defRPr/>
            </a:pPr>
            <a:r>
              <a:rPr lang="fr-FR" altLang="fr-FR" sz="3600" b="1" dirty="0">
                <a:solidFill>
                  <a:srgbClr val="00529B"/>
                </a:solidFill>
                <a:latin typeface="+mn-lt"/>
                <a:cs typeface="Arial" charset="0"/>
              </a:rPr>
              <a:t>Des questions ?</a:t>
            </a:r>
          </a:p>
        </p:txBody>
      </p:sp>
      <p:sp>
        <p:nvSpPr>
          <p:cNvPr id="13" name="Ellipse 12">
            <a:extLst>
              <a:ext uri="{FF2B5EF4-FFF2-40B4-BE49-F238E27FC236}">
                <a16:creationId xmlns:a16="http://schemas.microsoft.com/office/drawing/2014/main" id="{115AFD4B-8125-4C64-9D7D-30BB4E2CF68B}"/>
              </a:ext>
            </a:extLst>
          </p:cNvPr>
          <p:cNvSpPr/>
          <p:nvPr/>
        </p:nvSpPr>
        <p:spPr>
          <a:xfrm>
            <a:off x="79375" y="308713"/>
            <a:ext cx="432000" cy="432000"/>
          </a:xfrm>
          <a:prstGeom prst="ellipse">
            <a:avLst/>
          </a:prstGeom>
          <a:solidFill>
            <a:srgbClr val="16B07D"/>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fr-FR" b="1" dirty="0">
                <a:solidFill>
                  <a:schemeClr val="bg1"/>
                </a:solidFill>
                <a:latin typeface="Nexa Bold"/>
                <a:cs typeface="Nexa Bold"/>
              </a:rPr>
              <a:t>0</a:t>
            </a:r>
          </a:p>
        </p:txBody>
      </p:sp>
      <p:sp>
        <p:nvSpPr>
          <p:cNvPr id="15" name="Text Box 2">
            <a:extLst>
              <a:ext uri="{FF2B5EF4-FFF2-40B4-BE49-F238E27FC236}">
                <a16:creationId xmlns:a16="http://schemas.microsoft.com/office/drawing/2014/main" id="{9698ACDE-5256-44CD-A921-D74C7BB8C1EA}"/>
              </a:ext>
            </a:extLst>
          </p:cNvPr>
          <p:cNvSpPr txBox="1">
            <a:spLocks noChangeArrowheads="1"/>
          </p:cNvSpPr>
          <p:nvPr/>
        </p:nvSpPr>
        <p:spPr bwMode="auto">
          <a:xfrm>
            <a:off x="241300" y="265088"/>
            <a:ext cx="7556500" cy="5254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marL="355600" indent="-352425">
              <a:tabLst>
                <a:tab pos="355600" algn="l"/>
                <a:tab pos="803275" algn="l"/>
                <a:tab pos="1252538" algn="l"/>
                <a:tab pos="1701800" algn="l"/>
                <a:tab pos="2151063" algn="l"/>
                <a:tab pos="2600325" algn="l"/>
                <a:tab pos="3049588" algn="l"/>
                <a:tab pos="3498850" algn="l"/>
                <a:tab pos="3948113" algn="l"/>
                <a:tab pos="4397375" algn="l"/>
                <a:tab pos="4846638" algn="l"/>
                <a:tab pos="5295900" algn="l"/>
                <a:tab pos="5745163" algn="l"/>
                <a:tab pos="6194425" algn="l"/>
                <a:tab pos="6643688" algn="l"/>
                <a:tab pos="7092950" algn="l"/>
                <a:tab pos="7542213" algn="l"/>
                <a:tab pos="7991475" algn="l"/>
                <a:tab pos="8440738" algn="l"/>
                <a:tab pos="8890000" algn="l"/>
                <a:tab pos="9339263" algn="l"/>
              </a:tabLst>
              <a:defRPr>
                <a:solidFill>
                  <a:schemeClr val="bg1"/>
                </a:solidFill>
                <a:latin typeface="Arial" panose="020B0604020202020204" pitchFamily="34" charset="0"/>
                <a:ea typeface="Microsoft YaHei" panose="020B0503020204020204" pitchFamily="34" charset="-122"/>
              </a:defRPr>
            </a:lvl1pPr>
            <a:lvl2pPr>
              <a:tabLst>
                <a:tab pos="355600" algn="l"/>
                <a:tab pos="803275" algn="l"/>
                <a:tab pos="1252538" algn="l"/>
                <a:tab pos="1701800" algn="l"/>
                <a:tab pos="2151063" algn="l"/>
                <a:tab pos="2600325" algn="l"/>
                <a:tab pos="3049588" algn="l"/>
                <a:tab pos="3498850" algn="l"/>
                <a:tab pos="3948113" algn="l"/>
                <a:tab pos="4397375" algn="l"/>
                <a:tab pos="4846638" algn="l"/>
                <a:tab pos="5295900" algn="l"/>
                <a:tab pos="5745163" algn="l"/>
                <a:tab pos="6194425" algn="l"/>
                <a:tab pos="6643688" algn="l"/>
                <a:tab pos="7092950" algn="l"/>
                <a:tab pos="7542213" algn="l"/>
                <a:tab pos="7991475" algn="l"/>
                <a:tab pos="8440738" algn="l"/>
                <a:tab pos="8890000" algn="l"/>
                <a:tab pos="9339263" algn="l"/>
              </a:tabLst>
              <a:defRPr>
                <a:solidFill>
                  <a:schemeClr val="bg1"/>
                </a:solidFill>
                <a:latin typeface="Arial" panose="020B0604020202020204" pitchFamily="34" charset="0"/>
                <a:ea typeface="Microsoft YaHei" panose="020B0503020204020204" pitchFamily="34" charset="-122"/>
              </a:defRPr>
            </a:lvl2pPr>
            <a:lvl3pPr>
              <a:tabLst>
                <a:tab pos="355600" algn="l"/>
                <a:tab pos="803275" algn="l"/>
                <a:tab pos="1252538" algn="l"/>
                <a:tab pos="1701800" algn="l"/>
                <a:tab pos="2151063" algn="l"/>
                <a:tab pos="2600325" algn="l"/>
                <a:tab pos="3049588" algn="l"/>
                <a:tab pos="3498850" algn="l"/>
                <a:tab pos="3948113" algn="l"/>
                <a:tab pos="4397375" algn="l"/>
                <a:tab pos="4846638" algn="l"/>
                <a:tab pos="5295900" algn="l"/>
                <a:tab pos="5745163" algn="l"/>
                <a:tab pos="6194425" algn="l"/>
                <a:tab pos="6643688" algn="l"/>
                <a:tab pos="7092950" algn="l"/>
                <a:tab pos="7542213" algn="l"/>
                <a:tab pos="7991475" algn="l"/>
                <a:tab pos="8440738" algn="l"/>
                <a:tab pos="8890000" algn="l"/>
                <a:tab pos="9339263" algn="l"/>
              </a:tabLst>
              <a:defRPr>
                <a:solidFill>
                  <a:schemeClr val="bg1"/>
                </a:solidFill>
                <a:latin typeface="Arial" panose="020B0604020202020204" pitchFamily="34" charset="0"/>
                <a:ea typeface="Microsoft YaHei" panose="020B0503020204020204" pitchFamily="34" charset="-122"/>
              </a:defRPr>
            </a:lvl3pPr>
            <a:lvl4pPr>
              <a:tabLst>
                <a:tab pos="355600" algn="l"/>
                <a:tab pos="803275" algn="l"/>
                <a:tab pos="1252538" algn="l"/>
                <a:tab pos="1701800" algn="l"/>
                <a:tab pos="2151063" algn="l"/>
                <a:tab pos="2600325" algn="l"/>
                <a:tab pos="3049588" algn="l"/>
                <a:tab pos="3498850" algn="l"/>
                <a:tab pos="3948113" algn="l"/>
                <a:tab pos="4397375" algn="l"/>
                <a:tab pos="4846638" algn="l"/>
                <a:tab pos="5295900" algn="l"/>
                <a:tab pos="5745163" algn="l"/>
                <a:tab pos="6194425" algn="l"/>
                <a:tab pos="6643688" algn="l"/>
                <a:tab pos="7092950" algn="l"/>
                <a:tab pos="7542213" algn="l"/>
                <a:tab pos="7991475" algn="l"/>
                <a:tab pos="8440738" algn="l"/>
                <a:tab pos="8890000" algn="l"/>
                <a:tab pos="9339263" algn="l"/>
              </a:tabLst>
              <a:defRPr>
                <a:solidFill>
                  <a:schemeClr val="bg1"/>
                </a:solidFill>
                <a:latin typeface="Arial" panose="020B0604020202020204" pitchFamily="34" charset="0"/>
                <a:ea typeface="Microsoft YaHei" panose="020B0503020204020204" pitchFamily="34" charset="-122"/>
              </a:defRPr>
            </a:lvl4pPr>
            <a:lvl5pPr>
              <a:tabLst>
                <a:tab pos="355600" algn="l"/>
                <a:tab pos="803275" algn="l"/>
                <a:tab pos="1252538" algn="l"/>
                <a:tab pos="1701800" algn="l"/>
                <a:tab pos="2151063" algn="l"/>
                <a:tab pos="2600325" algn="l"/>
                <a:tab pos="3049588" algn="l"/>
                <a:tab pos="3498850" algn="l"/>
                <a:tab pos="3948113" algn="l"/>
                <a:tab pos="4397375" algn="l"/>
                <a:tab pos="4846638" algn="l"/>
                <a:tab pos="5295900" algn="l"/>
                <a:tab pos="5745163" algn="l"/>
                <a:tab pos="6194425" algn="l"/>
                <a:tab pos="6643688" algn="l"/>
                <a:tab pos="7092950" algn="l"/>
                <a:tab pos="7542213" algn="l"/>
                <a:tab pos="7991475" algn="l"/>
                <a:tab pos="8440738" algn="l"/>
                <a:tab pos="8890000" algn="l"/>
                <a:tab pos="9339263" algn="l"/>
              </a:tabLst>
              <a:defRPr>
                <a:solidFill>
                  <a:schemeClr val="bg1"/>
                </a:solidFill>
                <a:latin typeface="Arial" panose="020B0604020202020204" pitchFamily="34" charset="0"/>
                <a:ea typeface="Microsoft YaHei" panose="020B0503020204020204" pitchFamily="34" charset="-122"/>
              </a:defRPr>
            </a:lvl5pPr>
            <a:lvl6pPr marL="2514600" indent="-228600" defTabSz="449263" eaLnBrk="0" fontAlgn="base" hangingPunct="0">
              <a:spcBef>
                <a:spcPct val="0"/>
              </a:spcBef>
              <a:spcAft>
                <a:spcPct val="0"/>
              </a:spcAft>
              <a:tabLst>
                <a:tab pos="355600" algn="l"/>
                <a:tab pos="803275" algn="l"/>
                <a:tab pos="1252538" algn="l"/>
                <a:tab pos="1701800" algn="l"/>
                <a:tab pos="2151063" algn="l"/>
                <a:tab pos="2600325" algn="l"/>
                <a:tab pos="3049588" algn="l"/>
                <a:tab pos="3498850" algn="l"/>
                <a:tab pos="3948113" algn="l"/>
                <a:tab pos="4397375" algn="l"/>
                <a:tab pos="4846638" algn="l"/>
                <a:tab pos="5295900" algn="l"/>
                <a:tab pos="5745163" algn="l"/>
                <a:tab pos="6194425" algn="l"/>
                <a:tab pos="6643688" algn="l"/>
                <a:tab pos="7092950" algn="l"/>
                <a:tab pos="7542213" algn="l"/>
                <a:tab pos="7991475" algn="l"/>
                <a:tab pos="8440738" algn="l"/>
                <a:tab pos="8890000" algn="l"/>
                <a:tab pos="9339263" algn="l"/>
              </a:tabLst>
              <a:defRPr>
                <a:solidFill>
                  <a:schemeClr val="bg1"/>
                </a:solidFill>
                <a:latin typeface="Arial" panose="020B0604020202020204" pitchFamily="34" charset="0"/>
                <a:ea typeface="Microsoft YaHei" panose="020B0503020204020204" pitchFamily="34" charset="-122"/>
              </a:defRPr>
            </a:lvl6pPr>
            <a:lvl7pPr marL="2971800" indent="-228600" defTabSz="449263" eaLnBrk="0" fontAlgn="base" hangingPunct="0">
              <a:spcBef>
                <a:spcPct val="0"/>
              </a:spcBef>
              <a:spcAft>
                <a:spcPct val="0"/>
              </a:spcAft>
              <a:tabLst>
                <a:tab pos="355600" algn="l"/>
                <a:tab pos="803275" algn="l"/>
                <a:tab pos="1252538" algn="l"/>
                <a:tab pos="1701800" algn="l"/>
                <a:tab pos="2151063" algn="l"/>
                <a:tab pos="2600325" algn="l"/>
                <a:tab pos="3049588" algn="l"/>
                <a:tab pos="3498850" algn="l"/>
                <a:tab pos="3948113" algn="l"/>
                <a:tab pos="4397375" algn="l"/>
                <a:tab pos="4846638" algn="l"/>
                <a:tab pos="5295900" algn="l"/>
                <a:tab pos="5745163" algn="l"/>
                <a:tab pos="6194425" algn="l"/>
                <a:tab pos="6643688" algn="l"/>
                <a:tab pos="7092950" algn="l"/>
                <a:tab pos="7542213" algn="l"/>
                <a:tab pos="7991475" algn="l"/>
                <a:tab pos="8440738" algn="l"/>
                <a:tab pos="8890000" algn="l"/>
                <a:tab pos="9339263" algn="l"/>
              </a:tabLst>
              <a:defRPr>
                <a:solidFill>
                  <a:schemeClr val="bg1"/>
                </a:solidFill>
                <a:latin typeface="Arial" panose="020B0604020202020204" pitchFamily="34" charset="0"/>
                <a:ea typeface="Microsoft YaHei" panose="020B0503020204020204" pitchFamily="34" charset="-122"/>
              </a:defRPr>
            </a:lvl7pPr>
            <a:lvl8pPr marL="3429000" indent="-228600" defTabSz="449263" eaLnBrk="0" fontAlgn="base" hangingPunct="0">
              <a:spcBef>
                <a:spcPct val="0"/>
              </a:spcBef>
              <a:spcAft>
                <a:spcPct val="0"/>
              </a:spcAft>
              <a:tabLst>
                <a:tab pos="355600" algn="l"/>
                <a:tab pos="803275" algn="l"/>
                <a:tab pos="1252538" algn="l"/>
                <a:tab pos="1701800" algn="l"/>
                <a:tab pos="2151063" algn="l"/>
                <a:tab pos="2600325" algn="l"/>
                <a:tab pos="3049588" algn="l"/>
                <a:tab pos="3498850" algn="l"/>
                <a:tab pos="3948113" algn="l"/>
                <a:tab pos="4397375" algn="l"/>
                <a:tab pos="4846638" algn="l"/>
                <a:tab pos="5295900" algn="l"/>
                <a:tab pos="5745163" algn="l"/>
                <a:tab pos="6194425" algn="l"/>
                <a:tab pos="6643688" algn="l"/>
                <a:tab pos="7092950" algn="l"/>
                <a:tab pos="7542213" algn="l"/>
                <a:tab pos="7991475" algn="l"/>
                <a:tab pos="8440738" algn="l"/>
                <a:tab pos="8890000" algn="l"/>
                <a:tab pos="9339263" algn="l"/>
              </a:tabLst>
              <a:defRPr>
                <a:solidFill>
                  <a:schemeClr val="bg1"/>
                </a:solidFill>
                <a:latin typeface="Arial" panose="020B0604020202020204" pitchFamily="34" charset="0"/>
                <a:ea typeface="Microsoft YaHei" panose="020B0503020204020204" pitchFamily="34" charset="-122"/>
              </a:defRPr>
            </a:lvl8pPr>
            <a:lvl9pPr marL="3886200" indent="-228600" defTabSz="449263" eaLnBrk="0" fontAlgn="base" hangingPunct="0">
              <a:spcBef>
                <a:spcPct val="0"/>
              </a:spcBef>
              <a:spcAft>
                <a:spcPct val="0"/>
              </a:spcAft>
              <a:tabLst>
                <a:tab pos="355600" algn="l"/>
                <a:tab pos="803275" algn="l"/>
                <a:tab pos="1252538" algn="l"/>
                <a:tab pos="1701800" algn="l"/>
                <a:tab pos="2151063" algn="l"/>
                <a:tab pos="2600325" algn="l"/>
                <a:tab pos="3049588" algn="l"/>
                <a:tab pos="3498850" algn="l"/>
                <a:tab pos="3948113" algn="l"/>
                <a:tab pos="4397375" algn="l"/>
                <a:tab pos="4846638" algn="l"/>
                <a:tab pos="5295900" algn="l"/>
                <a:tab pos="5745163" algn="l"/>
                <a:tab pos="6194425" algn="l"/>
                <a:tab pos="6643688" algn="l"/>
                <a:tab pos="7092950" algn="l"/>
                <a:tab pos="7542213" algn="l"/>
                <a:tab pos="7991475" algn="l"/>
                <a:tab pos="8440738" algn="l"/>
                <a:tab pos="8890000" algn="l"/>
                <a:tab pos="9339263" algn="l"/>
              </a:tabLst>
              <a:defRPr>
                <a:solidFill>
                  <a:schemeClr val="bg1"/>
                </a:solidFill>
                <a:latin typeface="Arial" panose="020B0604020202020204" pitchFamily="34" charset="0"/>
                <a:ea typeface="Microsoft YaHei" panose="020B0503020204020204" pitchFamily="34" charset="-122"/>
              </a:defRPr>
            </a:lvl9pPr>
          </a:lstStyle>
          <a:p>
            <a:pPr eaLnBrk="1" hangingPunct="1">
              <a:buSzPct val="100000"/>
            </a:pPr>
            <a:r>
              <a:rPr lang="fr-FR" altLang="fr-FR" sz="2800" b="1" i="1" dirty="0">
                <a:solidFill>
                  <a:srgbClr val="002060"/>
                </a:solidFill>
                <a:latin typeface="Century Gothic" panose="020B0502020202020204" pitchFamily="34" charset="0"/>
              </a:rPr>
              <a:t>	Conclusion &amp; prochaines étapes</a:t>
            </a:r>
          </a:p>
        </p:txBody>
      </p:sp>
    </p:spTree>
    <p:extLst>
      <p:ext uri="{BB962C8B-B14F-4D97-AF65-F5344CB8AC3E}">
        <p14:creationId xmlns:p14="http://schemas.microsoft.com/office/powerpoint/2010/main" val="6154985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Groupe 52">
            <a:extLst>
              <a:ext uri="{FF2B5EF4-FFF2-40B4-BE49-F238E27FC236}">
                <a16:creationId xmlns:a16="http://schemas.microsoft.com/office/drawing/2014/main" id="{448DC256-3348-435F-87B4-065A0D15F6A0}"/>
              </a:ext>
            </a:extLst>
          </p:cNvPr>
          <p:cNvGrpSpPr/>
          <p:nvPr/>
        </p:nvGrpSpPr>
        <p:grpSpPr>
          <a:xfrm>
            <a:off x="1333228" y="4147001"/>
            <a:ext cx="9483031" cy="1703961"/>
            <a:chOff x="1461439" y="4088341"/>
            <a:chExt cx="8808715" cy="803881"/>
          </a:xfrm>
        </p:grpSpPr>
        <p:sp>
          <p:nvSpPr>
            <p:cNvPr id="54" name="Flèche : droite 53">
              <a:extLst>
                <a:ext uri="{FF2B5EF4-FFF2-40B4-BE49-F238E27FC236}">
                  <a16:creationId xmlns:a16="http://schemas.microsoft.com/office/drawing/2014/main" id="{42A23F37-36DE-41E9-855D-A381B22DAEBD}"/>
                </a:ext>
              </a:extLst>
            </p:cNvPr>
            <p:cNvSpPr/>
            <p:nvPr/>
          </p:nvSpPr>
          <p:spPr>
            <a:xfrm>
              <a:off x="1482291" y="4088341"/>
              <a:ext cx="8787863" cy="803881"/>
            </a:xfrm>
            <a:prstGeom prst="rightArrow">
              <a:avLst>
                <a:gd name="adj1" fmla="val 100000"/>
                <a:gd name="adj2" fmla="val 50000"/>
              </a:avLst>
            </a:prstGeom>
            <a:solidFill>
              <a:srgbClr val="C79DA4"/>
            </a:solidFill>
            <a:ln>
              <a:noFill/>
            </a:ln>
          </p:spPr>
          <p:style>
            <a:lnRef idx="2">
              <a:schemeClr val="accent1">
                <a:shade val="50000"/>
              </a:schemeClr>
            </a:lnRef>
            <a:fillRef idx="1">
              <a:schemeClr val="accent1"/>
            </a:fillRef>
            <a:effectRef idx="0">
              <a:schemeClr val="accent1"/>
            </a:effectRef>
            <a:fontRef idx="minor">
              <a:schemeClr val="lt1"/>
            </a:fontRef>
          </p:style>
          <p:txBody>
            <a:bodyPr lIns="1512000" rtlCol="0" anchor="ctr"/>
            <a:lstStyle/>
            <a:p>
              <a:endParaRPr lang="fr-FR" b="1" i="1" dirty="0"/>
            </a:p>
            <a:p>
              <a:pPr marL="285750" indent="-285750">
                <a:buFont typeface="Wingdings" panose="05000000000000000000" pitchFamily="2" charset="2"/>
                <a:buChar char="ü"/>
              </a:pPr>
              <a:endParaRPr lang="fr-FR" b="1" i="1" dirty="0"/>
            </a:p>
            <a:p>
              <a:pPr marL="285750" indent="-285750">
                <a:buFont typeface="Wingdings" panose="05000000000000000000" pitchFamily="2" charset="2"/>
                <a:buChar char="ü"/>
              </a:pPr>
              <a:endParaRPr lang="fr-FR" b="1" i="1" dirty="0"/>
            </a:p>
            <a:p>
              <a:pPr marL="285750" indent="-285750">
                <a:buFont typeface="Wingdings" panose="05000000000000000000" pitchFamily="2" charset="2"/>
                <a:buChar char="ü"/>
              </a:pPr>
              <a:r>
                <a:rPr lang="fr-FR" b="1" i="1" dirty="0"/>
                <a:t>Optimiser le modèle d’un point de vue métier : Fonction coût</a:t>
              </a:r>
            </a:p>
            <a:p>
              <a:pPr marL="285750" indent="-285750">
                <a:buFont typeface="Wingdings" panose="05000000000000000000" pitchFamily="2" charset="2"/>
                <a:buChar char="ü"/>
              </a:pPr>
              <a:r>
                <a:rPr lang="fr-FR" b="1" i="1" dirty="0"/>
                <a:t>Adapter les hyperparamètres du modèle pour l’améliorer</a:t>
              </a:r>
            </a:p>
            <a:p>
              <a:pPr marL="285750" indent="-285750">
                <a:buFont typeface="Wingdings" panose="05000000000000000000" pitchFamily="2" charset="2"/>
                <a:buChar char="ü"/>
              </a:pPr>
              <a:r>
                <a:rPr lang="fr-FR" b="1" i="1" dirty="0"/>
                <a:t>Interpréter le modèle via une </a:t>
              </a:r>
              <a:r>
                <a:rPr lang="fr-FR" b="1" i="1" dirty="0" err="1"/>
                <a:t>feature</a:t>
              </a:r>
              <a:r>
                <a:rPr lang="fr-FR" b="1" i="1" dirty="0"/>
                <a:t> importance </a:t>
              </a:r>
            </a:p>
            <a:p>
              <a:pPr marL="285750" indent="-285750">
                <a:buFont typeface="Wingdings" panose="05000000000000000000" pitchFamily="2" charset="2"/>
                <a:buChar char="ü"/>
              </a:pPr>
              <a:r>
                <a:rPr lang="fr-FR" b="1" i="1" dirty="0"/>
                <a:t>Elaborer un </a:t>
              </a:r>
              <a:r>
                <a:rPr lang="fr-FR" b="1" i="1" dirty="0" err="1"/>
                <a:t>dashboard</a:t>
              </a:r>
              <a:r>
                <a:rPr lang="fr-FR" b="1" i="1" dirty="0"/>
                <a:t> et une API</a:t>
              </a:r>
            </a:p>
            <a:p>
              <a:pPr marL="285750" indent="-285750">
                <a:buFont typeface="Wingdings" panose="05000000000000000000" pitchFamily="2" charset="2"/>
                <a:buChar char="ü"/>
              </a:pPr>
              <a:endParaRPr lang="fr-FR" b="1" i="1" dirty="0"/>
            </a:p>
            <a:p>
              <a:pPr marL="285750" indent="-285750">
                <a:buFont typeface="Wingdings" panose="05000000000000000000" pitchFamily="2" charset="2"/>
                <a:buChar char="ü"/>
              </a:pPr>
              <a:endParaRPr lang="fr-FR" b="1" i="1" dirty="0"/>
            </a:p>
            <a:p>
              <a:pPr marL="285750" indent="-285750">
                <a:buFont typeface="Wingdings" panose="05000000000000000000" pitchFamily="2" charset="2"/>
                <a:buChar char="ü"/>
              </a:pPr>
              <a:endParaRPr lang="fr-FR" sz="2000" b="1" i="1" dirty="0"/>
            </a:p>
          </p:txBody>
        </p:sp>
        <p:sp>
          <p:nvSpPr>
            <p:cNvPr id="55" name="Rectangle 54">
              <a:extLst>
                <a:ext uri="{FF2B5EF4-FFF2-40B4-BE49-F238E27FC236}">
                  <a16:creationId xmlns:a16="http://schemas.microsoft.com/office/drawing/2014/main" id="{D884F923-D07F-482B-ADF0-A6F2BD2A90DE}"/>
                </a:ext>
              </a:extLst>
            </p:cNvPr>
            <p:cNvSpPr/>
            <p:nvPr/>
          </p:nvSpPr>
          <p:spPr>
            <a:xfrm>
              <a:off x="1461439" y="4088344"/>
              <a:ext cx="1120102" cy="803032"/>
            </a:xfrm>
            <a:prstGeom prst="rect">
              <a:avLst/>
            </a:prstGeom>
            <a:solidFill>
              <a:srgbClr val="C79DA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fr-FR" sz="1200" b="1" spc="50" dirty="0">
                  <a:ln w="0"/>
                  <a:solidFill>
                    <a:schemeClr val="bg2"/>
                  </a:solidFill>
                  <a:effectLst>
                    <a:innerShdw blurRad="63500" dist="50800" dir="13500000">
                      <a:srgbClr val="000000">
                        <a:alpha val="50000"/>
                      </a:srgbClr>
                    </a:innerShdw>
                  </a:effectLst>
                </a:rPr>
                <a:t>Optimisation et interprétation du modèle  </a:t>
              </a:r>
            </a:p>
          </p:txBody>
        </p:sp>
      </p:grpSp>
      <p:sp>
        <p:nvSpPr>
          <p:cNvPr id="3" name="Espace réservé du numéro de diapositive 2">
            <a:extLst>
              <a:ext uri="{FF2B5EF4-FFF2-40B4-BE49-F238E27FC236}">
                <a16:creationId xmlns:a16="http://schemas.microsoft.com/office/drawing/2014/main" id="{39A86C74-6D53-42D6-8A34-E24442B4D131}"/>
              </a:ext>
            </a:extLst>
          </p:cNvPr>
          <p:cNvSpPr>
            <a:spLocks noGrp="1"/>
          </p:cNvSpPr>
          <p:nvPr>
            <p:ph type="sldNum" sz="quarter" idx="12"/>
          </p:nvPr>
        </p:nvSpPr>
        <p:spPr/>
        <p:txBody>
          <a:bodyPr/>
          <a:lstStyle/>
          <a:p>
            <a:fld id="{A47CBF5F-AFAF-4CF2-85DD-2C0CB3FB2310}" type="slidenum">
              <a:rPr lang="fr-FR" smtClean="0"/>
              <a:t>3</a:t>
            </a:fld>
            <a:endParaRPr lang="fr-FR"/>
          </a:p>
        </p:txBody>
      </p:sp>
      <p:grpSp>
        <p:nvGrpSpPr>
          <p:cNvPr id="45" name="Groupe 44">
            <a:extLst>
              <a:ext uri="{FF2B5EF4-FFF2-40B4-BE49-F238E27FC236}">
                <a16:creationId xmlns:a16="http://schemas.microsoft.com/office/drawing/2014/main" id="{4CCA6FF1-F02B-4E63-BE57-0549965253D5}"/>
              </a:ext>
            </a:extLst>
          </p:cNvPr>
          <p:cNvGrpSpPr/>
          <p:nvPr/>
        </p:nvGrpSpPr>
        <p:grpSpPr>
          <a:xfrm>
            <a:off x="1333228" y="2167627"/>
            <a:ext cx="9125221" cy="1775723"/>
            <a:chOff x="1461439" y="4365307"/>
            <a:chExt cx="9029968" cy="1967010"/>
          </a:xfrm>
        </p:grpSpPr>
        <p:sp>
          <p:nvSpPr>
            <p:cNvPr id="38" name="Flèche : droite 37">
              <a:extLst>
                <a:ext uri="{FF2B5EF4-FFF2-40B4-BE49-F238E27FC236}">
                  <a16:creationId xmlns:a16="http://schemas.microsoft.com/office/drawing/2014/main" id="{0A16217A-4BCE-438F-90B8-180CBABB63AE}"/>
                </a:ext>
              </a:extLst>
            </p:cNvPr>
            <p:cNvSpPr/>
            <p:nvPr/>
          </p:nvSpPr>
          <p:spPr>
            <a:xfrm>
              <a:off x="1461440" y="4365307"/>
              <a:ext cx="9029967" cy="1967006"/>
            </a:xfrm>
            <a:prstGeom prst="rightArrow">
              <a:avLst>
                <a:gd name="adj1" fmla="val 100000"/>
                <a:gd name="adj2" fmla="val 50000"/>
              </a:avLst>
            </a:prstGeom>
            <a:solidFill>
              <a:srgbClr val="16B07D"/>
            </a:solidFill>
            <a:ln>
              <a:noFill/>
            </a:ln>
          </p:spPr>
          <p:style>
            <a:lnRef idx="2">
              <a:schemeClr val="accent1">
                <a:shade val="50000"/>
              </a:schemeClr>
            </a:lnRef>
            <a:fillRef idx="1">
              <a:schemeClr val="accent1"/>
            </a:fillRef>
            <a:effectRef idx="0">
              <a:schemeClr val="accent1"/>
            </a:effectRef>
            <a:fontRef idx="minor">
              <a:schemeClr val="lt1"/>
            </a:fontRef>
          </p:style>
          <p:txBody>
            <a:bodyPr lIns="1512000" rtlCol="0" anchor="ctr"/>
            <a:lstStyle/>
            <a:p>
              <a:pPr marL="285750" indent="-285750">
                <a:buFont typeface="Wingdings" panose="05000000000000000000" pitchFamily="2" charset="2"/>
                <a:buChar char="ü"/>
              </a:pPr>
              <a:endParaRPr lang="fr-FR" sz="1600" b="1" i="1" dirty="0"/>
            </a:p>
            <a:p>
              <a:endParaRPr lang="fr-FR" sz="1600" b="1" i="1" dirty="0"/>
            </a:p>
            <a:p>
              <a:endParaRPr lang="fr-FR" b="1" i="1" dirty="0"/>
            </a:p>
            <a:p>
              <a:pPr marL="285750" indent="-285750">
                <a:buFont typeface="Wingdings" panose="05000000000000000000" pitchFamily="2" charset="2"/>
                <a:buChar char="ü"/>
              </a:pPr>
              <a:endParaRPr lang="fr-FR" b="1" i="1" dirty="0"/>
            </a:p>
            <a:p>
              <a:pPr marL="285750" indent="-285750">
                <a:buFont typeface="Wingdings" panose="05000000000000000000" pitchFamily="2" charset="2"/>
                <a:buChar char="ü"/>
              </a:pPr>
              <a:endParaRPr lang="fr-FR" b="1" i="1" dirty="0"/>
            </a:p>
            <a:p>
              <a:pPr marL="285750" indent="-285750">
                <a:buFont typeface="Wingdings" panose="05000000000000000000" pitchFamily="2" charset="2"/>
                <a:buChar char="ü"/>
              </a:pPr>
              <a:r>
                <a:rPr lang="fr-FR" b="1" i="1" dirty="0"/>
                <a:t>Traitement des données</a:t>
              </a:r>
            </a:p>
            <a:p>
              <a:pPr marL="285750" indent="-285750">
                <a:buFont typeface="Wingdings" panose="05000000000000000000" pitchFamily="2" charset="2"/>
                <a:buChar char="ü"/>
              </a:pPr>
              <a:r>
                <a:rPr lang="fr-FR" b="1" i="1" dirty="0"/>
                <a:t>Effectuer des analyses univariées et multivariées</a:t>
              </a:r>
            </a:p>
            <a:p>
              <a:pPr marL="285750" indent="-285750">
                <a:buFont typeface="Wingdings" panose="05000000000000000000" pitchFamily="2" charset="2"/>
                <a:buChar char="ü"/>
              </a:pPr>
              <a:r>
                <a:rPr lang="fr-FR" b="1" i="1" dirty="0"/>
                <a:t>Effectuer des tests statistiques appropriés</a:t>
              </a:r>
            </a:p>
            <a:p>
              <a:pPr marL="285750" indent="-285750">
                <a:buFont typeface="Wingdings" panose="05000000000000000000" pitchFamily="2" charset="2"/>
                <a:buChar char="ü"/>
              </a:pPr>
              <a:r>
                <a:rPr lang="fr-FR" b="1" i="1" dirty="0"/>
                <a:t>Produire des visualisations pour mieux comprendre les données</a:t>
              </a:r>
            </a:p>
            <a:p>
              <a:pPr marL="285750" indent="-285750">
                <a:buFont typeface="Wingdings" panose="05000000000000000000" pitchFamily="2" charset="2"/>
                <a:buChar char="ü"/>
              </a:pPr>
              <a:r>
                <a:rPr lang="fr-FR" b="1" i="1" dirty="0"/>
                <a:t>Développer et simuler différents modèles</a:t>
              </a:r>
            </a:p>
            <a:p>
              <a:pPr marL="285750" indent="-285750">
                <a:buFont typeface="Wingdings" panose="05000000000000000000" pitchFamily="2" charset="2"/>
                <a:buChar char="ü"/>
              </a:pPr>
              <a:endParaRPr lang="fr-FR" b="1" i="1" dirty="0"/>
            </a:p>
            <a:p>
              <a:pPr algn="l">
                <a:buFont typeface="Arial" panose="020B0604020202020204" pitchFamily="34" charset="0"/>
                <a:buChar char="•"/>
              </a:pPr>
              <a:endParaRPr lang="fr-FR" b="1" i="1" dirty="0"/>
            </a:p>
            <a:p>
              <a:pPr marL="285750" indent="-285750">
                <a:buFont typeface="Wingdings" panose="05000000000000000000" pitchFamily="2" charset="2"/>
                <a:buChar char="ü"/>
              </a:pPr>
              <a:endParaRPr lang="fr-FR" b="1" i="1" dirty="0"/>
            </a:p>
            <a:p>
              <a:pPr marL="285750" indent="-285750">
                <a:buFont typeface="Wingdings" panose="05000000000000000000" pitchFamily="2" charset="2"/>
                <a:buChar char="ü"/>
              </a:pPr>
              <a:endParaRPr lang="fr-FR" b="1" i="1" dirty="0"/>
            </a:p>
          </p:txBody>
        </p:sp>
        <p:sp>
          <p:nvSpPr>
            <p:cNvPr id="41" name="Rectangle 40">
              <a:extLst>
                <a:ext uri="{FF2B5EF4-FFF2-40B4-BE49-F238E27FC236}">
                  <a16:creationId xmlns:a16="http://schemas.microsoft.com/office/drawing/2014/main" id="{39BFD89D-7FCE-4D93-B703-F74765CB05EE}"/>
                </a:ext>
              </a:extLst>
            </p:cNvPr>
            <p:cNvSpPr/>
            <p:nvPr/>
          </p:nvSpPr>
          <p:spPr>
            <a:xfrm>
              <a:off x="1461439" y="4365308"/>
              <a:ext cx="1218695" cy="1967009"/>
            </a:xfrm>
            <a:prstGeom prst="rect">
              <a:avLst/>
            </a:prstGeom>
            <a:solidFill>
              <a:srgbClr val="16B07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fr-FR" sz="1400" b="1" spc="50" dirty="0">
                  <a:ln w="0"/>
                  <a:solidFill>
                    <a:schemeClr val="bg2"/>
                  </a:solidFill>
                  <a:effectLst>
                    <a:innerShdw blurRad="63500" dist="50800" dir="13500000">
                      <a:srgbClr val="000000">
                        <a:alpha val="50000"/>
                      </a:srgbClr>
                    </a:innerShdw>
                  </a:effectLst>
                </a:rPr>
                <a:t>Traitement et simulation des modèles</a:t>
              </a:r>
            </a:p>
          </p:txBody>
        </p:sp>
      </p:grpSp>
      <p:sp>
        <p:nvSpPr>
          <p:cNvPr id="44" name="Rectangle 43">
            <a:extLst>
              <a:ext uri="{FF2B5EF4-FFF2-40B4-BE49-F238E27FC236}">
                <a16:creationId xmlns:a16="http://schemas.microsoft.com/office/drawing/2014/main" id="{DD3F2B4E-AB57-414B-B1D3-C74947726F6E}"/>
              </a:ext>
            </a:extLst>
          </p:cNvPr>
          <p:cNvSpPr/>
          <p:nvPr/>
        </p:nvSpPr>
        <p:spPr>
          <a:xfrm>
            <a:off x="2715116" y="1273176"/>
            <a:ext cx="5552584" cy="36321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fr-FR" sz="2400" b="1" i="1" u="sng" dirty="0">
                <a:solidFill>
                  <a:srgbClr val="002060"/>
                </a:solidFill>
              </a:rPr>
              <a:t>Contexte et missions</a:t>
            </a:r>
          </a:p>
        </p:txBody>
      </p:sp>
      <p:cxnSp>
        <p:nvCxnSpPr>
          <p:cNvPr id="48" name="Connecteur droit 47">
            <a:extLst>
              <a:ext uri="{FF2B5EF4-FFF2-40B4-BE49-F238E27FC236}">
                <a16:creationId xmlns:a16="http://schemas.microsoft.com/office/drawing/2014/main" id="{0670B7B9-4AA8-4DFA-A623-E46289485509}"/>
              </a:ext>
            </a:extLst>
          </p:cNvPr>
          <p:cNvCxnSpPr>
            <a:cxnSpLocks/>
          </p:cNvCxnSpPr>
          <p:nvPr/>
        </p:nvCxnSpPr>
        <p:spPr>
          <a:xfrm flipH="1">
            <a:off x="2539075" y="2183637"/>
            <a:ext cx="12852" cy="3651316"/>
          </a:xfrm>
          <a:prstGeom prst="line">
            <a:avLst/>
          </a:prstGeom>
          <a:ln w="28575">
            <a:solidFill>
              <a:srgbClr val="002060"/>
            </a:solidFill>
            <a:prstDash val="dash"/>
          </a:ln>
        </p:spPr>
        <p:style>
          <a:lnRef idx="1">
            <a:schemeClr val="accent1"/>
          </a:lnRef>
          <a:fillRef idx="0">
            <a:schemeClr val="accent1"/>
          </a:fillRef>
          <a:effectRef idx="0">
            <a:schemeClr val="accent1"/>
          </a:effectRef>
          <a:fontRef idx="minor">
            <a:schemeClr val="tx1"/>
          </a:fontRef>
        </p:style>
      </p:cxnSp>
      <p:sp>
        <p:nvSpPr>
          <p:cNvPr id="60" name="Text Box 2">
            <a:extLst>
              <a:ext uri="{FF2B5EF4-FFF2-40B4-BE49-F238E27FC236}">
                <a16:creationId xmlns:a16="http://schemas.microsoft.com/office/drawing/2014/main" id="{CCF070EC-2438-4F1A-AA81-BC68CC19F71C}"/>
              </a:ext>
            </a:extLst>
          </p:cNvPr>
          <p:cNvSpPr txBox="1">
            <a:spLocks noChangeArrowheads="1"/>
          </p:cNvSpPr>
          <p:nvPr/>
        </p:nvSpPr>
        <p:spPr bwMode="auto">
          <a:xfrm>
            <a:off x="241300" y="265088"/>
            <a:ext cx="7556500" cy="5254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marL="355600" indent="-352425">
              <a:tabLst>
                <a:tab pos="355600" algn="l"/>
                <a:tab pos="803275" algn="l"/>
                <a:tab pos="1252538" algn="l"/>
                <a:tab pos="1701800" algn="l"/>
                <a:tab pos="2151063" algn="l"/>
                <a:tab pos="2600325" algn="l"/>
                <a:tab pos="3049588" algn="l"/>
                <a:tab pos="3498850" algn="l"/>
                <a:tab pos="3948113" algn="l"/>
                <a:tab pos="4397375" algn="l"/>
                <a:tab pos="4846638" algn="l"/>
                <a:tab pos="5295900" algn="l"/>
                <a:tab pos="5745163" algn="l"/>
                <a:tab pos="6194425" algn="l"/>
                <a:tab pos="6643688" algn="l"/>
                <a:tab pos="7092950" algn="l"/>
                <a:tab pos="7542213" algn="l"/>
                <a:tab pos="7991475" algn="l"/>
                <a:tab pos="8440738" algn="l"/>
                <a:tab pos="8890000" algn="l"/>
                <a:tab pos="9339263" algn="l"/>
              </a:tabLst>
              <a:defRPr>
                <a:solidFill>
                  <a:schemeClr val="bg1"/>
                </a:solidFill>
                <a:latin typeface="Arial" panose="020B0604020202020204" pitchFamily="34" charset="0"/>
                <a:ea typeface="Microsoft YaHei" panose="020B0503020204020204" pitchFamily="34" charset="-122"/>
              </a:defRPr>
            </a:lvl1pPr>
            <a:lvl2pPr>
              <a:tabLst>
                <a:tab pos="355600" algn="l"/>
                <a:tab pos="803275" algn="l"/>
                <a:tab pos="1252538" algn="l"/>
                <a:tab pos="1701800" algn="l"/>
                <a:tab pos="2151063" algn="l"/>
                <a:tab pos="2600325" algn="l"/>
                <a:tab pos="3049588" algn="l"/>
                <a:tab pos="3498850" algn="l"/>
                <a:tab pos="3948113" algn="l"/>
                <a:tab pos="4397375" algn="l"/>
                <a:tab pos="4846638" algn="l"/>
                <a:tab pos="5295900" algn="l"/>
                <a:tab pos="5745163" algn="l"/>
                <a:tab pos="6194425" algn="l"/>
                <a:tab pos="6643688" algn="l"/>
                <a:tab pos="7092950" algn="l"/>
                <a:tab pos="7542213" algn="l"/>
                <a:tab pos="7991475" algn="l"/>
                <a:tab pos="8440738" algn="l"/>
                <a:tab pos="8890000" algn="l"/>
                <a:tab pos="9339263" algn="l"/>
              </a:tabLst>
              <a:defRPr>
                <a:solidFill>
                  <a:schemeClr val="bg1"/>
                </a:solidFill>
                <a:latin typeface="Arial" panose="020B0604020202020204" pitchFamily="34" charset="0"/>
                <a:ea typeface="Microsoft YaHei" panose="020B0503020204020204" pitchFamily="34" charset="-122"/>
              </a:defRPr>
            </a:lvl2pPr>
            <a:lvl3pPr>
              <a:tabLst>
                <a:tab pos="355600" algn="l"/>
                <a:tab pos="803275" algn="l"/>
                <a:tab pos="1252538" algn="l"/>
                <a:tab pos="1701800" algn="l"/>
                <a:tab pos="2151063" algn="l"/>
                <a:tab pos="2600325" algn="l"/>
                <a:tab pos="3049588" algn="l"/>
                <a:tab pos="3498850" algn="l"/>
                <a:tab pos="3948113" algn="l"/>
                <a:tab pos="4397375" algn="l"/>
                <a:tab pos="4846638" algn="l"/>
                <a:tab pos="5295900" algn="l"/>
                <a:tab pos="5745163" algn="l"/>
                <a:tab pos="6194425" algn="l"/>
                <a:tab pos="6643688" algn="l"/>
                <a:tab pos="7092950" algn="l"/>
                <a:tab pos="7542213" algn="l"/>
                <a:tab pos="7991475" algn="l"/>
                <a:tab pos="8440738" algn="l"/>
                <a:tab pos="8890000" algn="l"/>
                <a:tab pos="9339263" algn="l"/>
              </a:tabLst>
              <a:defRPr>
                <a:solidFill>
                  <a:schemeClr val="bg1"/>
                </a:solidFill>
                <a:latin typeface="Arial" panose="020B0604020202020204" pitchFamily="34" charset="0"/>
                <a:ea typeface="Microsoft YaHei" panose="020B0503020204020204" pitchFamily="34" charset="-122"/>
              </a:defRPr>
            </a:lvl3pPr>
            <a:lvl4pPr>
              <a:tabLst>
                <a:tab pos="355600" algn="l"/>
                <a:tab pos="803275" algn="l"/>
                <a:tab pos="1252538" algn="l"/>
                <a:tab pos="1701800" algn="l"/>
                <a:tab pos="2151063" algn="l"/>
                <a:tab pos="2600325" algn="l"/>
                <a:tab pos="3049588" algn="l"/>
                <a:tab pos="3498850" algn="l"/>
                <a:tab pos="3948113" algn="l"/>
                <a:tab pos="4397375" algn="l"/>
                <a:tab pos="4846638" algn="l"/>
                <a:tab pos="5295900" algn="l"/>
                <a:tab pos="5745163" algn="l"/>
                <a:tab pos="6194425" algn="l"/>
                <a:tab pos="6643688" algn="l"/>
                <a:tab pos="7092950" algn="l"/>
                <a:tab pos="7542213" algn="l"/>
                <a:tab pos="7991475" algn="l"/>
                <a:tab pos="8440738" algn="l"/>
                <a:tab pos="8890000" algn="l"/>
                <a:tab pos="9339263" algn="l"/>
              </a:tabLst>
              <a:defRPr>
                <a:solidFill>
                  <a:schemeClr val="bg1"/>
                </a:solidFill>
                <a:latin typeface="Arial" panose="020B0604020202020204" pitchFamily="34" charset="0"/>
                <a:ea typeface="Microsoft YaHei" panose="020B0503020204020204" pitchFamily="34" charset="-122"/>
              </a:defRPr>
            </a:lvl4pPr>
            <a:lvl5pPr>
              <a:tabLst>
                <a:tab pos="355600" algn="l"/>
                <a:tab pos="803275" algn="l"/>
                <a:tab pos="1252538" algn="l"/>
                <a:tab pos="1701800" algn="l"/>
                <a:tab pos="2151063" algn="l"/>
                <a:tab pos="2600325" algn="l"/>
                <a:tab pos="3049588" algn="l"/>
                <a:tab pos="3498850" algn="l"/>
                <a:tab pos="3948113" algn="l"/>
                <a:tab pos="4397375" algn="l"/>
                <a:tab pos="4846638" algn="l"/>
                <a:tab pos="5295900" algn="l"/>
                <a:tab pos="5745163" algn="l"/>
                <a:tab pos="6194425" algn="l"/>
                <a:tab pos="6643688" algn="l"/>
                <a:tab pos="7092950" algn="l"/>
                <a:tab pos="7542213" algn="l"/>
                <a:tab pos="7991475" algn="l"/>
                <a:tab pos="8440738" algn="l"/>
                <a:tab pos="8890000" algn="l"/>
                <a:tab pos="9339263" algn="l"/>
              </a:tabLst>
              <a:defRPr>
                <a:solidFill>
                  <a:schemeClr val="bg1"/>
                </a:solidFill>
                <a:latin typeface="Arial" panose="020B0604020202020204" pitchFamily="34" charset="0"/>
                <a:ea typeface="Microsoft YaHei" panose="020B0503020204020204" pitchFamily="34" charset="-122"/>
              </a:defRPr>
            </a:lvl5pPr>
            <a:lvl6pPr marL="2514600" indent="-228600" defTabSz="449263" eaLnBrk="0" fontAlgn="base" hangingPunct="0">
              <a:spcBef>
                <a:spcPct val="0"/>
              </a:spcBef>
              <a:spcAft>
                <a:spcPct val="0"/>
              </a:spcAft>
              <a:tabLst>
                <a:tab pos="355600" algn="l"/>
                <a:tab pos="803275" algn="l"/>
                <a:tab pos="1252538" algn="l"/>
                <a:tab pos="1701800" algn="l"/>
                <a:tab pos="2151063" algn="l"/>
                <a:tab pos="2600325" algn="l"/>
                <a:tab pos="3049588" algn="l"/>
                <a:tab pos="3498850" algn="l"/>
                <a:tab pos="3948113" algn="l"/>
                <a:tab pos="4397375" algn="l"/>
                <a:tab pos="4846638" algn="l"/>
                <a:tab pos="5295900" algn="l"/>
                <a:tab pos="5745163" algn="l"/>
                <a:tab pos="6194425" algn="l"/>
                <a:tab pos="6643688" algn="l"/>
                <a:tab pos="7092950" algn="l"/>
                <a:tab pos="7542213" algn="l"/>
                <a:tab pos="7991475" algn="l"/>
                <a:tab pos="8440738" algn="l"/>
                <a:tab pos="8890000" algn="l"/>
                <a:tab pos="9339263" algn="l"/>
              </a:tabLst>
              <a:defRPr>
                <a:solidFill>
                  <a:schemeClr val="bg1"/>
                </a:solidFill>
                <a:latin typeface="Arial" panose="020B0604020202020204" pitchFamily="34" charset="0"/>
                <a:ea typeface="Microsoft YaHei" panose="020B0503020204020204" pitchFamily="34" charset="-122"/>
              </a:defRPr>
            </a:lvl6pPr>
            <a:lvl7pPr marL="2971800" indent="-228600" defTabSz="449263" eaLnBrk="0" fontAlgn="base" hangingPunct="0">
              <a:spcBef>
                <a:spcPct val="0"/>
              </a:spcBef>
              <a:spcAft>
                <a:spcPct val="0"/>
              </a:spcAft>
              <a:tabLst>
                <a:tab pos="355600" algn="l"/>
                <a:tab pos="803275" algn="l"/>
                <a:tab pos="1252538" algn="l"/>
                <a:tab pos="1701800" algn="l"/>
                <a:tab pos="2151063" algn="l"/>
                <a:tab pos="2600325" algn="l"/>
                <a:tab pos="3049588" algn="l"/>
                <a:tab pos="3498850" algn="l"/>
                <a:tab pos="3948113" algn="l"/>
                <a:tab pos="4397375" algn="l"/>
                <a:tab pos="4846638" algn="l"/>
                <a:tab pos="5295900" algn="l"/>
                <a:tab pos="5745163" algn="l"/>
                <a:tab pos="6194425" algn="l"/>
                <a:tab pos="6643688" algn="l"/>
                <a:tab pos="7092950" algn="l"/>
                <a:tab pos="7542213" algn="l"/>
                <a:tab pos="7991475" algn="l"/>
                <a:tab pos="8440738" algn="l"/>
                <a:tab pos="8890000" algn="l"/>
                <a:tab pos="9339263" algn="l"/>
              </a:tabLst>
              <a:defRPr>
                <a:solidFill>
                  <a:schemeClr val="bg1"/>
                </a:solidFill>
                <a:latin typeface="Arial" panose="020B0604020202020204" pitchFamily="34" charset="0"/>
                <a:ea typeface="Microsoft YaHei" panose="020B0503020204020204" pitchFamily="34" charset="-122"/>
              </a:defRPr>
            </a:lvl7pPr>
            <a:lvl8pPr marL="3429000" indent="-228600" defTabSz="449263" eaLnBrk="0" fontAlgn="base" hangingPunct="0">
              <a:spcBef>
                <a:spcPct val="0"/>
              </a:spcBef>
              <a:spcAft>
                <a:spcPct val="0"/>
              </a:spcAft>
              <a:tabLst>
                <a:tab pos="355600" algn="l"/>
                <a:tab pos="803275" algn="l"/>
                <a:tab pos="1252538" algn="l"/>
                <a:tab pos="1701800" algn="l"/>
                <a:tab pos="2151063" algn="l"/>
                <a:tab pos="2600325" algn="l"/>
                <a:tab pos="3049588" algn="l"/>
                <a:tab pos="3498850" algn="l"/>
                <a:tab pos="3948113" algn="l"/>
                <a:tab pos="4397375" algn="l"/>
                <a:tab pos="4846638" algn="l"/>
                <a:tab pos="5295900" algn="l"/>
                <a:tab pos="5745163" algn="l"/>
                <a:tab pos="6194425" algn="l"/>
                <a:tab pos="6643688" algn="l"/>
                <a:tab pos="7092950" algn="l"/>
                <a:tab pos="7542213" algn="l"/>
                <a:tab pos="7991475" algn="l"/>
                <a:tab pos="8440738" algn="l"/>
                <a:tab pos="8890000" algn="l"/>
                <a:tab pos="9339263" algn="l"/>
              </a:tabLst>
              <a:defRPr>
                <a:solidFill>
                  <a:schemeClr val="bg1"/>
                </a:solidFill>
                <a:latin typeface="Arial" panose="020B0604020202020204" pitchFamily="34" charset="0"/>
                <a:ea typeface="Microsoft YaHei" panose="020B0503020204020204" pitchFamily="34" charset="-122"/>
              </a:defRPr>
            </a:lvl8pPr>
            <a:lvl9pPr marL="3886200" indent="-228600" defTabSz="449263" eaLnBrk="0" fontAlgn="base" hangingPunct="0">
              <a:spcBef>
                <a:spcPct val="0"/>
              </a:spcBef>
              <a:spcAft>
                <a:spcPct val="0"/>
              </a:spcAft>
              <a:tabLst>
                <a:tab pos="355600" algn="l"/>
                <a:tab pos="803275" algn="l"/>
                <a:tab pos="1252538" algn="l"/>
                <a:tab pos="1701800" algn="l"/>
                <a:tab pos="2151063" algn="l"/>
                <a:tab pos="2600325" algn="l"/>
                <a:tab pos="3049588" algn="l"/>
                <a:tab pos="3498850" algn="l"/>
                <a:tab pos="3948113" algn="l"/>
                <a:tab pos="4397375" algn="l"/>
                <a:tab pos="4846638" algn="l"/>
                <a:tab pos="5295900" algn="l"/>
                <a:tab pos="5745163" algn="l"/>
                <a:tab pos="6194425" algn="l"/>
                <a:tab pos="6643688" algn="l"/>
                <a:tab pos="7092950" algn="l"/>
                <a:tab pos="7542213" algn="l"/>
                <a:tab pos="7991475" algn="l"/>
                <a:tab pos="8440738" algn="l"/>
                <a:tab pos="8890000" algn="l"/>
                <a:tab pos="9339263" algn="l"/>
              </a:tabLst>
              <a:defRPr>
                <a:solidFill>
                  <a:schemeClr val="bg1"/>
                </a:solidFill>
                <a:latin typeface="Arial" panose="020B0604020202020204" pitchFamily="34" charset="0"/>
                <a:ea typeface="Microsoft YaHei" panose="020B0503020204020204" pitchFamily="34" charset="-122"/>
              </a:defRPr>
            </a:lvl9pPr>
          </a:lstStyle>
          <a:p>
            <a:pPr eaLnBrk="1" hangingPunct="1">
              <a:buSzPct val="100000"/>
            </a:pPr>
            <a:r>
              <a:rPr lang="fr-FR" altLang="fr-FR" sz="2800" b="1" i="1" dirty="0">
                <a:solidFill>
                  <a:srgbClr val="002060"/>
                </a:solidFill>
                <a:latin typeface="Century Gothic" panose="020B0502020202020204" pitchFamily="34" charset="0"/>
              </a:rPr>
              <a:t>	Introduction</a:t>
            </a:r>
          </a:p>
        </p:txBody>
      </p:sp>
      <p:sp>
        <p:nvSpPr>
          <p:cNvPr id="61" name="Ellipse 60">
            <a:extLst>
              <a:ext uri="{FF2B5EF4-FFF2-40B4-BE49-F238E27FC236}">
                <a16:creationId xmlns:a16="http://schemas.microsoft.com/office/drawing/2014/main" id="{F5C38CCF-B4C3-4A47-8B76-12F1404A7698}"/>
              </a:ext>
            </a:extLst>
          </p:cNvPr>
          <p:cNvSpPr/>
          <p:nvPr/>
        </p:nvSpPr>
        <p:spPr>
          <a:xfrm>
            <a:off x="79375" y="308713"/>
            <a:ext cx="432000" cy="432000"/>
          </a:xfrm>
          <a:prstGeom prst="ellipse">
            <a:avLst/>
          </a:prstGeom>
          <a:solidFill>
            <a:srgbClr val="16B07D"/>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fr-FR" b="1" dirty="0">
                <a:solidFill>
                  <a:schemeClr val="bg1"/>
                </a:solidFill>
                <a:latin typeface="Nexa Bold"/>
                <a:cs typeface="Nexa Bold"/>
              </a:rPr>
              <a:t>0</a:t>
            </a:r>
          </a:p>
        </p:txBody>
      </p:sp>
    </p:spTree>
    <p:extLst>
      <p:ext uri="{BB962C8B-B14F-4D97-AF65-F5344CB8AC3E}">
        <p14:creationId xmlns:p14="http://schemas.microsoft.com/office/powerpoint/2010/main" val="4019168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4" name="Text Box 2">
            <a:extLst>
              <a:ext uri="{FF2B5EF4-FFF2-40B4-BE49-F238E27FC236}">
                <a16:creationId xmlns:a16="http://schemas.microsoft.com/office/drawing/2014/main" id="{4811F7B5-4083-476F-827C-F7EE1D90961C}"/>
              </a:ext>
            </a:extLst>
          </p:cNvPr>
          <p:cNvSpPr txBox="1">
            <a:spLocks noChangeArrowheads="1"/>
          </p:cNvSpPr>
          <p:nvPr/>
        </p:nvSpPr>
        <p:spPr bwMode="auto">
          <a:xfrm>
            <a:off x="241300" y="265088"/>
            <a:ext cx="7556500" cy="5254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marL="355600" indent="-352425">
              <a:tabLst>
                <a:tab pos="355600" algn="l"/>
                <a:tab pos="803275" algn="l"/>
                <a:tab pos="1252538" algn="l"/>
                <a:tab pos="1701800" algn="l"/>
                <a:tab pos="2151063" algn="l"/>
                <a:tab pos="2600325" algn="l"/>
                <a:tab pos="3049588" algn="l"/>
                <a:tab pos="3498850" algn="l"/>
                <a:tab pos="3948113" algn="l"/>
                <a:tab pos="4397375" algn="l"/>
                <a:tab pos="4846638" algn="l"/>
                <a:tab pos="5295900" algn="l"/>
                <a:tab pos="5745163" algn="l"/>
                <a:tab pos="6194425" algn="l"/>
                <a:tab pos="6643688" algn="l"/>
                <a:tab pos="7092950" algn="l"/>
                <a:tab pos="7542213" algn="l"/>
                <a:tab pos="7991475" algn="l"/>
                <a:tab pos="8440738" algn="l"/>
                <a:tab pos="8890000" algn="l"/>
                <a:tab pos="9339263" algn="l"/>
              </a:tabLst>
              <a:defRPr>
                <a:solidFill>
                  <a:schemeClr val="bg1"/>
                </a:solidFill>
                <a:latin typeface="Arial" panose="020B0604020202020204" pitchFamily="34" charset="0"/>
                <a:ea typeface="Microsoft YaHei" panose="020B0503020204020204" pitchFamily="34" charset="-122"/>
              </a:defRPr>
            </a:lvl1pPr>
            <a:lvl2pPr>
              <a:tabLst>
                <a:tab pos="355600" algn="l"/>
                <a:tab pos="803275" algn="l"/>
                <a:tab pos="1252538" algn="l"/>
                <a:tab pos="1701800" algn="l"/>
                <a:tab pos="2151063" algn="l"/>
                <a:tab pos="2600325" algn="l"/>
                <a:tab pos="3049588" algn="l"/>
                <a:tab pos="3498850" algn="l"/>
                <a:tab pos="3948113" algn="l"/>
                <a:tab pos="4397375" algn="l"/>
                <a:tab pos="4846638" algn="l"/>
                <a:tab pos="5295900" algn="l"/>
                <a:tab pos="5745163" algn="l"/>
                <a:tab pos="6194425" algn="l"/>
                <a:tab pos="6643688" algn="l"/>
                <a:tab pos="7092950" algn="l"/>
                <a:tab pos="7542213" algn="l"/>
                <a:tab pos="7991475" algn="l"/>
                <a:tab pos="8440738" algn="l"/>
                <a:tab pos="8890000" algn="l"/>
                <a:tab pos="9339263" algn="l"/>
              </a:tabLst>
              <a:defRPr>
                <a:solidFill>
                  <a:schemeClr val="bg1"/>
                </a:solidFill>
                <a:latin typeface="Arial" panose="020B0604020202020204" pitchFamily="34" charset="0"/>
                <a:ea typeface="Microsoft YaHei" panose="020B0503020204020204" pitchFamily="34" charset="-122"/>
              </a:defRPr>
            </a:lvl2pPr>
            <a:lvl3pPr>
              <a:tabLst>
                <a:tab pos="355600" algn="l"/>
                <a:tab pos="803275" algn="l"/>
                <a:tab pos="1252538" algn="l"/>
                <a:tab pos="1701800" algn="l"/>
                <a:tab pos="2151063" algn="l"/>
                <a:tab pos="2600325" algn="l"/>
                <a:tab pos="3049588" algn="l"/>
                <a:tab pos="3498850" algn="l"/>
                <a:tab pos="3948113" algn="l"/>
                <a:tab pos="4397375" algn="l"/>
                <a:tab pos="4846638" algn="l"/>
                <a:tab pos="5295900" algn="l"/>
                <a:tab pos="5745163" algn="l"/>
                <a:tab pos="6194425" algn="l"/>
                <a:tab pos="6643688" algn="l"/>
                <a:tab pos="7092950" algn="l"/>
                <a:tab pos="7542213" algn="l"/>
                <a:tab pos="7991475" algn="l"/>
                <a:tab pos="8440738" algn="l"/>
                <a:tab pos="8890000" algn="l"/>
                <a:tab pos="9339263" algn="l"/>
              </a:tabLst>
              <a:defRPr>
                <a:solidFill>
                  <a:schemeClr val="bg1"/>
                </a:solidFill>
                <a:latin typeface="Arial" panose="020B0604020202020204" pitchFamily="34" charset="0"/>
                <a:ea typeface="Microsoft YaHei" panose="020B0503020204020204" pitchFamily="34" charset="-122"/>
              </a:defRPr>
            </a:lvl3pPr>
            <a:lvl4pPr>
              <a:tabLst>
                <a:tab pos="355600" algn="l"/>
                <a:tab pos="803275" algn="l"/>
                <a:tab pos="1252538" algn="l"/>
                <a:tab pos="1701800" algn="l"/>
                <a:tab pos="2151063" algn="l"/>
                <a:tab pos="2600325" algn="l"/>
                <a:tab pos="3049588" algn="l"/>
                <a:tab pos="3498850" algn="l"/>
                <a:tab pos="3948113" algn="l"/>
                <a:tab pos="4397375" algn="l"/>
                <a:tab pos="4846638" algn="l"/>
                <a:tab pos="5295900" algn="l"/>
                <a:tab pos="5745163" algn="l"/>
                <a:tab pos="6194425" algn="l"/>
                <a:tab pos="6643688" algn="l"/>
                <a:tab pos="7092950" algn="l"/>
                <a:tab pos="7542213" algn="l"/>
                <a:tab pos="7991475" algn="l"/>
                <a:tab pos="8440738" algn="l"/>
                <a:tab pos="8890000" algn="l"/>
                <a:tab pos="9339263" algn="l"/>
              </a:tabLst>
              <a:defRPr>
                <a:solidFill>
                  <a:schemeClr val="bg1"/>
                </a:solidFill>
                <a:latin typeface="Arial" panose="020B0604020202020204" pitchFamily="34" charset="0"/>
                <a:ea typeface="Microsoft YaHei" panose="020B0503020204020204" pitchFamily="34" charset="-122"/>
              </a:defRPr>
            </a:lvl4pPr>
            <a:lvl5pPr>
              <a:tabLst>
                <a:tab pos="355600" algn="l"/>
                <a:tab pos="803275" algn="l"/>
                <a:tab pos="1252538" algn="l"/>
                <a:tab pos="1701800" algn="l"/>
                <a:tab pos="2151063" algn="l"/>
                <a:tab pos="2600325" algn="l"/>
                <a:tab pos="3049588" algn="l"/>
                <a:tab pos="3498850" algn="l"/>
                <a:tab pos="3948113" algn="l"/>
                <a:tab pos="4397375" algn="l"/>
                <a:tab pos="4846638" algn="l"/>
                <a:tab pos="5295900" algn="l"/>
                <a:tab pos="5745163" algn="l"/>
                <a:tab pos="6194425" algn="l"/>
                <a:tab pos="6643688" algn="l"/>
                <a:tab pos="7092950" algn="l"/>
                <a:tab pos="7542213" algn="l"/>
                <a:tab pos="7991475" algn="l"/>
                <a:tab pos="8440738" algn="l"/>
                <a:tab pos="8890000" algn="l"/>
                <a:tab pos="9339263" algn="l"/>
              </a:tabLst>
              <a:defRPr>
                <a:solidFill>
                  <a:schemeClr val="bg1"/>
                </a:solidFill>
                <a:latin typeface="Arial" panose="020B0604020202020204" pitchFamily="34" charset="0"/>
                <a:ea typeface="Microsoft YaHei" panose="020B0503020204020204" pitchFamily="34" charset="-122"/>
              </a:defRPr>
            </a:lvl5pPr>
            <a:lvl6pPr marL="2514600" indent="-228600" defTabSz="449263" eaLnBrk="0" fontAlgn="base" hangingPunct="0">
              <a:spcBef>
                <a:spcPct val="0"/>
              </a:spcBef>
              <a:spcAft>
                <a:spcPct val="0"/>
              </a:spcAft>
              <a:tabLst>
                <a:tab pos="355600" algn="l"/>
                <a:tab pos="803275" algn="l"/>
                <a:tab pos="1252538" algn="l"/>
                <a:tab pos="1701800" algn="l"/>
                <a:tab pos="2151063" algn="l"/>
                <a:tab pos="2600325" algn="l"/>
                <a:tab pos="3049588" algn="l"/>
                <a:tab pos="3498850" algn="l"/>
                <a:tab pos="3948113" algn="l"/>
                <a:tab pos="4397375" algn="l"/>
                <a:tab pos="4846638" algn="l"/>
                <a:tab pos="5295900" algn="l"/>
                <a:tab pos="5745163" algn="l"/>
                <a:tab pos="6194425" algn="l"/>
                <a:tab pos="6643688" algn="l"/>
                <a:tab pos="7092950" algn="l"/>
                <a:tab pos="7542213" algn="l"/>
                <a:tab pos="7991475" algn="l"/>
                <a:tab pos="8440738" algn="l"/>
                <a:tab pos="8890000" algn="l"/>
                <a:tab pos="9339263" algn="l"/>
              </a:tabLst>
              <a:defRPr>
                <a:solidFill>
                  <a:schemeClr val="bg1"/>
                </a:solidFill>
                <a:latin typeface="Arial" panose="020B0604020202020204" pitchFamily="34" charset="0"/>
                <a:ea typeface="Microsoft YaHei" panose="020B0503020204020204" pitchFamily="34" charset="-122"/>
              </a:defRPr>
            </a:lvl6pPr>
            <a:lvl7pPr marL="2971800" indent="-228600" defTabSz="449263" eaLnBrk="0" fontAlgn="base" hangingPunct="0">
              <a:spcBef>
                <a:spcPct val="0"/>
              </a:spcBef>
              <a:spcAft>
                <a:spcPct val="0"/>
              </a:spcAft>
              <a:tabLst>
                <a:tab pos="355600" algn="l"/>
                <a:tab pos="803275" algn="l"/>
                <a:tab pos="1252538" algn="l"/>
                <a:tab pos="1701800" algn="l"/>
                <a:tab pos="2151063" algn="l"/>
                <a:tab pos="2600325" algn="l"/>
                <a:tab pos="3049588" algn="l"/>
                <a:tab pos="3498850" algn="l"/>
                <a:tab pos="3948113" algn="l"/>
                <a:tab pos="4397375" algn="l"/>
                <a:tab pos="4846638" algn="l"/>
                <a:tab pos="5295900" algn="l"/>
                <a:tab pos="5745163" algn="l"/>
                <a:tab pos="6194425" algn="l"/>
                <a:tab pos="6643688" algn="l"/>
                <a:tab pos="7092950" algn="l"/>
                <a:tab pos="7542213" algn="l"/>
                <a:tab pos="7991475" algn="l"/>
                <a:tab pos="8440738" algn="l"/>
                <a:tab pos="8890000" algn="l"/>
                <a:tab pos="9339263" algn="l"/>
              </a:tabLst>
              <a:defRPr>
                <a:solidFill>
                  <a:schemeClr val="bg1"/>
                </a:solidFill>
                <a:latin typeface="Arial" panose="020B0604020202020204" pitchFamily="34" charset="0"/>
                <a:ea typeface="Microsoft YaHei" panose="020B0503020204020204" pitchFamily="34" charset="-122"/>
              </a:defRPr>
            </a:lvl7pPr>
            <a:lvl8pPr marL="3429000" indent="-228600" defTabSz="449263" eaLnBrk="0" fontAlgn="base" hangingPunct="0">
              <a:spcBef>
                <a:spcPct val="0"/>
              </a:spcBef>
              <a:spcAft>
                <a:spcPct val="0"/>
              </a:spcAft>
              <a:tabLst>
                <a:tab pos="355600" algn="l"/>
                <a:tab pos="803275" algn="l"/>
                <a:tab pos="1252538" algn="l"/>
                <a:tab pos="1701800" algn="l"/>
                <a:tab pos="2151063" algn="l"/>
                <a:tab pos="2600325" algn="l"/>
                <a:tab pos="3049588" algn="l"/>
                <a:tab pos="3498850" algn="l"/>
                <a:tab pos="3948113" algn="l"/>
                <a:tab pos="4397375" algn="l"/>
                <a:tab pos="4846638" algn="l"/>
                <a:tab pos="5295900" algn="l"/>
                <a:tab pos="5745163" algn="l"/>
                <a:tab pos="6194425" algn="l"/>
                <a:tab pos="6643688" algn="l"/>
                <a:tab pos="7092950" algn="l"/>
                <a:tab pos="7542213" algn="l"/>
                <a:tab pos="7991475" algn="l"/>
                <a:tab pos="8440738" algn="l"/>
                <a:tab pos="8890000" algn="l"/>
                <a:tab pos="9339263" algn="l"/>
              </a:tabLst>
              <a:defRPr>
                <a:solidFill>
                  <a:schemeClr val="bg1"/>
                </a:solidFill>
                <a:latin typeface="Arial" panose="020B0604020202020204" pitchFamily="34" charset="0"/>
                <a:ea typeface="Microsoft YaHei" panose="020B0503020204020204" pitchFamily="34" charset="-122"/>
              </a:defRPr>
            </a:lvl8pPr>
            <a:lvl9pPr marL="3886200" indent="-228600" defTabSz="449263" eaLnBrk="0" fontAlgn="base" hangingPunct="0">
              <a:spcBef>
                <a:spcPct val="0"/>
              </a:spcBef>
              <a:spcAft>
                <a:spcPct val="0"/>
              </a:spcAft>
              <a:tabLst>
                <a:tab pos="355600" algn="l"/>
                <a:tab pos="803275" algn="l"/>
                <a:tab pos="1252538" algn="l"/>
                <a:tab pos="1701800" algn="l"/>
                <a:tab pos="2151063" algn="l"/>
                <a:tab pos="2600325" algn="l"/>
                <a:tab pos="3049588" algn="l"/>
                <a:tab pos="3498850" algn="l"/>
                <a:tab pos="3948113" algn="l"/>
                <a:tab pos="4397375" algn="l"/>
                <a:tab pos="4846638" algn="l"/>
                <a:tab pos="5295900" algn="l"/>
                <a:tab pos="5745163" algn="l"/>
                <a:tab pos="6194425" algn="l"/>
                <a:tab pos="6643688" algn="l"/>
                <a:tab pos="7092950" algn="l"/>
                <a:tab pos="7542213" algn="l"/>
                <a:tab pos="7991475" algn="l"/>
                <a:tab pos="8440738" algn="l"/>
                <a:tab pos="8890000" algn="l"/>
                <a:tab pos="9339263" algn="l"/>
              </a:tabLst>
              <a:defRPr>
                <a:solidFill>
                  <a:schemeClr val="bg1"/>
                </a:solidFill>
                <a:latin typeface="Arial" panose="020B0604020202020204" pitchFamily="34" charset="0"/>
                <a:ea typeface="Microsoft YaHei" panose="020B0503020204020204" pitchFamily="34" charset="-122"/>
              </a:defRPr>
            </a:lvl9pPr>
          </a:lstStyle>
          <a:p>
            <a:pPr eaLnBrk="1" hangingPunct="1">
              <a:buSzPct val="100000"/>
            </a:pPr>
            <a:r>
              <a:rPr lang="fr-FR" altLang="fr-FR" sz="2800" b="1" i="1" dirty="0">
                <a:solidFill>
                  <a:srgbClr val="002060"/>
                </a:solidFill>
                <a:latin typeface="Century Gothic" panose="020B0502020202020204" pitchFamily="34" charset="0"/>
              </a:rPr>
              <a:t>	Sommaire</a:t>
            </a:r>
          </a:p>
        </p:txBody>
      </p:sp>
      <p:sp>
        <p:nvSpPr>
          <p:cNvPr id="14" name="Ellipse 13">
            <a:extLst>
              <a:ext uri="{FF2B5EF4-FFF2-40B4-BE49-F238E27FC236}">
                <a16:creationId xmlns:a16="http://schemas.microsoft.com/office/drawing/2014/main" id="{1BC3B96E-9EDF-4A9C-8A2E-C05604B621D7}"/>
              </a:ext>
            </a:extLst>
          </p:cNvPr>
          <p:cNvSpPr/>
          <p:nvPr/>
        </p:nvSpPr>
        <p:spPr>
          <a:xfrm>
            <a:off x="79375" y="308713"/>
            <a:ext cx="432000" cy="432000"/>
          </a:xfrm>
          <a:prstGeom prst="ellipse">
            <a:avLst/>
          </a:prstGeom>
          <a:solidFill>
            <a:srgbClr val="16B07D"/>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fr-FR" b="1" dirty="0">
                <a:solidFill>
                  <a:schemeClr val="bg1"/>
                </a:solidFill>
                <a:latin typeface="Nexa Bold"/>
                <a:cs typeface="Nexa Bold"/>
              </a:rPr>
              <a:t>0</a:t>
            </a:r>
          </a:p>
        </p:txBody>
      </p:sp>
      <p:sp>
        <p:nvSpPr>
          <p:cNvPr id="3" name="Espace réservé du numéro de diapositive 2">
            <a:extLst>
              <a:ext uri="{FF2B5EF4-FFF2-40B4-BE49-F238E27FC236}">
                <a16:creationId xmlns:a16="http://schemas.microsoft.com/office/drawing/2014/main" id="{5B7AAE45-4D82-4172-A56A-8318A02E9BE6}"/>
              </a:ext>
            </a:extLst>
          </p:cNvPr>
          <p:cNvSpPr>
            <a:spLocks noGrp="1"/>
          </p:cNvSpPr>
          <p:nvPr>
            <p:ph type="sldNum" sz="quarter" idx="12"/>
          </p:nvPr>
        </p:nvSpPr>
        <p:spPr/>
        <p:txBody>
          <a:bodyPr/>
          <a:lstStyle/>
          <a:p>
            <a:fld id="{A47CBF5F-AFAF-4CF2-85DD-2C0CB3FB2310}" type="slidenum">
              <a:rPr lang="fr-FR" smtClean="0"/>
              <a:t>4</a:t>
            </a:fld>
            <a:endParaRPr lang="fr-FR"/>
          </a:p>
        </p:txBody>
      </p:sp>
      <p:sp>
        <p:nvSpPr>
          <p:cNvPr id="2" name="ZoneTexte 1">
            <a:extLst>
              <a:ext uri="{FF2B5EF4-FFF2-40B4-BE49-F238E27FC236}">
                <a16:creationId xmlns:a16="http://schemas.microsoft.com/office/drawing/2014/main" id="{9B0BAE2B-B60E-415A-B67E-70AA327452EF}"/>
              </a:ext>
            </a:extLst>
          </p:cNvPr>
          <p:cNvSpPr txBox="1"/>
          <p:nvPr/>
        </p:nvSpPr>
        <p:spPr>
          <a:xfrm>
            <a:off x="2939857" y="548544"/>
            <a:ext cx="6201604" cy="692255"/>
          </a:xfrm>
          <a:prstGeom prst="rect">
            <a:avLst/>
          </a:prstGeom>
          <a:ln w="28575">
            <a:noFill/>
          </a:ln>
        </p:spPr>
        <p:txBody>
          <a:bodyPr wrap="square" lIns="72000" tIns="396000" rtlCol="0" anchor="t">
            <a:spAutoFit/>
          </a:bodyPr>
          <a:lstStyle/>
          <a:p>
            <a:pPr marL="3175" algn="l"/>
            <a:endParaRPr lang="fr-FR" sz="1600" b="1" dirty="0">
              <a:solidFill>
                <a:srgbClr val="002060"/>
              </a:solidFill>
              <a:latin typeface="Century Gothic" panose="020B0502020202020204" pitchFamily="34" charset="0"/>
              <a:ea typeface="Microsoft YaHei" panose="020B0503020204020204" pitchFamily="34" charset="-122"/>
            </a:endParaRPr>
          </a:p>
        </p:txBody>
      </p:sp>
      <p:sp>
        <p:nvSpPr>
          <p:cNvPr id="18" name="ZoneTexte 17">
            <a:extLst>
              <a:ext uri="{FF2B5EF4-FFF2-40B4-BE49-F238E27FC236}">
                <a16:creationId xmlns:a16="http://schemas.microsoft.com/office/drawing/2014/main" id="{1B64A551-9DFD-4ABB-8340-FC88A65CD404}"/>
              </a:ext>
            </a:extLst>
          </p:cNvPr>
          <p:cNvSpPr txBox="1"/>
          <p:nvPr/>
        </p:nvSpPr>
        <p:spPr>
          <a:xfrm>
            <a:off x="1032007" y="790489"/>
            <a:ext cx="9804334" cy="6093976"/>
          </a:xfrm>
          <a:prstGeom prst="rect">
            <a:avLst/>
          </a:prstGeom>
          <a:noFill/>
          <a:ln w="28575">
            <a:noFill/>
          </a:ln>
        </p:spPr>
        <p:txBody>
          <a:bodyPr wrap="square">
            <a:spAutoFit/>
          </a:bodyPr>
          <a:lstStyle/>
          <a:p>
            <a:pPr marL="0" indent="0">
              <a:buNone/>
            </a:pPr>
            <a:endParaRPr lang="fr-FR" sz="2400" cap="small" dirty="0"/>
          </a:p>
          <a:p>
            <a:pPr marL="0" indent="0">
              <a:buNone/>
            </a:pPr>
            <a:r>
              <a:rPr lang="fr-FR" sz="2400" b="1" cap="small" dirty="0"/>
              <a:t>Partie 1</a:t>
            </a:r>
            <a:r>
              <a:rPr lang="fr-FR" sz="2400" cap="small" dirty="0"/>
              <a:t> - </a:t>
            </a:r>
            <a:r>
              <a:rPr lang="fr-FR" sz="2400" dirty="0"/>
              <a:t>Présentation du jeu de données et du traitement des données</a:t>
            </a:r>
            <a:endParaRPr lang="fr-FR" i="1" dirty="0"/>
          </a:p>
          <a:p>
            <a:pPr marL="285750" indent="-285750">
              <a:buFont typeface="Wingdings" panose="05000000000000000000" pitchFamily="2" charset="2"/>
              <a:buChar char="Ø"/>
            </a:pPr>
            <a:r>
              <a:rPr lang="fr-FR" i="1" dirty="0"/>
              <a:t>Analyses univariées et multivariées de variables pertinentes</a:t>
            </a:r>
          </a:p>
          <a:p>
            <a:pPr marL="285750" indent="-285750">
              <a:buFont typeface="Wingdings" panose="05000000000000000000" pitchFamily="2" charset="2"/>
              <a:buChar char="Ø"/>
            </a:pPr>
            <a:endParaRPr lang="fr-FR" sz="2400" dirty="0"/>
          </a:p>
          <a:p>
            <a:pPr marL="0" indent="0">
              <a:buNone/>
            </a:pPr>
            <a:r>
              <a:rPr lang="fr-FR" sz="2400" b="1" cap="small" dirty="0"/>
              <a:t>Partie 2 </a:t>
            </a:r>
            <a:r>
              <a:rPr lang="fr-FR" sz="2400" cap="small" dirty="0"/>
              <a:t> - </a:t>
            </a:r>
            <a:r>
              <a:rPr lang="fr-FR" sz="2400" dirty="0"/>
              <a:t>Entrainement des modèles</a:t>
            </a:r>
          </a:p>
          <a:p>
            <a:pPr marL="285750" indent="-285750">
              <a:buFont typeface="Wingdings" panose="05000000000000000000" pitchFamily="2" charset="2"/>
              <a:buChar char="Ø"/>
            </a:pPr>
            <a:r>
              <a:rPr lang="fr-FR" i="1" dirty="0"/>
              <a:t>Développement et simulation des différents modèles</a:t>
            </a:r>
          </a:p>
          <a:p>
            <a:pPr marL="285750" indent="-285750">
              <a:buFont typeface="Wingdings" panose="05000000000000000000" pitchFamily="2" charset="2"/>
              <a:buChar char="Ø"/>
            </a:pPr>
            <a:r>
              <a:rPr lang="fr-FR" i="1" dirty="0"/>
              <a:t>Choix du kernel</a:t>
            </a:r>
          </a:p>
          <a:p>
            <a:pPr marL="285750" indent="-285750">
              <a:buFont typeface="Wingdings" panose="05000000000000000000" pitchFamily="2" charset="2"/>
              <a:buChar char="Ø"/>
            </a:pPr>
            <a:r>
              <a:rPr lang="fr-FR" i="1" dirty="0"/>
              <a:t>Traitement du déséquilibre du jeu de données</a:t>
            </a:r>
          </a:p>
          <a:p>
            <a:pPr marL="0" indent="0">
              <a:buNone/>
            </a:pPr>
            <a:endParaRPr lang="fr-FR" dirty="0"/>
          </a:p>
          <a:p>
            <a:pPr marL="0" indent="0">
              <a:buNone/>
            </a:pPr>
            <a:r>
              <a:rPr lang="fr-FR" sz="2400" b="1" cap="small" dirty="0"/>
              <a:t>Partie 3 </a:t>
            </a:r>
            <a:r>
              <a:rPr lang="fr-FR" sz="2400" cap="small" dirty="0"/>
              <a:t> - </a:t>
            </a:r>
            <a:r>
              <a:rPr lang="fr-FR" sz="2400" dirty="0"/>
              <a:t>Optimisation et interprétation du modèle</a:t>
            </a:r>
          </a:p>
          <a:p>
            <a:pPr marL="285750" indent="-285750">
              <a:buFont typeface="Wingdings" panose="05000000000000000000" pitchFamily="2" charset="2"/>
              <a:buChar char="Ø"/>
            </a:pPr>
            <a:r>
              <a:rPr lang="fr-FR" i="1" dirty="0"/>
              <a:t>Optimisation du modèle d’un point de vue métier : Fonction coût métier</a:t>
            </a:r>
          </a:p>
          <a:p>
            <a:pPr marL="285750" indent="-285750">
              <a:buFont typeface="Wingdings" panose="05000000000000000000" pitchFamily="2" charset="2"/>
              <a:buChar char="Ø"/>
            </a:pPr>
            <a:r>
              <a:rPr lang="fr-FR" i="1" dirty="0"/>
              <a:t>Interprétabilité du modèle : </a:t>
            </a:r>
            <a:r>
              <a:rPr lang="fr-FR" i="1" dirty="0" err="1"/>
              <a:t>Feature</a:t>
            </a:r>
            <a:r>
              <a:rPr lang="fr-FR" i="1" dirty="0"/>
              <a:t> importance</a:t>
            </a:r>
          </a:p>
          <a:p>
            <a:pPr marL="285750" indent="-285750">
              <a:buFont typeface="Wingdings" panose="05000000000000000000" pitchFamily="2" charset="2"/>
              <a:buChar char="Ø"/>
            </a:pPr>
            <a:endParaRPr lang="fr-FR" sz="2400" dirty="0"/>
          </a:p>
          <a:p>
            <a:pPr marL="0" indent="0">
              <a:buNone/>
            </a:pPr>
            <a:r>
              <a:rPr lang="fr-FR" sz="2400" b="1" cap="small" dirty="0"/>
              <a:t>Partie 4 </a:t>
            </a:r>
            <a:r>
              <a:rPr lang="fr-FR" sz="2400" cap="small" dirty="0"/>
              <a:t>– </a:t>
            </a:r>
            <a:r>
              <a:rPr lang="fr-FR" sz="2400" dirty="0"/>
              <a:t>Présentation du </a:t>
            </a:r>
            <a:r>
              <a:rPr lang="fr-FR" sz="2400" dirty="0" err="1"/>
              <a:t>dashboard</a:t>
            </a:r>
            <a:r>
              <a:rPr lang="fr-FR" sz="2400" dirty="0"/>
              <a:t> et de l’API</a:t>
            </a:r>
          </a:p>
          <a:p>
            <a:pPr marL="0" indent="0">
              <a:buNone/>
            </a:pPr>
            <a:endParaRPr lang="fr-FR" sz="2400" dirty="0"/>
          </a:p>
          <a:p>
            <a:r>
              <a:rPr lang="fr-FR" sz="2400" b="1" cap="small" dirty="0"/>
              <a:t>Partie 5 </a:t>
            </a:r>
            <a:r>
              <a:rPr lang="fr-FR" sz="2400" cap="small" dirty="0"/>
              <a:t>– </a:t>
            </a:r>
            <a:r>
              <a:rPr lang="fr-FR" sz="2400" dirty="0"/>
              <a:t>Conclusions et Questions-réponses</a:t>
            </a:r>
          </a:p>
          <a:p>
            <a:pPr marL="0" indent="0">
              <a:buNone/>
            </a:pPr>
            <a:endParaRPr lang="fr-FR" sz="2400" dirty="0"/>
          </a:p>
          <a:p>
            <a:pPr marL="0" indent="0">
              <a:buNone/>
            </a:pPr>
            <a:endParaRPr lang="fr-FR" sz="2400" dirty="0"/>
          </a:p>
        </p:txBody>
      </p:sp>
      <p:sp>
        <p:nvSpPr>
          <p:cNvPr id="20" name="Ellipse 19">
            <a:extLst>
              <a:ext uri="{FF2B5EF4-FFF2-40B4-BE49-F238E27FC236}">
                <a16:creationId xmlns:a16="http://schemas.microsoft.com/office/drawing/2014/main" id="{324801C4-1875-4132-AE2D-7DEBAF2AE875}"/>
              </a:ext>
            </a:extLst>
          </p:cNvPr>
          <p:cNvSpPr/>
          <p:nvPr/>
        </p:nvSpPr>
        <p:spPr>
          <a:xfrm>
            <a:off x="511375" y="1336456"/>
            <a:ext cx="432000" cy="432000"/>
          </a:xfrm>
          <a:prstGeom prst="ellipse">
            <a:avLst/>
          </a:prstGeom>
          <a:solidFill>
            <a:srgbClr val="16B07D"/>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fr-FR" b="1" dirty="0">
                <a:solidFill>
                  <a:schemeClr val="bg1"/>
                </a:solidFill>
                <a:latin typeface="Nexa Bold"/>
                <a:cs typeface="Nexa Bold"/>
              </a:rPr>
              <a:t>1</a:t>
            </a:r>
          </a:p>
        </p:txBody>
      </p:sp>
      <p:sp>
        <p:nvSpPr>
          <p:cNvPr id="21" name="Ellipse 20">
            <a:extLst>
              <a:ext uri="{FF2B5EF4-FFF2-40B4-BE49-F238E27FC236}">
                <a16:creationId xmlns:a16="http://schemas.microsoft.com/office/drawing/2014/main" id="{C6527175-859C-4CE5-8A66-96D71336C6DD}"/>
              </a:ext>
            </a:extLst>
          </p:cNvPr>
          <p:cNvSpPr/>
          <p:nvPr/>
        </p:nvSpPr>
        <p:spPr>
          <a:xfrm>
            <a:off x="476482" y="4873545"/>
            <a:ext cx="432000" cy="432000"/>
          </a:xfrm>
          <a:prstGeom prst="ellipse">
            <a:avLst/>
          </a:prstGeom>
          <a:solidFill>
            <a:srgbClr val="16B07D"/>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fr-FR" b="1" dirty="0">
                <a:solidFill>
                  <a:schemeClr val="bg1"/>
                </a:solidFill>
                <a:latin typeface="Nexa Bold"/>
                <a:cs typeface="Nexa Bold"/>
              </a:rPr>
              <a:t>4</a:t>
            </a:r>
          </a:p>
        </p:txBody>
      </p:sp>
      <p:sp>
        <p:nvSpPr>
          <p:cNvPr id="22" name="Ellipse 21">
            <a:extLst>
              <a:ext uri="{FF2B5EF4-FFF2-40B4-BE49-F238E27FC236}">
                <a16:creationId xmlns:a16="http://schemas.microsoft.com/office/drawing/2014/main" id="{0C207B4B-E489-4670-928C-BA4DC3288D86}"/>
              </a:ext>
            </a:extLst>
          </p:cNvPr>
          <p:cNvSpPr/>
          <p:nvPr/>
        </p:nvSpPr>
        <p:spPr>
          <a:xfrm>
            <a:off x="482666" y="3704486"/>
            <a:ext cx="432000" cy="432000"/>
          </a:xfrm>
          <a:prstGeom prst="ellipse">
            <a:avLst/>
          </a:prstGeom>
          <a:solidFill>
            <a:srgbClr val="16B07D"/>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fr-FR" b="1" dirty="0">
                <a:solidFill>
                  <a:schemeClr val="bg1"/>
                </a:solidFill>
                <a:latin typeface="Nexa Bold"/>
                <a:cs typeface="Nexa Bold"/>
              </a:rPr>
              <a:t>3</a:t>
            </a:r>
          </a:p>
        </p:txBody>
      </p:sp>
      <p:sp>
        <p:nvSpPr>
          <p:cNvPr id="23" name="Ellipse 22">
            <a:extLst>
              <a:ext uri="{FF2B5EF4-FFF2-40B4-BE49-F238E27FC236}">
                <a16:creationId xmlns:a16="http://schemas.microsoft.com/office/drawing/2014/main" id="{B480E871-2540-4BA6-8DBE-6016049CD84A}"/>
              </a:ext>
            </a:extLst>
          </p:cNvPr>
          <p:cNvSpPr/>
          <p:nvPr/>
        </p:nvSpPr>
        <p:spPr>
          <a:xfrm>
            <a:off x="482666" y="2212405"/>
            <a:ext cx="432000" cy="432000"/>
          </a:xfrm>
          <a:prstGeom prst="ellipse">
            <a:avLst/>
          </a:prstGeom>
          <a:solidFill>
            <a:srgbClr val="16B07D"/>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fr-FR" b="1" dirty="0">
                <a:solidFill>
                  <a:schemeClr val="bg1"/>
                </a:solidFill>
                <a:latin typeface="Nexa Bold"/>
                <a:cs typeface="Nexa Bold"/>
              </a:rPr>
              <a:t>2</a:t>
            </a:r>
          </a:p>
        </p:txBody>
      </p:sp>
      <p:sp>
        <p:nvSpPr>
          <p:cNvPr id="11" name="Ellipse 10">
            <a:extLst>
              <a:ext uri="{FF2B5EF4-FFF2-40B4-BE49-F238E27FC236}">
                <a16:creationId xmlns:a16="http://schemas.microsoft.com/office/drawing/2014/main" id="{F34BE3B9-0FA8-24B5-3AF6-3219EB4502A6}"/>
              </a:ext>
            </a:extLst>
          </p:cNvPr>
          <p:cNvSpPr/>
          <p:nvPr/>
        </p:nvSpPr>
        <p:spPr>
          <a:xfrm>
            <a:off x="476482" y="5674323"/>
            <a:ext cx="432000" cy="432000"/>
          </a:xfrm>
          <a:prstGeom prst="ellipse">
            <a:avLst/>
          </a:prstGeom>
          <a:solidFill>
            <a:srgbClr val="16B07D"/>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fr-FR" b="1" dirty="0">
                <a:solidFill>
                  <a:schemeClr val="bg1"/>
                </a:solidFill>
                <a:latin typeface="Nexa Bold"/>
                <a:cs typeface="Nexa Bold"/>
              </a:rPr>
              <a:t>5</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 Box 1">
            <a:extLst>
              <a:ext uri="{FF2B5EF4-FFF2-40B4-BE49-F238E27FC236}">
                <a16:creationId xmlns:a16="http://schemas.microsoft.com/office/drawing/2014/main" id="{DCC52AC9-90C6-446A-B1C9-FCAC5FAA9881}"/>
              </a:ext>
            </a:extLst>
          </p:cNvPr>
          <p:cNvSpPr txBox="1">
            <a:spLocks noChangeArrowheads="1"/>
          </p:cNvSpPr>
          <p:nvPr/>
        </p:nvSpPr>
        <p:spPr bwMode="auto">
          <a:xfrm>
            <a:off x="1781174" y="1857158"/>
            <a:ext cx="9144001" cy="304916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panose="020B0604020202020204" pitchFamily="34" charset="0"/>
                <a:ea typeface="Microsoft YaHei" panose="020B0503020204020204" pitchFamily="34"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panose="020B0604020202020204" pitchFamily="34" charset="0"/>
                <a:ea typeface="Microsoft YaHei" panose="020B0503020204020204" pitchFamily="34"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panose="020B0604020202020204" pitchFamily="34" charset="0"/>
                <a:ea typeface="Microsoft YaHei" panose="020B0503020204020204" pitchFamily="34"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panose="020B0604020202020204" pitchFamily="34" charset="0"/>
                <a:ea typeface="Microsoft YaHei" panose="020B0503020204020204" pitchFamily="34"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panose="020B0604020202020204" pitchFamily="34" charset="0"/>
                <a:ea typeface="Microsoft YaHei" panose="020B0503020204020204" pitchFamily="34" charset="-122"/>
              </a:defRPr>
            </a:lvl5pPr>
            <a:lvl6pPr marL="25146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panose="020B0604020202020204" pitchFamily="34" charset="0"/>
                <a:ea typeface="Microsoft YaHei" panose="020B0503020204020204" pitchFamily="34" charset="-122"/>
              </a:defRPr>
            </a:lvl6pPr>
            <a:lvl7pPr marL="29718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panose="020B0604020202020204" pitchFamily="34" charset="0"/>
                <a:ea typeface="Microsoft YaHei" panose="020B0503020204020204" pitchFamily="34" charset="-122"/>
              </a:defRPr>
            </a:lvl7pPr>
            <a:lvl8pPr marL="34290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panose="020B0604020202020204" pitchFamily="34" charset="0"/>
                <a:ea typeface="Microsoft YaHei" panose="020B0503020204020204" pitchFamily="34" charset="-122"/>
              </a:defRPr>
            </a:lvl8pPr>
            <a:lvl9pPr marL="3886200" indent="-228600" defTabSz="449263"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a:solidFill>
                  <a:schemeClr val="bg1"/>
                </a:solidFill>
                <a:latin typeface="Arial" panose="020B0604020202020204" pitchFamily="34" charset="0"/>
                <a:ea typeface="Microsoft YaHei" panose="020B0503020204020204" pitchFamily="34" charset="-122"/>
              </a:defRPr>
            </a:lvl9pPr>
          </a:lstStyle>
          <a:p>
            <a:endParaRPr lang="fr-FR" sz="4800" b="1" dirty="0">
              <a:solidFill>
                <a:schemeClr val="tx1"/>
              </a:solidFill>
            </a:endParaRPr>
          </a:p>
          <a:p>
            <a:pPr marL="0" indent="0">
              <a:buNone/>
            </a:pPr>
            <a:r>
              <a:rPr lang="fr-FR" sz="4800" dirty="0">
                <a:solidFill>
                  <a:schemeClr val="accent6">
                    <a:lumMod val="50000"/>
                  </a:schemeClr>
                </a:solidFill>
              </a:rPr>
              <a:t>PARTIE 1 :</a:t>
            </a:r>
          </a:p>
          <a:p>
            <a:pPr marL="0" indent="0">
              <a:buNone/>
            </a:pPr>
            <a:r>
              <a:rPr lang="fr-FR" sz="4800" dirty="0">
                <a:solidFill>
                  <a:schemeClr val="accent6">
                    <a:lumMod val="50000"/>
                  </a:schemeClr>
                </a:solidFill>
              </a:rPr>
              <a:t>Présentation du </a:t>
            </a:r>
            <a:r>
              <a:rPr lang="fr-FR" sz="4800" dirty="0" err="1">
                <a:solidFill>
                  <a:schemeClr val="accent6">
                    <a:lumMod val="50000"/>
                  </a:schemeClr>
                </a:solidFill>
              </a:rPr>
              <a:t>dataset</a:t>
            </a:r>
            <a:r>
              <a:rPr lang="fr-FR" sz="4800" dirty="0">
                <a:solidFill>
                  <a:schemeClr val="accent6">
                    <a:lumMod val="50000"/>
                  </a:schemeClr>
                </a:solidFill>
              </a:rPr>
              <a:t> et traitement des données</a:t>
            </a:r>
          </a:p>
        </p:txBody>
      </p:sp>
      <p:sp>
        <p:nvSpPr>
          <p:cNvPr id="2" name="AutoShape 2" descr="https://urbanweb.ratp.net/upload/docs/image/jpeg/2019-01/info_bascule_2019-01-31_19-54-36_112.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5" name="Espace réservé du numéro de diapositive 4">
            <a:extLst>
              <a:ext uri="{FF2B5EF4-FFF2-40B4-BE49-F238E27FC236}">
                <a16:creationId xmlns:a16="http://schemas.microsoft.com/office/drawing/2014/main" id="{5F65155E-9131-4DDF-83D2-D5C35B504AAE}"/>
              </a:ext>
            </a:extLst>
          </p:cNvPr>
          <p:cNvSpPr>
            <a:spLocks noGrp="1"/>
          </p:cNvSpPr>
          <p:nvPr>
            <p:ph type="sldNum" sz="quarter" idx="12"/>
          </p:nvPr>
        </p:nvSpPr>
        <p:spPr/>
        <p:txBody>
          <a:bodyPr/>
          <a:lstStyle/>
          <a:p>
            <a:r>
              <a:rPr lang="fr-FR"/>
              <a:t>1</a:t>
            </a:r>
            <a:endParaRPr lang="fr-FR" dirty="0"/>
          </a:p>
        </p:txBody>
      </p:sp>
    </p:spTree>
    <p:extLst>
      <p:ext uri="{BB962C8B-B14F-4D97-AF65-F5344CB8AC3E}">
        <p14:creationId xmlns:p14="http://schemas.microsoft.com/office/powerpoint/2010/main" val="884845728"/>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FBEF5A5D-F0A7-4440-BA7A-6766BFC2DCB5}"/>
              </a:ext>
            </a:extLst>
          </p:cNvPr>
          <p:cNvSpPr>
            <a:spLocks noGrp="1"/>
          </p:cNvSpPr>
          <p:nvPr>
            <p:ph type="title"/>
          </p:nvPr>
        </p:nvSpPr>
        <p:spPr/>
        <p:txBody>
          <a:bodyPr/>
          <a:lstStyle/>
          <a:p>
            <a:r>
              <a:rPr lang="fr-FR" dirty="0"/>
              <a:t>  Présentation du jeu de données</a:t>
            </a:r>
          </a:p>
        </p:txBody>
      </p:sp>
      <p:sp>
        <p:nvSpPr>
          <p:cNvPr id="5" name="Ellipse 4">
            <a:extLst>
              <a:ext uri="{FF2B5EF4-FFF2-40B4-BE49-F238E27FC236}">
                <a16:creationId xmlns:a16="http://schemas.microsoft.com/office/drawing/2014/main" id="{A91460B7-5F82-4E68-84EF-56B55F462E93}"/>
              </a:ext>
            </a:extLst>
          </p:cNvPr>
          <p:cNvSpPr/>
          <p:nvPr/>
        </p:nvSpPr>
        <p:spPr>
          <a:xfrm>
            <a:off x="79375" y="308713"/>
            <a:ext cx="432000" cy="432000"/>
          </a:xfrm>
          <a:prstGeom prst="ellipse">
            <a:avLst/>
          </a:prstGeom>
          <a:solidFill>
            <a:srgbClr val="16B07D"/>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fr-FR" b="1" dirty="0">
                <a:solidFill>
                  <a:schemeClr val="bg1"/>
                </a:solidFill>
                <a:latin typeface="Nexa Bold"/>
                <a:cs typeface="Nexa Bold"/>
              </a:rPr>
              <a:t>1</a:t>
            </a:r>
          </a:p>
        </p:txBody>
      </p:sp>
      <p:sp>
        <p:nvSpPr>
          <p:cNvPr id="23" name="ZoneTexte 22">
            <a:extLst>
              <a:ext uri="{FF2B5EF4-FFF2-40B4-BE49-F238E27FC236}">
                <a16:creationId xmlns:a16="http://schemas.microsoft.com/office/drawing/2014/main" id="{F22550F3-11E9-4AB5-A216-2358B19C1205}"/>
              </a:ext>
            </a:extLst>
          </p:cNvPr>
          <p:cNvSpPr txBox="1"/>
          <p:nvPr/>
        </p:nvSpPr>
        <p:spPr>
          <a:xfrm>
            <a:off x="295375" y="940760"/>
            <a:ext cx="10823305" cy="4801314"/>
          </a:xfrm>
          <a:prstGeom prst="rect">
            <a:avLst/>
          </a:prstGeom>
          <a:noFill/>
          <a:ln w="28575">
            <a:noFill/>
          </a:ln>
        </p:spPr>
        <p:txBody>
          <a:bodyPr wrap="square">
            <a:spAutoFit/>
          </a:bodyPr>
          <a:lstStyle/>
          <a:p>
            <a:pPr marL="0" indent="0">
              <a:buNone/>
            </a:pPr>
            <a:endParaRPr lang="fr-FR" sz="2400" cap="small" dirty="0"/>
          </a:p>
          <a:p>
            <a:pPr marL="342900" indent="-342900">
              <a:buFont typeface="Wingdings" panose="05000000000000000000" pitchFamily="2" charset="2"/>
              <a:buChar char="§"/>
            </a:pPr>
            <a:r>
              <a:rPr lang="fr-FR" sz="2400" dirty="0"/>
              <a:t>Le jeu de données comporte 8 tables de données : </a:t>
            </a:r>
          </a:p>
          <a:p>
            <a:pPr marL="342900" indent="-342900">
              <a:buFont typeface="Wingdings" panose="05000000000000000000" pitchFamily="2" charset="2"/>
              <a:buChar char="Ø"/>
            </a:pPr>
            <a:r>
              <a:rPr lang="fr-FR" dirty="0"/>
              <a:t>Plus de 300000 clients concernés </a:t>
            </a:r>
          </a:p>
          <a:p>
            <a:pPr marL="342900" indent="-342900">
              <a:buFont typeface="Wingdings" panose="05000000000000000000" pitchFamily="2" charset="2"/>
              <a:buChar char="Ø"/>
            </a:pPr>
            <a:r>
              <a:rPr lang="fr-FR" dirty="0"/>
              <a:t>2 tables principales concernées :la table TRAIN et la table TEST.</a:t>
            </a:r>
          </a:p>
          <a:p>
            <a:pPr marL="342900" indent="-342900">
              <a:buFont typeface="Wingdings" panose="05000000000000000000" pitchFamily="2" charset="2"/>
              <a:buChar char="Ø"/>
            </a:pPr>
            <a:r>
              <a:rPr lang="fr-FR" dirty="0"/>
              <a:t>5 types d’informations sur ces tables : Informations clients, Historique de prêts, Données cartes de crédit, Données liquidités, Autres informations de traitement </a:t>
            </a:r>
          </a:p>
          <a:p>
            <a:pPr marL="342900" indent="-342900">
              <a:buFont typeface="Wingdings" panose="05000000000000000000" pitchFamily="2" charset="2"/>
              <a:buChar char="Ø"/>
            </a:pPr>
            <a:r>
              <a:rPr lang="fr-FR" dirty="0"/>
              <a:t>La table TRAIN contient 307511 clients avec 122 variables les concernant. Elle contient notamment la variable Target (0: crédit accepté et 1 : crédit refusé)</a:t>
            </a:r>
          </a:p>
          <a:p>
            <a:pPr marL="342900" indent="-342900">
              <a:buFont typeface="Wingdings" panose="05000000000000000000" pitchFamily="2" charset="2"/>
              <a:buChar char="Ø"/>
            </a:pPr>
            <a:r>
              <a:rPr lang="fr-FR" dirty="0"/>
              <a:t>La table TEST contient 48744 clients avec 121 </a:t>
            </a:r>
            <a:r>
              <a:rPr lang="fr-FR" dirty="0" err="1"/>
              <a:t>features</a:t>
            </a:r>
            <a:r>
              <a:rPr lang="fr-FR" dirty="0"/>
              <a:t>, la colonne Target n’y est pas.</a:t>
            </a:r>
          </a:p>
          <a:p>
            <a:endParaRPr lang="fr-FR" i="1" dirty="0"/>
          </a:p>
          <a:p>
            <a:endParaRPr lang="fr-FR" i="1" dirty="0"/>
          </a:p>
          <a:p>
            <a:pPr marL="342900" indent="-342900">
              <a:buFont typeface="Wingdings" panose="05000000000000000000" pitchFamily="2" charset="2"/>
              <a:buChar char="§"/>
            </a:pPr>
            <a:r>
              <a:rPr lang="fr-FR" sz="2400" dirty="0"/>
              <a:t>La problématique</a:t>
            </a:r>
          </a:p>
          <a:p>
            <a:pPr marL="342900" indent="-342900">
              <a:buFont typeface="Wingdings" panose="05000000000000000000" pitchFamily="2" charset="2"/>
              <a:buChar char="Ø"/>
            </a:pPr>
            <a:r>
              <a:rPr lang="fr-FR" dirty="0"/>
              <a:t>Développer un modèle de </a:t>
            </a:r>
            <a:r>
              <a:rPr lang="fr-FR" dirty="0" err="1"/>
              <a:t>scoring</a:t>
            </a:r>
            <a:r>
              <a:rPr lang="fr-FR" dirty="0"/>
              <a:t> de la probabilité de défaut de paiement du client </a:t>
            </a:r>
          </a:p>
          <a:p>
            <a:pPr marL="342900" indent="-342900">
              <a:buFont typeface="Wingdings" panose="05000000000000000000" pitchFamily="2" charset="2"/>
              <a:buChar char="Ø"/>
            </a:pPr>
            <a:r>
              <a:rPr lang="fr-FR" dirty="0"/>
              <a:t>Prendre en compte qu’il faut éviter les pertes pour la société, qu’il faut faire du profit et être transparent avec les clients</a:t>
            </a:r>
          </a:p>
          <a:p>
            <a:pPr marL="342900" indent="-342900">
              <a:buFont typeface="Wingdings" panose="05000000000000000000" pitchFamily="2" charset="2"/>
              <a:buChar char="Ø"/>
            </a:pPr>
            <a:r>
              <a:rPr lang="fr-FR" dirty="0"/>
              <a:t>Effectuer un </a:t>
            </a:r>
            <a:r>
              <a:rPr lang="fr-FR" dirty="0" err="1"/>
              <a:t>dashboard</a:t>
            </a:r>
            <a:r>
              <a:rPr lang="fr-FR" dirty="0"/>
              <a:t> interactif</a:t>
            </a:r>
          </a:p>
        </p:txBody>
      </p:sp>
    </p:spTree>
    <p:extLst>
      <p:ext uri="{BB962C8B-B14F-4D97-AF65-F5344CB8AC3E}">
        <p14:creationId xmlns:p14="http://schemas.microsoft.com/office/powerpoint/2010/main" val="27485865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FBEF5A5D-F0A7-4440-BA7A-6766BFC2DCB5}"/>
              </a:ext>
            </a:extLst>
          </p:cNvPr>
          <p:cNvSpPr>
            <a:spLocks noGrp="1"/>
          </p:cNvSpPr>
          <p:nvPr>
            <p:ph type="title"/>
          </p:nvPr>
        </p:nvSpPr>
        <p:spPr/>
        <p:txBody>
          <a:bodyPr/>
          <a:lstStyle/>
          <a:p>
            <a:r>
              <a:rPr lang="fr-FR" dirty="0"/>
              <a:t>  Présentation du jeu de données</a:t>
            </a:r>
          </a:p>
        </p:txBody>
      </p:sp>
      <p:sp>
        <p:nvSpPr>
          <p:cNvPr id="5" name="Ellipse 4">
            <a:extLst>
              <a:ext uri="{FF2B5EF4-FFF2-40B4-BE49-F238E27FC236}">
                <a16:creationId xmlns:a16="http://schemas.microsoft.com/office/drawing/2014/main" id="{A91460B7-5F82-4E68-84EF-56B55F462E93}"/>
              </a:ext>
            </a:extLst>
          </p:cNvPr>
          <p:cNvSpPr/>
          <p:nvPr/>
        </p:nvSpPr>
        <p:spPr>
          <a:xfrm>
            <a:off x="79375" y="308713"/>
            <a:ext cx="432000" cy="432000"/>
          </a:xfrm>
          <a:prstGeom prst="ellipse">
            <a:avLst/>
          </a:prstGeom>
          <a:solidFill>
            <a:srgbClr val="16B07D"/>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fr-FR" b="1" dirty="0">
                <a:solidFill>
                  <a:schemeClr val="bg1"/>
                </a:solidFill>
                <a:latin typeface="Nexa Bold"/>
                <a:cs typeface="Nexa Bold"/>
              </a:rPr>
              <a:t>1</a:t>
            </a:r>
          </a:p>
        </p:txBody>
      </p:sp>
      <p:pic>
        <p:nvPicPr>
          <p:cNvPr id="3" name="Image 2">
            <a:extLst>
              <a:ext uri="{FF2B5EF4-FFF2-40B4-BE49-F238E27FC236}">
                <a16:creationId xmlns:a16="http://schemas.microsoft.com/office/drawing/2014/main" id="{DE3487B4-5582-4BE6-BC99-17A376536824}"/>
              </a:ext>
            </a:extLst>
          </p:cNvPr>
          <p:cNvPicPr>
            <a:picLocks noChangeAspect="1"/>
          </p:cNvPicPr>
          <p:nvPr/>
        </p:nvPicPr>
        <p:blipFill>
          <a:blip r:embed="rId2"/>
          <a:stretch>
            <a:fillRect/>
          </a:stretch>
        </p:blipFill>
        <p:spPr>
          <a:xfrm>
            <a:off x="1953581" y="1245319"/>
            <a:ext cx="7785731" cy="3995737"/>
          </a:xfrm>
          <a:prstGeom prst="rect">
            <a:avLst/>
          </a:prstGeom>
        </p:spPr>
      </p:pic>
      <p:sp>
        <p:nvSpPr>
          <p:cNvPr id="6" name="ZoneTexte 5">
            <a:extLst>
              <a:ext uri="{FF2B5EF4-FFF2-40B4-BE49-F238E27FC236}">
                <a16:creationId xmlns:a16="http://schemas.microsoft.com/office/drawing/2014/main" id="{F963FBD8-1FFD-965A-CD33-1E63CAC5D53D}"/>
              </a:ext>
            </a:extLst>
          </p:cNvPr>
          <p:cNvSpPr txBox="1"/>
          <p:nvPr/>
        </p:nvSpPr>
        <p:spPr>
          <a:xfrm>
            <a:off x="1930725" y="5241056"/>
            <a:ext cx="8048625" cy="1000031"/>
          </a:xfrm>
          <a:prstGeom prst="rect">
            <a:avLst/>
          </a:prstGeom>
          <a:ln w="28575">
            <a:noFill/>
          </a:ln>
        </p:spPr>
        <p:txBody>
          <a:bodyPr wrap="square" lIns="72000" tIns="396000" rtlCol="0" anchor="t">
            <a:spAutoFit/>
          </a:bodyPr>
          <a:lstStyle/>
          <a:p>
            <a:pPr marL="174625" indent="-171450" algn="l">
              <a:buFont typeface="Wingdings" panose="05000000000000000000" pitchFamily="2" charset="2"/>
              <a:buChar char="ü"/>
            </a:pPr>
            <a:r>
              <a:rPr lang="fr-FR" i="0" dirty="0">
                <a:latin typeface="+mn-lt"/>
              </a:rPr>
              <a:t>Un </a:t>
            </a:r>
            <a:r>
              <a:rPr lang="fr-FR" i="0" dirty="0" err="1">
                <a:latin typeface="+mn-lt"/>
              </a:rPr>
              <a:t>describe</a:t>
            </a:r>
            <a:r>
              <a:rPr lang="fr-FR" i="0" dirty="0">
                <a:latin typeface="+mn-lt"/>
              </a:rPr>
              <a:t> du </a:t>
            </a:r>
            <a:r>
              <a:rPr lang="fr-FR" i="0" dirty="0" err="1">
                <a:latin typeface="+mn-lt"/>
              </a:rPr>
              <a:t>dataset</a:t>
            </a:r>
            <a:r>
              <a:rPr lang="fr-FR" i="0" dirty="0">
                <a:latin typeface="+mn-lt"/>
              </a:rPr>
              <a:t> nous permet d’avoir le nombre de lignes, colonnes, valeurs manquantes et doublons pour tous les fichiers du </a:t>
            </a:r>
            <a:r>
              <a:rPr lang="fr-FR" i="0" dirty="0" err="1">
                <a:latin typeface="+mn-lt"/>
              </a:rPr>
              <a:t>dataset</a:t>
            </a:r>
            <a:r>
              <a:rPr lang="fr-FR" i="0" dirty="0">
                <a:latin typeface="+mn-lt"/>
              </a:rPr>
              <a:t> </a:t>
            </a:r>
          </a:p>
        </p:txBody>
      </p:sp>
    </p:spTree>
    <p:extLst>
      <p:ext uri="{BB962C8B-B14F-4D97-AF65-F5344CB8AC3E}">
        <p14:creationId xmlns:p14="http://schemas.microsoft.com/office/powerpoint/2010/main" val="33244523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79580C3-66BC-4116-B2B9-FB8D0CBC9EFD}"/>
              </a:ext>
            </a:extLst>
          </p:cNvPr>
          <p:cNvSpPr>
            <a:spLocks noGrp="1"/>
          </p:cNvSpPr>
          <p:nvPr>
            <p:ph type="sldNum" sz="quarter" idx="12"/>
          </p:nvPr>
        </p:nvSpPr>
        <p:spPr/>
        <p:txBody>
          <a:bodyPr/>
          <a:lstStyle/>
          <a:p>
            <a:fld id="{A47CBF5F-AFAF-4CF2-85DD-2C0CB3FB2310}" type="slidenum">
              <a:rPr lang="fr-FR" smtClean="0"/>
              <a:t>8</a:t>
            </a:fld>
            <a:endParaRPr lang="fr-FR"/>
          </a:p>
        </p:txBody>
      </p:sp>
      <p:sp>
        <p:nvSpPr>
          <p:cNvPr id="3" name="Titre 2">
            <a:extLst>
              <a:ext uri="{FF2B5EF4-FFF2-40B4-BE49-F238E27FC236}">
                <a16:creationId xmlns:a16="http://schemas.microsoft.com/office/drawing/2014/main" id="{09C7F4CB-E2F7-4C0C-891A-23E0A2FA2B9B}"/>
              </a:ext>
            </a:extLst>
          </p:cNvPr>
          <p:cNvSpPr>
            <a:spLocks noGrp="1"/>
          </p:cNvSpPr>
          <p:nvPr>
            <p:ph type="title"/>
          </p:nvPr>
        </p:nvSpPr>
        <p:spPr>
          <a:xfrm>
            <a:off x="0" y="234084"/>
            <a:ext cx="10761137" cy="621581"/>
          </a:xfrm>
        </p:spPr>
        <p:txBody>
          <a:bodyPr/>
          <a:lstStyle/>
          <a:p>
            <a:br>
              <a:rPr lang="fr-FR" dirty="0"/>
            </a:br>
            <a:r>
              <a:rPr lang="fr-FR" i="1" dirty="0"/>
              <a:t>Présentation du nettoyage et de l’exploration du jeu de données</a:t>
            </a:r>
            <a:br>
              <a:rPr lang="fr-FR" i="1" dirty="0"/>
            </a:br>
            <a:r>
              <a:rPr lang="fr-FR" dirty="0"/>
              <a:t> </a:t>
            </a:r>
          </a:p>
        </p:txBody>
      </p:sp>
      <p:sp>
        <p:nvSpPr>
          <p:cNvPr id="7" name="Ellipse 6">
            <a:extLst>
              <a:ext uri="{FF2B5EF4-FFF2-40B4-BE49-F238E27FC236}">
                <a16:creationId xmlns:a16="http://schemas.microsoft.com/office/drawing/2014/main" id="{9AC432C8-BF3E-4142-BA5C-87A54B932D5C}"/>
              </a:ext>
            </a:extLst>
          </p:cNvPr>
          <p:cNvSpPr/>
          <p:nvPr/>
        </p:nvSpPr>
        <p:spPr>
          <a:xfrm>
            <a:off x="215997" y="326106"/>
            <a:ext cx="432000" cy="432000"/>
          </a:xfrm>
          <a:prstGeom prst="ellipse">
            <a:avLst/>
          </a:prstGeom>
          <a:solidFill>
            <a:srgbClr val="16B07D"/>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fr-FR" b="1" dirty="0">
                <a:solidFill>
                  <a:schemeClr val="bg1"/>
                </a:solidFill>
                <a:latin typeface="Nexa Bold"/>
                <a:cs typeface="Nexa Bold"/>
              </a:rPr>
              <a:t>2</a:t>
            </a:r>
          </a:p>
        </p:txBody>
      </p:sp>
      <p:sp>
        <p:nvSpPr>
          <p:cNvPr id="11" name="ZoneTexte 10">
            <a:extLst>
              <a:ext uri="{FF2B5EF4-FFF2-40B4-BE49-F238E27FC236}">
                <a16:creationId xmlns:a16="http://schemas.microsoft.com/office/drawing/2014/main" id="{4D312CC1-F98B-4D0E-B44A-EE9D9B67CE63}"/>
              </a:ext>
            </a:extLst>
          </p:cNvPr>
          <p:cNvSpPr txBox="1"/>
          <p:nvPr/>
        </p:nvSpPr>
        <p:spPr>
          <a:xfrm>
            <a:off x="125818" y="709370"/>
            <a:ext cx="11057861" cy="2000548"/>
          </a:xfrm>
          <a:prstGeom prst="rect">
            <a:avLst/>
          </a:prstGeom>
          <a:noFill/>
          <a:ln w="28575">
            <a:noFill/>
          </a:ln>
        </p:spPr>
        <p:txBody>
          <a:bodyPr wrap="square">
            <a:spAutoFit/>
          </a:bodyPr>
          <a:lstStyle/>
          <a:p>
            <a:pPr marL="342900" indent="-342900">
              <a:buFont typeface="Courier New" panose="02070309020205020404" pitchFamily="49" charset="0"/>
              <a:buChar char="o"/>
            </a:pPr>
            <a:endParaRPr lang="fr-FR" dirty="0"/>
          </a:p>
          <a:p>
            <a:pPr marL="342900" indent="-342900">
              <a:buFont typeface="Courier New" panose="02070309020205020404" pitchFamily="49" charset="0"/>
              <a:buChar char="o"/>
            </a:pPr>
            <a:r>
              <a:rPr lang="fr-FR" dirty="0"/>
              <a:t>On trace des </a:t>
            </a:r>
            <a:r>
              <a:rPr lang="fr-FR" dirty="0" err="1"/>
              <a:t>boxplot</a:t>
            </a:r>
            <a:r>
              <a:rPr lang="fr-FR" dirty="0"/>
              <a:t> sur nos </a:t>
            </a:r>
            <a:r>
              <a:rPr lang="fr-FR" dirty="0" err="1"/>
              <a:t>features</a:t>
            </a:r>
            <a:r>
              <a:rPr lang="fr-FR" dirty="0"/>
              <a:t> clés dans un premier temps pour détecter des éventuels </a:t>
            </a:r>
            <a:r>
              <a:rPr lang="fr-FR" dirty="0" err="1"/>
              <a:t>outliers</a:t>
            </a:r>
            <a:r>
              <a:rPr lang="fr-FR" dirty="0"/>
              <a:t> : </a:t>
            </a:r>
            <a:endParaRPr lang="fr-FR" sz="2400" dirty="0"/>
          </a:p>
          <a:p>
            <a:endParaRPr lang="fr-FR" sz="2400" dirty="0"/>
          </a:p>
          <a:p>
            <a:pPr marL="342900" indent="-342900">
              <a:buFont typeface="Courier New" panose="02070309020205020404" pitchFamily="49" charset="0"/>
              <a:buChar char="o"/>
            </a:pPr>
            <a:endParaRPr lang="fr-FR" sz="2400" dirty="0"/>
          </a:p>
          <a:p>
            <a:endParaRPr lang="fr-FR" sz="2000" i="1" dirty="0"/>
          </a:p>
          <a:p>
            <a:endParaRPr lang="fr-FR" sz="2000" i="1" dirty="0"/>
          </a:p>
        </p:txBody>
      </p:sp>
      <p:pic>
        <p:nvPicPr>
          <p:cNvPr id="2050" name="Picture 2">
            <a:extLst>
              <a:ext uri="{FF2B5EF4-FFF2-40B4-BE49-F238E27FC236}">
                <a16:creationId xmlns:a16="http://schemas.microsoft.com/office/drawing/2014/main" id="{7B66818C-9D37-01E5-B840-AE64221F1C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0101" y="1473242"/>
            <a:ext cx="10892322" cy="48831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00191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79580C3-66BC-4116-B2B9-FB8D0CBC9EFD}"/>
              </a:ext>
            </a:extLst>
          </p:cNvPr>
          <p:cNvSpPr>
            <a:spLocks noGrp="1"/>
          </p:cNvSpPr>
          <p:nvPr>
            <p:ph type="sldNum" sz="quarter" idx="12"/>
          </p:nvPr>
        </p:nvSpPr>
        <p:spPr/>
        <p:txBody>
          <a:bodyPr/>
          <a:lstStyle/>
          <a:p>
            <a:fld id="{A47CBF5F-AFAF-4CF2-85DD-2C0CB3FB2310}" type="slidenum">
              <a:rPr lang="fr-FR" smtClean="0"/>
              <a:t>9</a:t>
            </a:fld>
            <a:endParaRPr lang="fr-FR"/>
          </a:p>
        </p:txBody>
      </p:sp>
      <p:sp>
        <p:nvSpPr>
          <p:cNvPr id="7" name="Ellipse 6">
            <a:extLst>
              <a:ext uri="{FF2B5EF4-FFF2-40B4-BE49-F238E27FC236}">
                <a16:creationId xmlns:a16="http://schemas.microsoft.com/office/drawing/2014/main" id="{9AC432C8-BF3E-4142-BA5C-87A54B932D5C}"/>
              </a:ext>
            </a:extLst>
          </p:cNvPr>
          <p:cNvSpPr/>
          <p:nvPr/>
        </p:nvSpPr>
        <p:spPr>
          <a:xfrm>
            <a:off x="0" y="321875"/>
            <a:ext cx="432000" cy="432000"/>
          </a:xfrm>
          <a:prstGeom prst="ellipse">
            <a:avLst/>
          </a:prstGeom>
          <a:solidFill>
            <a:srgbClr val="16B07D"/>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fr-FR" b="1" dirty="0">
                <a:solidFill>
                  <a:schemeClr val="bg1"/>
                </a:solidFill>
                <a:latin typeface="Nexa Bold"/>
                <a:cs typeface="Nexa Bold"/>
              </a:rPr>
              <a:t>2</a:t>
            </a:r>
          </a:p>
        </p:txBody>
      </p:sp>
      <p:sp>
        <p:nvSpPr>
          <p:cNvPr id="10" name="Titre 2">
            <a:extLst>
              <a:ext uri="{FF2B5EF4-FFF2-40B4-BE49-F238E27FC236}">
                <a16:creationId xmlns:a16="http://schemas.microsoft.com/office/drawing/2014/main" id="{49A14B8B-BA03-4B61-9420-08B30CC184F7}"/>
              </a:ext>
            </a:extLst>
          </p:cNvPr>
          <p:cNvSpPr>
            <a:spLocks noGrp="1"/>
          </p:cNvSpPr>
          <p:nvPr>
            <p:ph type="title"/>
          </p:nvPr>
        </p:nvSpPr>
        <p:spPr>
          <a:xfrm>
            <a:off x="-217488" y="155587"/>
            <a:ext cx="10199688" cy="622300"/>
          </a:xfrm>
        </p:spPr>
        <p:txBody>
          <a:bodyPr/>
          <a:lstStyle/>
          <a:p>
            <a:br>
              <a:rPr lang="fr-FR" dirty="0"/>
            </a:br>
            <a:r>
              <a:rPr lang="fr-FR" i="1" dirty="0"/>
              <a:t>Présentation du jeu de données : Variable TARGET</a:t>
            </a:r>
            <a:endParaRPr lang="fr-FR" dirty="0"/>
          </a:p>
        </p:txBody>
      </p:sp>
      <p:sp>
        <p:nvSpPr>
          <p:cNvPr id="19" name="ZoneTexte 18">
            <a:extLst>
              <a:ext uri="{FF2B5EF4-FFF2-40B4-BE49-F238E27FC236}">
                <a16:creationId xmlns:a16="http://schemas.microsoft.com/office/drawing/2014/main" id="{EE7D45EB-0634-489B-A75F-AC822E5419C2}"/>
              </a:ext>
            </a:extLst>
          </p:cNvPr>
          <p:cNvSpPr txBox="1"/>
          <p:nvPr/>
        </p:nvSpPr>
        <p:spPr>
          <a:xfrm>
            <a:off x="35140" y="1085275"/>
            <a:ext cx="11318660" cy="4913140"/>
          </a:xfrm>
          <a:prstGeom prst="rect">
            <a:avLst/>
          </a:prstGeom>
          <a:ln w="28575">
            <a:noFill/>
          </a:ln>
        </p:spPr>
        <p:txBody>
          <a:bodyPr wrap="square" lIns="72000" tIns="396000" rtlCol="0" anchor="t">
            <a:spAutoFit/>
          </a:bodyPr>
          <a:lstStyle/>
          <a:p>
            <a:pPr marL="174625" indent="-171450" algn="l">
              <a:buFont typeface="Wingdings" panose="05000000000000000000" pitchFamily="2" charset="2"/>
              <a:buChar char="ü"/>
            </a:pPr>
            <a:endParaRPr lang="fr-FR" sz="1200" b="1" i="0" dirty="0">
              <a:latin typeface="+mn-lt"/>
            </a:endParaRPr>
          </a:p>
        </p:txBody>
      </p:sp>
      <p:sp>
        <p:nvSpPr>
          <p:cNvPr id="26" name="ZoneTexte 25">
            <a:extLst>
              <a:ext uri="{FF2B5EF4-FFF2-40B4-BE49-F238E27FC236}">
                <a16:creationId xmlns:a16="http://schemas.microsoft.com/office/drawing/2014/main" id="{CB34BC69-25BF-4B5F-BEFE-7920D54A1C89}"/>
              </a:ext>
            </a:extLst>
          </p:cNvPr>
          <p:cNvSpPr txBox="1"/>
          <p:nvPr/>
        </p:nvSpPr>
        <p:spPr>
          <a:xfrm>
            <a:off x="838200" y="5056126"/>
            <a:ext cx="10072967" cy="954107"/>
          </a:xfrm>
          <a:prstGeom prst="rect">
            <a:avLst/>
          </a:prstGeom>
          <a:noFill/>
          <a:ln w="28575">
            <a:noFill/>
          </a:ln>
        </p:spPr>
        <p:txBody>
          <a:bodyPr wrap="square">
            <a:spAutoFit/>
          </a:bodyPr>
          <a:lstStyle/>
          <a:p>
            <a:pPr marL="342900" indent="-342900">
              <a:buFont typeface="Wingdings" panose="05000000000000000000" pitchFamily="2" charset="2"/>
              <a:buChar char="Ø"/>
            </a:pPr>
            <a:endParaRPr lang="fr-FR" sz="2000" b="0" i="0" u="none" strike="noStrike" baseline="0" dirty="0">
              <a:latin typeface="Nunito-Regular"/>
            </a:endParaRPr>
          </a:p>
          <a:p>
            <a:pPr marL="285750" indent="-285750">
              <a:buFont typeface="Wingdings" panose="05000000000000000000" pitchFamily="2" charset="2"/>
              <a:buChar char="Ø"/>
            </a:pPr>
            <a:r>
              <a:rPr lang="fr-FR" dirty="0">
                <a:latin typeface="Nunito-Regular"/>
              </a:rPr>
              <a:t>Target très inégalement distribuée </a:t>
            </a:r>
          </a:p>
          <a:p>
            <a:pPr marL="285750" indent="-285750">
              <a:buFont typeface="Wingdings" panose="05000000000000000000" pitchFamily="2" charset="2"/>
              <a:buChar char="Ø"/>
            </a:pPr>
            <a:r>
              <a:rPr lang="fr-FR" sz="1800" b="0" i="0" u="none" strike="noStrike" baseline="0" dirty="0">
                <a:latin typeface="Nunito-Regular"/>
              </a:rPr>
              <a:t>Analyse de la </a:t>
            </a:r>
            <a:r>
              <a:rPr lang="fr-FR" dirty="0">
                <a:latin typeface="Nunito-Regular"/>
              </a:rPr>
              <a:t>distribution des sources externes en fonction de la Target</a:t>
            </a:r>
          </a:p>
        </p:txBody>
      </p:sp>
      <p:pic>
        <p:nvPicPr>
          <p:cNvPr id="1026" name="Picture 2">
            <a:extLst>
              <a:ext uri="{FF2B5EF4-FFF2-40B4-BE49-F238E27FC236}">
                <a16:creationId xmlns:a16="http://schemas.microsoft.com/office/drawing/2014/main" id="{A6787E7E-06D8-28F5-5F81-9F83BFC3A8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5842" y="1368527"/>
            <a:ext cx="5600700" cy="34043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1244318"/>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ln w="28575">
          <a:solidFill>
            <a:srgbClr val="16B07D"/>
          </a:solidFill>
        </a:ln>
      </a:spPr>
      <a:bodyPr lIns="72000" tIns="396000" anchor="t"/>
      <a:lstStyle>
        <a:defPPr marL="174625" indent="-171450" algn="l">
          <a:buFont typeface="Wingdings" panose="05000000000000000000" pitchFamily="2" charset="2"/>
          <a:buChar char="ü"/>
          <a:defRPr sz="1200" b="1" i="0" dirty="0" smtClean="0">
            <a:latin typeface="+mn-lt"/>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ception personnalisé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71510</TotalTime>
  <Words>1842</Words>
  <Application>Microsoft Office PowerPoint</Application>
  <PresentationFormat>Grand écran</PresentationFormat>
  <Paragraphs>278</Paragraphs>
  <Slides>28</Slides>
  <Notes>8</Notes>
  <HiddenSlides>0</HiddenSlides>
  <MMClips>0</MMClips>
  <ScaleCrop>false</ScaleCrop>
  <HeadingPairs>
    <vt:vector size="6" baseType="variant">
      <vt:variant>
        <vt:lpstr>Polices utilisées</vt:lpstr>
      </vt:variant>
      <vt:variant>
        <vt:i4>11</vt:i4>
      </vt:variant>
      <vt:variant>
        <vt:lpstr>Thème</vt:lpstr>
      </vt:variant>
      <vt:variant>
        <vt:i4>2</vt:i4>
      </vt:variant>
      <vt:variant>
        <vt:lpstr>Titres des diapositives</vt:lpstr>
      </vt:variant>
      <vt:variant>
        <vt:i4>28</vt:i4>
      </vt:variant>
    </vt:vector>
  </HeadingPairs>
  <TitlesOfParts>
    <vt:vector size="41" baseType="lpstr">
      <vt:lpstr>Yu Gothic Light</vt:lpstr>
      <vt:lpstr>Arial</vt:lpstr>
      <vt:lpstr>Calibri</vt:lpstr>
      <vt:lpstr>Calibri Light</vt:lpstr>
      <vt:lpstr>Century Gothic</vt:lpstr>
      <vt:lpstr>Courier New</vt:lpstr>
      <vt:lpstr>Montserrat</vt:lpstr>
      <vt:lpstr>Nexa Bold</vt:lpstr>
      <vt:lpstr>Nunito-Regular</vt:lpstr>
      <vt:lpstr>Times New Roman</vt:lpstr>
      <vt:lpstr>Wingdings</vt:lpstr>
      <vt:lpstr>Thème Office</vt:lpstr>
      <vt:lpstr>Conception personnalisée</vt:lpstr>
      <vt:lpstr>Présentation PowerPoint</vt:lpstr>
      <vt:lpstr>Présentation PowerPoint</vt:lpstr>
      <vt:lpstr>Présentation PowerPoint</vt:lpstr>
      <vt:lpstr>Présentation PowerPoint</vt:lpstr>
      <vt:lpstr>Présentation PowerPoint</vt:lpstr>
      <vt:lpstr>  Présentation du jeu de données</vt:lpstr>
      <vt:lpstr>  Présentation du jeu de données</vt:lpstr>
      <vt:lpstr> Présentation du nettoyage et de l’exploration du jeu de données  </vt:lpstr>
      <vt:lpstr> Présentation du jeu de données : Variable TARGET</vt:lpstr>
      <vt:lpstr> Présentation du jeu de données : Autres analyses exploratoires</vt:lpstr>
      <vt:lpstr> Présentation du jeu de données : Variable TARGET</vt:lpstr>
      <vt:lpstr>Présentation PowerPoint</vt:lpstr>
      <vt:lpstr> Feature Engineering et Modélisation  </vt:lpstr>
      <vt:lpstr> Feature Engineering et Modélisation : Gestion du déséquilibre  </vt:lpstr>
      <vt:lpstr> Feature Engineering et Modélisation : Gestion du déséquilibre  </vt:lpstr>
      <vt:lpstr> Feature Engineering et Modélisation : Gestion du déséquilibre</vt:lpstr>
      <vt:lpstr> Feature Engineering et Modélisation : Gestion du déséquilibre  </vt:lpstr>
      <vt:lpstr>Présentation PowerPoint</vt:lpstr>
      <vt:lpstr> Optimisation du modèle </vt:lpstr>
      <vt:lpstr> Optimisation du modèle</vt:lpstr>
      <vt:lpstr> Optimisation du modèle</vt:lpstr>
      <vt:lpstr> Interprétabilité du modèle</vt:lpstr>
      <vt:lpstr> Interprétabilité du modèle</vt:lpstr>
      <vt:lpstr>Présentation PowerPoint</vt:lpstr>
      <vt:lpstr> Présentation du dashboard et de l’API</vt:lpstr>
      <vt:lpstr> Présentation du dashboard et de l’API</vt:lpstr>
      <vt:lpstr> Conclusions   </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Saad ZIZI</dc:creator>
  <cp:lastModifiedBy>Hajji, Nouha - NHA5600</cp:lastModifiedBy>
  <cp:revision>1049</cp:revision>
  <dcterms:created xsi:type="dcterms:W3CDTF">2019-01-28T08:56:57Z</dcterms:created>
  <dcterms:modified xsi:type="dcterms:W3CDTF">2022-08-01T11:37:44Z</dcterms:modified>
</cp:coreProperties>
</file>