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95" r:id="rId4"/>
  </p:sldMasterIdLst>
  <p:notesMasterIdLst>
    <p:notesMasterId r:id="rId36"/>
  </p:notesMasterIdLst>
  <p:handoutMasterIdLst>
    <p:handoutMasterId r:id="rId37"/>
  </p:handoutMasterIdLst>
  <p:sldIdLst>
    <p:sldId id="256" r:id="rId5"/>
    <p:sldId id="271" r:id="rId6"/>
    <p:sldId id="305" r:id="rId7"/>
    <p:sldId id="279" r:id="rId8"/>
    <p:sldId id="281" r:id="rId9"/>
    <p:sldId id="280" r:id="rId10"/>
    <p:sldId id="275" r:id="rId11"/>
    <p:sldId id="276" r:id="rId12"/>
    <p:sldId id="284" r:id="rId13"/>
    <p:sldId id="283" r:id="rId14"/>
    <p:sldId id="285" r:id="rId15"/>
    <p:sldId id="286" r:id="rId16"/>
    <p:sldId id="287" r:id="rId17"/>
    <p:sldId id="288" r:id="rId18"/>
    <p:sldId id="289" r:id="rId19"/>
    <p:sldId id="290" r:id="rId20"/>
    <p:sldId id="291" r:id="rId21"/>
    <p:sldId id="292" r:id="rId22"/>
    <p:sldId id="306" r:id="rId23"/>
    <p:sldId id="293" r:id="rId24"/>
    <p:sldId id="294" r:id="rId25"/>
    <p:sldId id="295" r:id="rId26"/>
    <p:sldId id="296" r:id="rId27"/>
    <p:sldId id="297" r:id="rId28"/>
    <p:sldId id="298" r:id="rId29"/>
    <p:sldId id="299" r:id="rId30"/>
    <p:sldId id="300" r:id="rId31"/>
    <p:sldId id="301" r:id="rId32"/>
    <p:sldId id="302" r:id="rId33"/>
    <p:sldId id="304" r:id="rId34"/>
    <p:sldId id="30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ue" id="{E75E278A-FF0E-49A4-B170-79828D63BBAD}">
          <p14:sldIdLst>
            <p14:sldId id="256"/>
          </p14:sldIdLst>
        </p14:section>
        <p14:section name="Création, morphose, annotation, collaboration, recherche" id="{B9B51309-D148-4332-87C2-07BE32FBCA3B}">
          <p14:sldIdLst>
            <p14:sldId id="271"/>
            <p14:sldId id="305"/>
            <p14:sldId id="279"/>
            <p14:sldId id="281"/>
            <p14:sldId id="280"/>
            <p14:sldId id="275"/>
            <p14:sldId id="276"/>
            <p14:sldId id="284"/>
            <p14:sldId id="283"/>
            <p14:sldId id="285"/>
            <p14:sldId id="286"/>
            <p14:sldId id="287"/>
            <p14:sldId id="288"/>
            <p14:sldId id="289"/>
            <p14:sldId id="290"/>
            <p14:sldId id="291"/>
            <p14:sldId id="292"/>
            <p14:sldId id="306"/>
            <p14:sldId id="293"/>
            <p14:sldId id="294"/>
            <p14:sldId id="295"/>
            <p14:sldId id="296"/>
            <p14:sldId id="297"/>
            <p14:sldId id="298"/>
            <p14:sldId id="299"/>
            <p14:sldId id="300"/>
            <p14:sldId id="301"/>
            <p14:sldId id="302"/>
            <p14:sldId id="304"/>
            <p14:sldId id="303"/>
          </p14:sldIdLst>
        </p14:section>
        <p14:section name="En savoir plus"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3922"/>
    <a:srgbClr val="D24726"/>
    <a:srgbClr val="404040"/>
    <a:srgbClr val="FF9B45"/>
    <a:srgbClr val="DD462F"/>
    <a:srgbClr val="F8CFB6"/>
    <a:srgbClr val="F8CAB6"/>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86" d="100"/>
          <a:sy n="86" d="100"/>
        </p:scale>
        <p:origin x="989"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9" d="100"/>
          <a:sy n="89" d="100"/>
        </p:scale>
        <p:origin x="377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663F58-96FC-4780-8F12-8D959D233BB2}" type="doc">
      <dgm:prSet loTypeId="urn:microsoft.com/office/officeart/2005/8/layout/process4" loCatId="list" qsTypeId="urn:microsoft.com/office/officeart/2005/8/quickstyle/simple5" qsCatId="simple" csTypeId="urn:microsoft.com/office/officeart/2005/8/colors/colorful1" csCatId="colorful" phldr="1"/>
      <dgm:spPr/>
      <dgm:t>
        <a:bodyPr/>
        <a:lstStyle/>
        <a:p>
          <a:endParaRPr lang="en-US"/>
        </a:p>
      </dgm:t>
    </dgm:pt>
    <dgm:pt modelId="{DC22DCB3-0C53-4D94-9EF2-0F41C86054C6}">
      <dgm:prSet phldrT="[Text]" custT="1"/>
      <dgm:spPr/>
      <dgm:t>
        <a:bodyPr/>
        <a:lstStyle/>
        <a:p>
          <a:pPr>
            <a:lnSpc>
              <a:spcPct val="100000"/>
            </a:lnSpc>
          </a:pPr>
          <a:r>
            <a:rPr lang="en-US" sz="2400" b="1" i="0" dirty="0"/>
            <a:t>02-</a:t>
          </a:r>
          <a:r>
            <a:rPr lang="fr-FR" sz="2400" b="1" i="0" dirty="0"/>
            <a:t>Intérêt et opportunité de la protection</a:t>
          </a:r>
          <a:endParaRPr lang="en-US" sz="2400" b="1" i="0" dirty="0"/>
        </a:p>
      </dgm:t>
    </dgm:pt>
    <dgm:pt modelId="{AC52A454-65F8-429D-9439-E258F9EA9AC9}" type="parTrans" cxnId="{6B63DCC9-A9AE-461D-8229-E7E491624648}">
      <dgm:prSet/>
      <dgm:spPr/>
      <dgm:t>
        <a:bodyPr/>
        <a:lstStyle/>
        <a:p>
          <a:endParaRPr lang="en-US"/>
        </a:p>
      </dgm:t>
    </dgm:pt>
    <dgm:pt modelId="{83BE4F39-503A-4FBB-909A-F88225A1A1A8}" type="sibTrans" cxnId="{6B63DCC9-A9AE-461D-8229-E7E491624648}">
      <dgm:prSet/>
      <dgm:spPr/>
      <dgm:t>
        <a:bodyPr/>
        <a:lstStyle/>
        <a:p>
          <a:pPr>
            <a:lnSpc>
              <a:spcPct val="100000"/>
            </a:lnSpc>
          </a:pPr>
          <a:endParaRPr lang="en-US"/>
        </a:p>
      </dgm:t>
    </dgm:pt>
    <dgm:pt modelId="{41BB077D-8366-4A5E-BA04-D1ADF9E128BC}">
      <dgm:prSet phldrT="[Text]" custT="1"/>
      <dgm:spPr/>
      <dgm:t>
        <a:bodyPr/>
        <a:lstStyle/>
        <a:p>
          <a:pPr>
            <a:lnSpc>
              <a:spcPct val="100000"/>
            </a:lnSpc>
          </a:pPr>
          <a:r>
            <a:rPr lang="en-US" sz="2400" b="1" i="0" dirty="0"/>
            <a:t>04-</a:t>
          </a:r>
          <a:r>
            <a:rPr lang="fr-FR" sz="2400" b="1" i="0" dirty="0"/>
            <a:t>Moyens de protections </a:t>
          </a:r>
          <a:endParaRPr lang="en-US" sz="2400" b="1" i="0" dirty="0"/>
        </a:p>
      </dgm:t>
    </dgm:pt>
    <dgm:pt modelId="{8BD05958-2FC8-44C5-A178-ADE61381462B}" type="parTrans" cxnId="{CE55EC61-92C7-4A1E-9828-D4CAB34E221B}">
      <dgm:prSet/>
      <dgm:spPr/>
      <dgm:t>
        <a:bodyPr/>
        <a:lstStyle/>
        <a:p>
          <a:endParaRPr lang="en-US"/>
        </a:p>
      </dgm:t>
    </dgm:pt>
    <dgm:pt modelId="{01F20A65-D91C-4F99-9EEE-43E24C2128F7}" type="sibTrans" cxnId="{CE55EC61-92C7-4A1E-9828-D4CAB34E221B}">
      <dgm:prSet/>
      <dgm:spPr/>
      <dgm:t>
        <a:bodyPr/>
        <a:lstStyle/>
        <a:p>
          <a:pPr>
            <a:lnSpc>
              <a:spcPct val="100000"/>
            </a:lnSpc>
          </a:pPr>
          <a:endParaRPr lang="en-US"/>
        </a:p>
      </dgm:t>
    </dgm:pt>
    <dgm:pt modelId="{B781C95A-351C-43B4-89F0-06F3AC66E0CF}">
      <dgm:prSet phldrT="[Text]" custT="1"/>
      <dgm:spPr/>
      <dgm:t>
        <a:bodyPr/>
        <a:lstStyle/>
        <a:p>
          <a:pPr>
            <a:lnSpc>
              <a:spcPct val="100000"/>
            </a:lnSpc>
          </a:pPr>
          <a:r>
            <a:rPr lang="en-US" sz="2400" b="1" i="0" dirty="0"/>
            <a:t>05-</a:t>
          </a:r>
          <a:r>
            <a:rPr lang="fr-FR" sz="2400" b="1" i="0" dirty="0"/>
            <a:t>Porté de la protection</a:t>
          </a:r>
          <a:endParaRPr lang="en-US" sz="2400" b="1" i="0" dirty="0"/>
        </a:p>
      </dgm:t>
    </dgm:pt>
    <dgm:pt modelId="{C4D16E6E-B38B-4C15-B839-A77C3A828625}" type="parTrans" cxnId="{630E18F2-0246-4D5B-94AB-80E1A5341646}">
      <dgm:prSet/>
      <dgm:spPr/>
      <dgm:t>
        <a:bodyPr/>
        <a:lstStyle/>
        <a:p>
          <a:endParaRPr lang="en-US"/>
        </a:p>
      </dgm:t>
    </dgm:pt>
    <dgm:pt modelId="{6DB5E706-240A-4BFC-B9CA-4D9B712FCD50}" type="sibTrans" cxnId="{630E18F2-0246-4D5B-94AB-80E1A5341646}">
      <dgm:prSet/>
      <dgm:spPr/>
      <dgm:t>
        <a:bodyPr/>
        <a:lstStyle/>
        <a:p>
          <a:pPr>
            <a:lnSpc>
              <a:spcPct val="100000"/>
            </a:lnSpc>
          </a:pPr>
          <a:endParaRPr lang="en-US"/>
        </a:p>
      </dgm:t>
    </dgm:pt>
    <dgm:pt modelId="{BDBD3D3D-6829-47E5-B6A5-B90A0BA46E9F}">
      <dgm:prSet custT="1"/>
      <dgm:spPr/>
      <dgm:t>
        <a:bodyPr/>
        <a:lstStyle/>
        <a:p>
          <a:pPr>
            <a:lnSpc>
              <a:spcPct val="100000"/>
            </a:lnSpc>
          </a:pPr>
          <a:r>
            <a:rPr lang="fr-FR" sz="2400" b="1" i="0" dirty="0"/>
            <a:t>03-Objets de protection</a:t>
          </a:r>
          <a:endParaRPr lang="en-US" sz="2400" b="1" i="0" dirty="0"/>
        </a:p>
      </dgm:t>
    </dgm:pt>
    <dgm:pt modelId="{E9E83CF4-B7B7-4134-8EE2-B3A162C0E1EB}" type="parTrans" cxnId="{69664E63-9B71-4616-8249-A5C82D9AE0CB}">
      <dgm:prSet/>
      <dgm:spPr/>
      <dgm:t>
        <a:bodyPr/>
        <a:lstStyle/>
        <a:p>
          <a:endParaRPr lang="en-US"/>
        </a:p>
      </dgm:t>
    </dgm:pt>
    <dgm:pt modelId="{D96D70F2-D303-4452-84B5-74D96CFC478B}" type="sibTrans" cxnId="{69664E63-9B71-4616-8249-A5C82D9AE0CB}">
      <dgm:prSet/>
      <dgm:spPr/>
      <dgm:t>
        <a:bodyPr/>
        <a:lstStyle/>
        <a:p>
          <a:pPr>
            <a:lnSpc>
              <a:spcPct val="100000"/>
            </a:lnSpc>
          </a:pPr>
          <a:endParaRPr lang="en-US"/>
        </a:p>
      </dgm:t>
    </dgm:pt>
    <dgm:pt modelId="{19D3645C-7B5E-4D98-ABDB-58C2DA7B0320}">
      <dgm:prSet custT="1"/>
      <dgm:spPr/>
      <dgm:t>
        <a:bodyPr/>
        <a:lstStyle/>
        <a:p>
          <a:pPr>
            <a:lnSpc>
              <a:spcPct val="100000"/>
            </a:lnSpc>
          </a:pPr>
          <a:r>
            <a:rPr lang="en-US" sz="2400" b="1" i="0" dirty="0"/>
            <a:t>06-</a:t>
          </a:r>
          <a:r>
            <a:rPr lang="fr-FR" sz="2400" b="1" i="0" dirty="0"/>
            <a:t>Organisme chargé de la protection</a:t>
          </a:r>
          <a:endParaRPr lang="en-US" sz="2400" b="1" i="0" dirty="0"/>
        </a:p>
      </dgm:t>
    </dgm:pt>
    <dgm:pt modelId="{4C01C40F-8891-44EF-A2B5-61C5D79EFBB4}" type="parTrans" cxnId="{842BC9DF-831B-4CDE-AEF1-EDB9E98ED905}">
      <dgm:prSet/>
      <dgm:spPr/>
      <dgm:t>
        <a:bodyPr/>
        <a:lstStyle/>
        <a:p>
          <a:endParaRPr lang="en-US"/>
        </a:p>
      </dgm:t>
    </dgm:pt>
    <dgm:pt modelId="{E6EF895A-6355-4462-8B2A-7AFEFCF8C5A2}" type="sibTrans" cxnId="{842BC9DF-831B-4CDE-AEF1-EDB9E98ED905}">
      <dgm:prSet/>
      <dgm:spPr/>
      <dgm:t>
        <a:bodyPr/>
        <a:lstStyle/>
        <a:p>
          <a:pPr>
            <a:lnSpc>
              <a:spcPct val="100000"/>
            </a:lnSpc>
          </a:pPr>
          <a:endParaRPr lang="en-US"/>
        </a:p>
      </dgm:t>
    </dgm:pt>
    <dgm:pt modelId="{AAE6F5E2-B80F-49DD-B08A-1EFBA2201E20}">
      <dgm:prSet custT="1"/>
      <dgm:spPr/>
      <dgm:t>
        <a:bodyPr/>
        <a:lstStyle/>
        <a:p>
          <a:pPr>
            <a:lnSpc>
              <a:spcPct val="100000"/>
            </a:lnSpc>
          </a:pPr>
          <a:r>
            <a:rPr lang="en-US" sz="2400" b="1" i="0" dirty="0"/>
            <a:t>07-</a:t>
          </a:r>
          <a:r>
            <a:rPr lang="fr-FR" sz="2400" b="1" i="0" dirty="0"/>
            <a:t>Procédure de la protection </a:t>
          </a:r>
          <a:endParaRPr lang="en-US" sz="2400" b="1" i="0" dirty="0"/>
        </a:p>
      </dgm:t>
    </dgm:pt>
    <dgm:pt modelId="{C3F9820E-B3F9-41EC-B848-853E0A7EEC25}" type="parTrans" cxnId="{32E1F4A1-5EF4-4699-BBD0-566E1DFE44FD}">
      <dgm:prSet/>
      <dgm:spPr/>
      <dgm:t>
        <a:bodyPr/>
        <a:lstStyle/>
        <a:p>
          <a:endParaRPr lang="en-US"/>
        </a:p>
      </dgm:t>
    </dgm:pt>
    <dgm:pt modelId="{5B993D19-5ACF-4A02-8FF0-2AA01FE5C47E}" type="sibTrans" cxnId="{32E1F4A1-5EF4-4699-BBD0-566E1DFE44FD}">
      <dgm:prSet/>
      <dgm:spPr/>
      <dgm:t>
        <a:bodyPr/>
        <a:lstStyle/>
        <a:p>
          <a:pPr>
            <a:lnSpc>
              <a:spcPct val="100000"/>
            </a:lnSpc>
          </a:pPr>
          <a:endParaRPr lang="en-US"/>
        </a:p>
      </dgm:t>
    </dgm:pt>
    <dgm:pt modelId="{CA22B13E-F33F-4391-9E1B-3E7C5BF254CD}">
      <dgm:prSet phldrT="[Texte]" custT="1"/>
      <dgm:spPr/>
      <dgm:t>
        <a:bodyPr/>
        <a:lstStyle/>
        <a:p>
          <a:pPr>
            <a:lnSpc>
              <a:spcPct val="100000"/>
            </a:lnSpc>
          </a:pPr>
          <a:r>
            <a:rPr lang="en-US" sz="2400" b="1" i="0" dirty="0"/>
            <a:t>01-Introduction</a:t>
          </a:r>
        </a:p>
      </dgm:t>
    </dgm:pt>
    <dgm:pt modelId="{39E0EF8F-B60F-4F6E-AEBF-4D193AA62B19}" type="parTrans" cxnId="{9E2447F2-CD95-49A5-B238-9CA8F4C01718}">
      <dgm:prSet/>
      <dgm:spPr/>
      <dgm:t>
        <a:bodyPr/>
        <a:lstStyle/>
        <a:p>
          <a:endParaRPr lang="fr-FR"/>
        </a:p>
      </dgm:t>
    </dgm:pt>
    <dgm:pt modelId="{7FE2DF28-B9F3-42CC-97AE-69854132E5A1}" type="sibTrans" cxnId="{9E2447F2-CD95-49A5-B238-9CA8F4C01718}">
      <dgm:prSet/>
      <dgm:spPr/>
      <dgm:t>
        <a:bodyPr/>
        <a:lstStyle/>
        <a:p>
          <a:endParaRPr lang="fr-FR"/>
        </a:p>
      </dgm:t>
    </dgm:pt>
    <dgm:pt modelId="{37EC9DDC-7942-4986-BB84-554493B4DF9F}">
      <dgm:prSet custT="1"/>
      <dgm:spPr/>
      <dgm:t>
        <a:bodyPr/>
        <a:lstStyle/>
        <a:p>
          <a:pPr>
            <a:lnSpc>
              <a:spcPct val="100000"/>
            </a:lnSpc>
          </a:pPr>
          <a:r>
            <a:rPr lang="en-US" sz="2400" b="1" i="0" dirty="0"/>
            <a:t>08-</a:t>
          </a:r>
          <a:r>
            <a:rPr lang="fr-FR" sz="2400" b="1" i="0" dirty="0"/>
            <a:t>Durée de protection</a:t>
          </a:r>
          <a:endParaRPr lang="en-US" sz="2400" b="1" i="0" dirty="0"/>
        </a:p>
      </dgm:t>
    </dgm:pt>
    <dgm:pt modelId="{504BF392-00A7-49DF-971F-D9B3948B58B2}" type="sibTrans" cxnId="{80A5DCAC-9546-406D-9A7E-05D6F59C4A9A}">
      <dgm:prSet/>
      <dgm:spPr/>
      <dgm:t>
        <a:bodyPr/>
        <a:lstStyle/>
        <a:p>
          <a:pPr>
            <a:lnSpc>
              <a:spcPct val="100000"/>
            </a:lnSpc>
          </a:pPr>
          <a:endParaRPr lang="en-US"/>
        </a:p>
      </dgm:t>
    </dgm:pt>
    <dgm:pt modelId="{79D927DE-4815-42F9-964A-695499305ADA}" type="parTrans" cxnId="{80A5DCAC-9546-406D-9A7E-05D6F59C4A9A}">
      <dgm:prSet/>
      <dgm:spPr/>
      <dgm:t>
        <a:bodyPr/>
        <a:lstStyle/>
        <a:p>
          <a:endParaRPr lang="en-US"/>
        </a:p>
      </dgm:t>
    </dgm:pt>
    <dgm:pt modelId="{023FDA02-1183-4AE0-A32B-093BFDE459EE}" type="pres">
      <dgm:prSet presAssocID="{06663F58-96FC-4780-8F12-8D959D233BB2}" presName="Name0" presStyleCnt="0">
        <dgm:presLayoutVars>
          <dgm:dir/>
          <dgm:animLvl val="lvl"/>
          <dgm:resizeHandles val="exact"/>
        </dgm:presLayoutVars>
      </dgm:prSet>
      <dgm:spPr/>
    </dgm:pt>
    <dgm:pt modelId="{8A8F6844-E4CE-4BA3-BE2A-1DCF7B89344D}" type="pres">
      <dgm:prSet presAssocID="{37EC9DDC-7942-4986-BB84-554493B4DF9F}" presName="boxAndChildren" presStyleCnt="0"/>
      <dgm:spPr/>
    </dgm:pt>
    <dgm:pt modelId="{A08B4538-C779-41DD-959D-8F04DF101A16}" type="pres">
      <dgm:prSet presAssocID="{37EC9DDC-7942-4986-BB84-554493B4DF9F}" presName="parentTextBox" presStyleLbl="node1" presStyleIdx="0" presStyleCnt="8"/>
      <dgm:spPr/>
    </dgm:pt>
    <dgm:pt modelId="{E9B2AF90-2A6D-47E2-9095-828516DB06C4}" type="pres">
      <dgm:prSet presAssocID="{5B993D19-5ACF-4A02-8FF0-2AA01FE5C47E}" presName="sp" presStyleCnt="0"/>
      <dgm:spPr/>
    </dgm:pt>
    <dgm:pt modelId="{B7ABEFE8-699D-47BC-8799-7CA774F62A75}" type="pres">
      <dgm:prSet presAssocID="{AAE6F5E2-B80F-49DD-B08A-1EFBA2201E20}" presName="arrowAndChildren" presStyleCnt="0"/>
      <dgm:spPr/>
    </dgm:pt>
    <dgm:pt modelId="{00DAEF39-8742-400C-96FE-02B27F5989C1}" type="pres">
      <dgm:prSet presAssocID="{AAE6F5E2-B80F-49DD-B08A-1EFBA2201E20}" presName="parentTextArrow" presStyleLbl="node1" presStyleIdx="1" presStyleCnt="8"/>
      <dgm:spPr/>
    </dgm:pt>
    <dgm:pt modelId="{B7E66F6B-638F-4377-AF4B-F02E1B60F091}" type="pres">
      <dgm:prSet presAssocID="{E6EF895A-6355-4462-8B2A-7AFEFCF8C5A2}" presName="sp" presStyleCnt="0"/>
      <dgm:spPr/>
    </dgm:pt>
    <dgm:pt modelId="{48D04FB2-6D6C-495B-8518-9AF1C32E2D83}" type="pres">
      <dgm:prSet presAssocID="{19D3645C-7B5E-4D98-ABDB-58C2DA7B0320}" presName="arrowAndChildren" presStyleCnt="0"/>
      <dgm:spPr/>
    </dgm:pt>
    <dgm:pt modelId="{E8F7496A-E3A8-4D38-95B1-82E5ABCCE4F4}" type="pres">
      <dgm:prSet presAssocID="{19D3645C-7B5E-4D98-ABDB-58C2DA7B0320}" presName="parentTextArrow" presStyleLbl="node1" presStyleIdx="2" presStyleCnt="8"/>
      <dgm:spPr/>
    </dgm:pt>
    <dgm:pt modelId="{B8D9AAC0-FE23-4023-821F-F3B9BBA64F81}" type="pres">
      <dgm:prSet presAssocID="{6DB5E706-240A-4BFC-B9CA-4D9B712FCD50}" presName="sp" presStyleCnt="0"/>
      <dgm:spPr/>
    </dgm:pt>
    <dgm:pt modelId="{4615F6EE-B332-4AAC-A1A3-DA56B585D837}" type="pres">
      <dgm:prSet presAssocID="{B781C95A-351C-43B4-89F0-06F3AC66E0CF}" presName="arrowAndChildren" presStyleCnt="0"/>
      <dgm:spPr/>
    </dgm:pt>
    <dgm:pt modelId="{6AAA3929-265C-4DBD-8AC8-F8DD573FF944}" type="pres">
      <dgm:prSet presAssocID="{B781C95A-351C-43B4-89F0-06F3AC66E0CF}" presName="parentTextArrow" presStyleLbl="node1" presStyleIdx="3" presStyleCnt="8"/>
      <dgm:spPr/>
    </dgm:pt>
    <dgm:pt modelId="{25E58847-AE89-434E-85EF-8A6A07D21C68}" type="pres">
      <dgm:prSet presAssocID="{01F20A65-D91C-4F99-9EEE-43E24C2128F7}" presName="sp" presStyleCnt="0"/>
      <dgm:spPr/>
    </dgm:pt>
    <dgm:pt modelId="{FE5B767E-348A-46AE-B8EE-F4809CBC797E}" type="pres">
      <dgm:prSet presAssocID="{41BB077D-8366-4A5E-BA04-D1ADF9E128BC}" presName="arrowAndChildren" presStyleCnt="0"/>
      <dgm:spPr/>
    </dgm:pt>
    <dgm:pt modelId="{09C58698-95B9-496A-9E84-628AE1D6CFC3}" type="pres">
      <dgm:prSet presAssocID="{41BB077D-8366-4A5E-BA04-D1ADF9E128BC}" presName="parentTextArrow" presStyleLbl="node1" presStyleIdx="4" presStyleCnt="8"/>
      <dgm:spPr/>
    </dgm:pt>
    <dgm:pt modelId="{E5FC0BDC-1FF7-4BA5-8EDA-3BD99CF4587B}" type="pres">
      <dgm:prSet presAssocID="{D96D70F2-D303-4452-84B5-74D96CFC478B}" presName="sp" presStyleCnt="0"/>
      <dgm:spPr/>
    </dgm:pt>
    <dgm:pt modelId="{416535AB-5F1D-462E-AA6C-92F628C3CD37}" type="pres">
      <dgm:prSet presAssocID="{BDBD3D3D-6829-47E5-B6A5-B90A0BA46E9F}" presName="arrowAndChildren" presStyleCnt="0"/>
      <dgm:spPr/>
    </dgm:pt>
    <dgm:pt modelId="{40755F8B-217D-42BD-8BEB-EDB916C09423}" type="pres">
      <dgm:prSet presAssocID="{BDBD3D3D-6829-47E5-B6A5-B90A0BA46E9F}" presName="parentTextArrow" presStyleLbl="node1" presStyleIdx="5" presStyleCnt="8"/>
      <dgm:spPr/>
    </dgm:pt>
    <dgm:pt modelId="{29BA8943-E1C1-43FA-A2A9-95AC35F0459F}" type="pres">
      <dgm:prSet presAssocID="{83BE4F39-503A-4FBB-909A-F88225A1A1A8}" presName="sp" presStyleCnt="0"/>
      <dgm:spPr/>
    </dgm:pt>
    <dgm:pt modelId="{275CE8AA-61F7-422F-89AD-D5889167D4EB}" type="pres">
      <dgm:prSet presAssocID="{DC22DCB3-0C53-4D94-9EF2-0F41C86054C6}" presName="arrowAndChildren" presStyleCnt="0"/>
      <dgm:spPr/>
    </dgm:pt>
    <dgm:pt modelId="{B2FB1320-9C66-4A3B-9F24-812B00CBC7F1}" type="pres">
      <dgm:prSet presAssocID="{DC22DCB3-0C53-4D94-9EF2-0F41C86054C6}" presName="parentTextArrow" presStyleLbl="node1" presStyleIdx="6" presStyleCnt="8"/>
      <dgm:spPr/>
    </dgm:pt>
    <dgm:pt modelId="{46FB4D6C-7EA5-4D7F-8864-28B5233E935F}" type="pres">
      <dgm:prSet presAssocID="{7FE2DF28-B9F3-42CC-97AE-69854132E5A1}" presName="sp" presStyleCnt="0"/>
      <dgm:spPr/>
    </dgm:pt>
    <dgm:pt modelId="{9EDF8B49-3F20-4D41-A949-E21082F15780}" type="pres">
      <dgm:prSet presAssocID="{CA22B13E-F33F-4391-9E1B-3E7C5BF254CD}" presName="arrowAndChildren" presStyleCnt="0"/>
      <dgm:spPr/>
    </dgm:pt>
    <dgm:pt modelId="{B9A01B4C-ECD4-46A4-9385-2E89B8696671}" type="pres">
      <dgm:prSet presAssocID="{CA22B13E-F33F-4391-9E1B-3E7C5BF254CD}" presName="parentTextArrow" presStyleLbl="node1" presStyleIdx="7" presStyleCnt="8"/>
      <dgm:spPr/>
    </dgm:pt>
  </dgm:ptLst>
  <dgm:cxnLst>
    <dgm:cxn modelId="{2847B500-7333-4381-9F5F-E8955429B2B7}" type="presOf" srcId="{B781C95A-351C-43B4-89F0-06F3AC66E0CF}" destId="{6AAA3929-265C-4DBD-8AC8-F8DD573FF944}" srcOrd="0" destOrd="0" presId="urn:microsoft.com/office/officeart/2005/8/layout/process4"/>
    <dgm:cxn modelId="{BF553D07-477A-44DC-80F4-422C95C3A38A}" type="presOf" srcId="{41BB077D-8366-4A5E-BA04-D1ADF9E128BC}" destId="{09C58698-95B9-496A-9E84-628AE1D6CFC3}" srcOrd="0" destOrd="0" presId="urn:microsoft.com/office/officeart/2005/8/layout/process4"/>
    <dgm:cxn modelId="{2A3B8831-54EE-4AFE-93B1-80B58F51076B}" type="presOf" srcId="{CA22B13E-F33F-4391-9E1B-3E7C5BF254CD}" destId="{B9A01B4C-ECD4-46A4-9385-2E89B8696671}" srcOrd="0" destOrd="0" presId="urn:microsoft.com/office/officeart/2005/8/layout/process4"/>
    <dgm:cxn modelId="{A87D2E41-75DD-45A5-885D-E69D6C4E8C8F}" type="presOf" srcId="{19D3645C-7B5E-4D98-ABDB-58C2DA7B0320}" destId="{E8F7496A-E3A8-4D38-95B1-82E5ABCCE4F4}" srcOrd="0" destOrd="0" presId="urn:microsoft.com/office/officeart/2005/8/layout/process4"/>
    <dgm:cxn modelId="{CE55EC61-92C7-4A1E-9828-D4CAB34E221B}" srcId="{06663F58-96FC-4780-8F12-8D959D233BB2}" destId="{41BB077D-8366-4A5E-BA04-D1ADF9E128BC}" srcOrd="3" destOrd="0" parTransId="{8BD05958-2FC8-44C5-A178-ADE61381462B}" sibTransId="{01F20A65-D91C-4F99-9EEE-43E24C2128F7}"/>
    <dgm:cxn modelId="{69664E63-9B71-4616-8249-A5C82D9AE0CB}" srcId="{06663F58-96FC-4780-8F12-8D959D233BB2}" destId="{BDBD3D3D-6829-47E5-B6A5-B90A0BA46E9F}" srcOrd="2" destOrd="0" parTransId="{E9E83CF4-B7B7-4134-8EE2-B3A162C0E1EB}" sibTransId="{D96D70F2-D303-4452-84B5-74D96CFC478B}"/>
    <dgm:cxn modelId="{E231D446-CA93-4300-9798-F562CAB77DAC}" type="presOf" srcId="{DC22DCB3-0C53-4D94-9EF2-0F41C86054C6}" destId="{B2FB1320-9C66-4A3B-9F24-812B00CBC7F1}" srcOrd="0" destOrd="0" presId="urn:microsoft.com/office/officeart/2005/8/layout/process4"/>
    <dgm:cxn modelId="{97578AA0-1BF2-445B-9AD9-E6C72154E451}" type="presOf" srcId="{BDBD3D3D-6829-47E5-B6A5-B90A0BA46E9F}" destId="{40755F8B-217D-42BD-8BEB-EDB916C09423}" srcOrd="0" destOrd="0" presId="urn:microsoft.com/office/officeart/2005/8/layout/process4"/>
    <dgm:cxn modelId="{32E1F4A1-5EF4-4699-BBD0-566E1DFE44FD}" srcId="{06663F58-96FC-4780-8F12-8D959D233BB2}" destId="{AAE6F5E2-B80F-49DD-B08A-1EFBA2201E20}" srcOrd="6" destOrd="0" parTransId="{C3F9820E-B3F9-41EC-B848-853E0A7EEC25}" sibTransId="{5B993D19-5ACF-4A02-8FF0-2AA01FE5C47E}"/>
    <dgm:cxn modelId="{80A5DCAC-9546-406D-9A7E-05D6F59C4A9A}" srcId="{06663F58-96FC-4780-8F12-8D959D233BB2}" destId="{37EC9DDC-7942-4986-BB84-554493B4DF9F}" srcOrd="7" destOrd="0" parTransId="{79D927DE-4815-42F9-964A-695499305ADA}" sibTransId="{504BF392-00A7-49DF-971F-D9B3948B58B2}"/>
    <dgm:cxn modelId="{6B6347BC-15D3-4E95-81C5-1FF13A61A82E}" type="presOf" srcId="{37EC9DDC-7942-4986-BB84-554493B4DF9F}" destId="{A08B4538-C779-41DD-959D-8F04DF101A16}" srcOrd="0" destOrd="0" presId="urn:microsoft.com/office/officeart/2005/8/layout/process4"/>
    <dgm:cxn modelId="{6B63DCC9-A9AE-461D-8229-E7E491624648}" srcId="{06663F58-96FC-4780-8F12-8D959D233BB2}" destId="{DC22DCB3-0C53-4D94-9EF2-0F41C86054C6}" srcOrd="1" destOrd="0" parTransId="{AC52A454-65F8-429D-9439-E258F9EA9AC9}" sibTransId="{83BE4F39-503A-4FBB-909A-F88225A1A1A8}"/>
    <dgm:cxn modelId="{842BC9DF-831B-4CDE-AEF1-EDB9E98ED905}" srcId="{06663F58-96FC-4780-8F12-8D959D233BB2}" destId="{19D3645C-7B5E-4D98-ABDB-58C2DA7B0320}" srcOrd="5" destOrd="0" parTransId="{4C01C40F-8891-44EF-A2B5-61C5D79EFBB4}" sibTransId="{E6EF895A-6355-4462-8B2A-7AFEFCF8C5A2}"/>
    <dgm:cxn modelId="{104937ED-C45B-4373-AC7E-E5C6A91160F6}" type="presOf" srcId="{06663F58-96FC-4780-8F12-8D959D233BB2}" destId="{023FDA02-1183-4AE0-A32B-093BFDE459EE}" srcOrd="0" destOrd="0" presId="urn:microsoft.com/office/officeart/2005/8/layout/process4"/>
    <dgm:cxn modelId="{630E18F2-0246-4D5B-94AB-80E1A5341646}" srcId="{06663F58-96FC-4780-8F12-8D959D233BB2}" destId="{B781C95A-351C-43B4-89F0-06F3AC66E0CF}" srcOrd="4" destOrd="0" parTransId="{C4D16E6E-B38B-4C15-B839-A77C3A828625}" sibTransId="{6DB5E706-240A-4BFC-B9CA-4D9B712FCD50}"/>
    <dgm:cxn modelId="{9E2447F2-CD95-49A5-B238-9CA8F4C01718}" srcId="{06663F58-96FC-4780-8F12-8D959D233BB2}" destId="{CA22B13E-F33F-4391-9E1B-3E7C5BF254CD}" srcOrd="0" destOrd="0" parTransId="{39E0EF8F-B60F-4F6E-AEBF-4D193AA62B19}" sibTransId="{7FE2DF28-B9F3-42CC-97AE-69854132E5A1}"/>
    <dgm:cxn modelId="{40B563FE-89B7-48C5-B305-D9C7F4A45236}" type="presOf" srcId="{AAE6F5E2-B80F-49DD-B08A-1EFBA2201E20}" destId="{00DAEF39-8742-400C-96FE-02B27F5989C1}" srcOrd="0" destOrd="0" presId="urn:microsoft.com/office/officeart/2005/8/layout/process4"/>
    <dgm:cxn modelId="{6CB136CA-BE59-4261-A9C1-10A4982840D1}" type="presParOf" srcId="{023FDA02-1183-4AE0-A32B-093BFDE459EE}" destId="{8A8F6844-E4CE-4BA3-BE2A-1DCF7B89344D}" srcOrd="0" destOrd="0" presId="urn:microsoft.com/office/officeart/2005/8/layout/process4"/>
    <dgm:cxn modelId="{BB17B868-E140-4796-B6B2-E36A5F1DA8D6}" type="presParOf" srcId="{8A8F6844-E4CE-4BA3-BE2A-1DCF7B89344D}" destId="{A08B4538-C779-41DD-959D-8F04DF101A16}" srcOrd="0" destOrd="0" presId="urn:microsoft.com/office/officeart/2005/8/layout/process4"/>
    <dgm:cxn modelId="{14F2D2A5-E80F-4D2F-A9E7-68055CA2C8E1}" type="presParOf" srcId="{023FDA02-1183-4AE0-A32B-093BFDE459EE}" destId="{E9B2AF90-2A6D-47E2-9095-828516DB06C4}" srcOrd="1" destOrd="0" presId="urn:microsoft.com/office/officeart/2005/8/layout/process4"/>
    <dgm:cxn modelId="{D8B4FDE7-7673-4623-A347-B50958EAFEE5}" type="presParOf" srcId="{023FDA02-1183-4AE0-A32B-093BFDE459EE}" destId="{B7ABEFE8-699D-47BC-8799-7CA774F62A75}" srcOrd="2" destOrd="0" presId="urn:microsoft.com/office/officeart/2005/8/layout/process4"/>
    <dgm:cxn modelId="{03E478F1-88B3-4266-A5F3-2C2AB51EB5C2}" type="presParOf" srcId="{B7ABEFE8-699D-47BC-8799-7CA774F62A75}" destId="{00DAEF39-8742-400C-96FE-02B27F5989C1}" srcOrd="0" destOrd="0" presId="urn:microsoft.com/office/officeart/2005/8/layout/process4"/>
    <dgm:cxn modelId="{3489A281-2AAF-4B19-93E7-F831AF6B4A79}" type="presParOf" srcId="{023FDA02-1183-4AE0-A32B-093BFDE459EE}" destId="{B7E66F6B-638F-4377-AF4B-F02E1B60F091}" srcOrd="3" destOrd="0" presId="urn:microsoft.com/office/officeart/2005/8/layout/process4"/>
    <dgm:cxn modelId="{75A0BE43-2543-491D-8406-BE624A6167C6}" type="presParOf" srcId="{023FDA02-1183-4AE0-A32B-093BFDE459EE}" destId="{48D04FB2-6D6C-495B-8518-9AF1C32E2D83}" srcOrd="4" destOrd="0" presId="urn:microsoft.com/office/officeart/2005/8/layout/process4"/>
    <dgm:cxn modelId="{D068334D-6741-4EDF-95B2-42ABECF44014}" type="presParOf" srcId="{48D04FB2-6D6C-495B-8518-9AF1C32E2D83}" destId="{E8F7496A-E3A8-4D38-95B1-82E5ABCCE4F4}" srcOrd="0" destOrd="0" presId="urn:microsoft.com/office/officeart/2005/8/layout/process4"/>
    <dgm:cxn modelId="{60E58AE6-E53F-4D4A-BA0D-7ECD8F1A03B7}" type="presParOf" srcId="{023FDA02-1183-4AE0-A32B-093BFDE459EE}" destId="{B8D9AAC0-FE23-4023-821F-F3B9BBA64F81}" srcOrd="5" destOrd="0" presId="urn:microsoft.com/office/officeart/2005/8/layout/process4"/>
    <dgm:cxn modelId="{75C5DF0A-D2C8-476E-8579-7345AF60CFE1}" type="presParOf" srcId="{023FDA02-1183-4AE0-A32B-093BFDE459EE}" destId="{4615F6EE-B332-4AAC-A1A3-DA56B585D837}" srcOrd="6" destOrd="0" presId="urn:microsoft.com/office/officeart/2005/8/layout/process4"/>
    <dgm:cxn modelId="{9CB2AD56-81F5-4230-A2A0-6AAA94FAC7DB}" type="presParOf" srcId="{4615F6EE-B332-4AAC-A1A3-DA56B585D837}" destId="{6AAA3929-265C-4DBD-8AC8-F8DD573FF944}" srcOrd="0" destOrd="0" presId="urn:microsoft.com/office/officeart/2005/8/layout/process4"/>
    <dgm:cxn modelId="{1F8820F0-A51B-44C7-92E8-8257B5183AE3}" type="presParOf" srcId="{023FDA02-1183-4AE0-A32B-093BFDE459EE}" destId="{25E58847-AE89-434E-85EF-8A6A07D21C68}" srcOrd="7" destOrd="0" presId="urn:microsoft.com/office/officeart/2005/8/layout/process4"/>
    <dgm:cxn modelId="{646F811D-EA1F-45B7-8525-01308AFCE169}" type="presParOf" srcId="{023FDA02-1183-4AE0-A32B-093BFDE459EE}" destId="{FE5B767E-348A-46AE-B8EE-F4809CBC797E}" srcOrd="8" destOrd="0" presId="urn:microsoft.com/office/officeart/2005/8/layout/process4"/>
    <dgm:cxn modelId="{A94852E1-A728-4B6E-B128-1E95B1D22093}" type="presParOf" srcId="{FE5B767E-348A-46AE-B8EE-F4809CBC797E}" destId="{09C58698-95B9-496A-9E84-628AE1D6CFC3}" srcOrd="0" destOrd="0" presId="urn:microsoft.com/office/officeart/2005/8/layout/process4"/>
    <dgm:cxn modelId="{05141951-71AB-40CD-88D3-68672F79E03E}" type="presParOf" srcId="{023FDA02-1183-4AE0-A32B-093BFDE459EE}" destId="{E5FC0BDC-1FF7-4BA5-8EDA-3BD99CF4587B}" srcOrd="9" destOrd="0" presId="urn:microsoft.com/office/officeart/2005/8/layout/process4"/>
    <dgm:cxn modelId="{0E486763-4377-405C-9D52-C4DBEF5E94EF}" type="presParOf" srcId="{023FDA02-1183-4AE0-A32B-093BFDE459EE}" destId="{416535AB-5F1D-462E-AA6C-92F628C3CD37}" srcOrd="10" destOrd="0" presId="urn:microsoft.com/office/officeart/2005/8/layout/process4"/>
    <dgm:cxn modelId="{8E4E04C6-6EDD-449A-AAAE-C7CAB5B177B4}" type="presParOf" srcId="{416535AB-5F1D-462E-AA6C-92F628C3CD37}" destId="{40755F8B-217D-42BD-8BEB-EDB916C09423}" srcOrd="0" destOrd="0" presId="urn:microsoft.com/office/officeart/2005/8/layout/process4"/>
    <dgm:cxn modelId="{7F07D14E-DD3A-46B4-9BB0-09B90DF6664F}" type="presParOf" srcId="{023FDA02-1183-4AE0-A32B-093BFDE459EE}" destId="{29BA8943-E1C1-43FA-A2A9-95AC35F0459F}" srcOrd="11" destOrd="0" presId="urn:microsoft.com/office/officeart/2005/8/layout/process4"/>
    <dgm:cxn modelId="{6411E454-57F8-4328-8693-B0C71BB60AB0}" type="presParOf" srcId="{023FDA02-1183-4AE0-A32B-093BFDE459EE}" destId="{275CE8AA-61F7-422F-89AD-D5889167D4EB}" srcOrd="12" destOrd="0" presId="urn:microsoft.com/office/officeart/2005/8/layout/process4"/>
    <dgm:cxn modelId="{5268868E-4F7E-4552-AE20-84E7CAB83156}" type="presParOf" srcId="{275CE8AA-61F7-422F-89AD-D5889167D4EB}" destId="{B2FB1320-9C66-4A3B-9F24-812B00CBC7F1}" srcOrd="0" destOrd="0" presId="urn:microsoft.com/office/officeart/2005/8/layout/process4"/>
    <dgm:cxn modelId="{AF0F28D7-F892-4E53-9B9E-7143601BB08D}" type="presParOf" srcId="{023FDA02-1183-4AE0-A32B-093BFDE459EE}" destId="{46FB4D6C-7EA5-4D7F-8864-28B5233E935F}" srcOrd="13" destOrd="0" presId="urn:microsoft.com/office/officeart/2005/8/layout/process4"/>
    <dgm:cxn modelId="{EA0E45C4-BBC6-42E5-B559-13325E572CBF}" type="presParOf" srcId="{023FDA02-1183-4AE0-A32B-093BFDE459EE}" destId="{9EDF8B49-3F20-4D41-A949-E21082F15780}" srcOrd="14" destOrd="0" presId="urn:microsoft.com/office/officeart/2005/8/layout/process4"/>
    <dgm:cxn modelId="{EE197E61-0A3C-494D-96F1-613218CA6779}" type="presParOf" srcId="{9EDF8B49-3F20-4D41-A949-E21082F15780}" destId="{B9A01B4C-ECD4-46A4-9385-2E89B8696671}" srcOrd="0" destOrd="0" presId="urn:microsoft.com/office/officeart/2005/8/layout/process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B4538-C779-41DD-959D-8F04DF101A16}">
      <dsp:nvSpPr>
        <dsp:cNvPr id="0" name=""/>
        <dsp:cNvSpPr/>
      </dsp:nvSpPr>
      <dsp:spPr>
        <a:xfrm>
          <a:off x="0" y="4796966"/>
          <a:ext cx="5914209" cy="449775"/>
        </a:xfrm>
        <a:prstGeom prst="rect">
          <a:avLst/>
        </a:prstGeom>
        <a:blipFill>
          <a:blip xmlns:r="http://schemas.openxmlformats.org/officeDocument/2006/relationships" r:embed="rId1">
            <a:duotone>
              <a:schemeClr val="accent2">
                <a:hueOff val="0"/>
                <a:satOff val="0"/>
                <a:lumOff val="0"/>
                <a:alphaOff val="0"/>
                <a:shade val="74000"/>
                <a:satMod val="130000"/>
                <a:lumMod val="90000"/>
              </a:schemeClr>
              <a:schemeClr val="accent2">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i="0" kern="1200" dirty="0"/>
            <a:t>08-</a:t>
          </a:r>
          <a:r>
            <a:rPr lang="fr-FR" sz="2400" b="1" i="0" kern="1200" dirty="0"/>
            <a:t>Durée de protection</a:t>
          </a:r>
          <a:endParaRPr lang="en-US" sz="2400" b="1" i="0" kern="1200" dirty="0"/>
        </a:p>
      </dsp:txBody>
      <dsp:txXfrm>
        <a:off x="0" y="4796966"/>
        <a:ext cx="5914209" cy="449775"/>
      </dsp:txXfrm>
    </dsp:sp>
    <dsp:sp modelId="{00DAEF39-8742-400C-96FE-02B27F5989C1}">
      <dsp:nvSpPr>
        <dsp:cNvPr id="0" name=""/>
        <dsp:cNvSpPr/>
      </dsp:nvSpPr>
      <dsp:spPr>
        <a:xfrm rot="10800000">
          <a:off x="0" y="4111959"/>
          <a:ext cx="5914209" cy="691754"/>
        </a:xfrm>
        <a:prstGeom prst="upArrowCallout">
          <a:avLst/>
        </a:prstGeom>
        <a:blipFill>
          <a:blip xmlns:r="http://schemas.openxmlformats.org/officeDocument/2006/relationships" r:embed="rId1">
            <a:duotone>
              <a:schemeClr val="accent3">
                <a:hueOff val="0"/>
                <a:satOff val="0"/>
                <a:lumOff val="0"/>
                <a:alphaOff val="0"/>
                <a:shade val="74000"/>
                <a:satMod val="130000"/>
                <a:lumMod val="90000"/>
              </a:schemeClr>
              <a:schemeClr val="accent3">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i="0" kern="1200" dirty="0"/>
            <a:t>07-</a:t>
          </a:r>
          <a:r>
            <a:rPr lang="fr-FR" sz="2400" b="1" i="0" kern="1200" dirty="0"/>
            <a:t>Procédure de la protection </a:t>
          </a:r>
          <a:endParaRPr lang="en-US" sz="2400" b="1" i="0" kern="1200" dirty="0"/>
        </a:p>
      </dsp:txBody>
      <dsp:txXfrm rot="10800000">
        <a:off x="0" y="4111959"/>
        <a:ext cx="5914209" cy="449481"/>
      </dsp:txXfrm>
    </dsp:sp>
    <dsp:sp modelId="{E8F7496A-E3A8-4D38-95B1-82E5ABCCE4F4}">
      <dsp:nvSpPr>
        <dsp:cNvPr id="0" name=""/>
        <dsp:cNvSpPr/>
      </dsp:nvSpPr>
      <dsp:spPr>
        <a:xfrm rot="10800000">
          <a:off x="0" y="3426952"/>
          <a:ext cx="5914209" cy="691754"/>
        </a:xfrm>
        <a:prstGeom prst="upArrowCallout">
          <a:avLst/>
        </a:prstGeom>
        <a:blipFill>
          <a:blip xmlns:r="http://schemas.openxmlformats.org/officeDocument/2006/relationships" r:embed="rId1">
            <a:duotone>
              <a:schemeClr val="accent4">
                <a:hueOff val="0"/>
                <a:satOff val="0"/>
                <a:lumOff val="0"/>
                <a:alphaOff val="0"/>
                <a:shade val="74000"/>
                <a:satMod val="130000"/>
                <a:lumMod val="90000"/>
              </a:schemeClr>
              <a:schemeClr val="accent4">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i="0" kern="1200" dirty="0"/>
            <a:t>06-</a:t>
          </a:r>
          <a:r>
            <a:rPr lang="fr-FR" sz="2400" b="1" i="0" kern="1200" dirty="0"/>
            <a:t>Organisme chargé de la protection</a:t>
          </a:r>
          <a:endParaRPr lang="en-US" sz="2400" b="1" i="0" kern="1200" dirty="0"/>
        </a:p>
      </dsp:txBody>
      <dsp:txXfrm rot="10800000">
        <a:off x="0" y="3426952"/>
        <a:ext cx="5914209" cy="449481"/>
      </dsp:txXfrm>
    </dsp:sp>
    <dsp:sp modelId="{6AAA3929-265C-4DBD-8AC8-F8DD573FF944}">
      <dsp:nvSpPr>
        <dsp:cNvPr id="0" name=""/>
        <dsp:cNvSpPr/>
      </dsp:nvSpPr>
      <dsp:spPr>
        <a:xfrm rot="10800000">
          <a:off x="0" y="2741944"/>
          <a:ext cx="5914209" cy="691754"/>
        </a:xfrm>
        <a:prstGeom prst="upArrowCallout">
          <a:avLst/>
        </a:prstGeom>
        <a:blipFill>
          <a:blip xmlns:r="http://schemas.openxmlformats.org/officeDocument/2006/relationships" r:embed="rId1">
            <a:duotone>
              <a:schemeClr val="accent5">
                <a:hueOff val="0"/>
                <a:satOff val="0"/>
                <a:lumOff val="0"/>
                <a:alphaOff val="0"/>
                <a:shade val="74000"/>
                <a:satMod val="130000"/>
                <a:lumMod val="90000"/>
              </a:schemeClr>
              <a:schemeClr val="accent5">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i="0" kern="1200" dirty="0"/>
            <a:t>05-</a:t>
          </a:r>
          <a:r>
            <a:rPr lang="fr-FR" sz="2400" b="1" i="0" kern="1200" dirty="0"/>
            <a:t>Porté de la protection</a:t>
          </a:r>
          <a:endParaRPr lang="en-US" sz="2400" b="1" i="0" kern="1200" dirty="0"/>
        </a:p>
      </dsp:txBody>
      <dsp:txXfrm rot="10800000">
        <a:off x="0" y="2741944"/>
        <a:ext cx="5914209" cy="449481"/>
      </dsp:txXfrm>
    </dsp:sp>
    <dsp:sp modelId="{09C58698-95B9-496A-9E84-628AE1D6CFC3}">
      <dsp:nvSpPr>
        <dsp:cNvPr id="0" name=""/>
        <dsp:cNvSpPr/>
      </dsp:nvSpPr>
      <dsp:spPr>
        <a:xfrm rot="10800000">
          <a:off x="0" y="2056937"/>
          <a:ext cx="5914209" cy="691754"/>
        </a:xfrm>
        <a:prstGeom prst="upArrowCallout">
          <a:avLst/>
        </a:prstGeom>
        <a:blipFill>
          <a:blip xmlns:r="http://schemas.openxmlformats.org/officeDocument/2006/relationships" r:embed="rId1">
            <a:duotone>
              <a:schemeClr val="accent6">
                <a:hueOff val="0"/>
                <a:satOff val="0"/>
                <a:lumOff val="0"/>
                <a:alphaOff val="0"/>
                <a:shade val="74000"/>
                <a:satMod val="130000"/>
                <a:lumMod val="90000"/>
              </a:schemeClr>
              <a:schemeClr val="accent6">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i="0" kern="1200" dirty="0"/>
            <a:t>04-</a:t>
          </a:r>
          <a:r>
            <a:rPr lang="fr-FR" sz="2400" b="1" i="0" kern="1200" dirty="0"/>
            <a:t>Moyens de protections </a:t>
          </a:r>
          <a:endParaRPr lang="en-US" sz="2400" b="1" i="0" kern="1200" dirty="0"/>
        </a:p>
      </dsp:txBody>
      <dsp:txXfrm rot="10800000">
        <a:off x="0" y="2056937"/>
        <a:ext cx="5914209" cy="449481"/>
      </dsp:txXfrm>
    </dsp:sp>
    <dsp:sp modelId="{40755F8B-217D-42BD-8BEB-EDB916C09423}">
      <dsp:nvSpPr>
        <dsp:cNvPr id="0" name=""/>
        <dsp:cNvSpPr/>
      </dsp:nvSpPr>
      <dsp:spPr>
        <a:xfrm rot="10800000">
          <a:off x="0" y="1371929"/>
          <a:ext cx="5914209" cy="691754"/>
        </a:xfrm>
        <a:prstGeom prst="upArrowCallout">
          <a:avLst/>
        </a:prstGeom>
        <a:blipFill>
          <a:blip xmlns:r="http://schemas.openxmlformats.org/officeDocument/2006/relationships" r:embed="rId1">
            <a:duotone>
              <a:schemeClr val="accent2">
                <a:hueOff val="0"/>
                <a:satOff val="0"/>
                <a:lumOff val="0"/>
                <a:alphaOff val="0"/>
                <a:shade val="74000"/>
                <a:satMod val="130000"/>
                <a:lumMod val="90000"/>
              </a:schemeClr>
              <a:schemeClr val="accent2">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fr-FR" sz="2400" b="1" i="0" kern="1200" dirty="0"/>
            <a:t>03-Objets de protection</a:t>
          </a:r>
          <a:endParaRPr lang="en-US" sz="2400" b="1" i="0" kern="1200" dirty="0"/>
        </a:p>
      </dsp:txBody>
      <dsp:txXfrm rot="10800000">
        <a:off x="0" y="1371929"/>
        <a:ext cx="5914209" cy="449481"/>
      </dsp:txXfrm>
    </dsp:sp>
    <dsp:sp modelId="{B2FB1320-9C66-4A3B-9F24-812B00CBC7F1}">
      <dsp:nvSpPr>
        <dsp:cNvPr id="0" name=""/>
        <dsp:cNvSpPr/>
      </dsp:nvSpPr>
      <dsp:spPr>
        <a:xfrm rot="10800000">
          <a:off x="0" y="686922"/>
          <a:ext cx="5914209" cy="691754"/>
        </a:xfrm>
        <a:prstGeom prst="upArrowCallout">
          <a:avLst/>
        </a:prstGeom>
        <a:blipFill>
          <a:blip xmlns:r="http://schemas.openxmlformats.org/officeDocument/2006/relationships" r:embed="rId1">
            <a:duotone>
              <a:schemeClr val="accent3">
                <a:hueOff val="0"/>
                <a:satOff val="0"/>
                <a:lumOff val="0"/>
                <a:alphaOff val="0"/>
                <a:shade val="74000"/>
                <a:satMod val="130000"/>
                <a:lumMod val="90000"/>
              </a:schemeClr>
              <a:schemeClr val="accent3">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i="0" kern="1200" dirty="0"/>
            <a:t>02-</a:t>
          </a:r>
          <a:r>
            <a:rPr lang="fr-FR" sz="2400" b="1" i="0" kern="1200" dirty="0"/>
            <a:t>Intérêt et opportunité de la protection</a:t>
          </a:r>
          <a:endParaRPr lang="en-US" sz="2400" b="1" i="0" kern="1200" dirty="0"/>
        </a:p>
      </dsp:txBody>
      <dsp:txXfrm rot="10800000">
        <a:off x="0" y="686922"/>
        <a:ext cx="5914209" cy="449481"/>
      </dsp:txXfrm>
    </dsp:sp>
    <dsp:sp modelId="{B9A01B4C-ECD4-46A4-9385-2E89B8696671}">
      <dsp:nvSpPr>
        <dsp:cNvPr id="0" name=""/>
        <dsp:cNvSpPr/>
      </dsp:nvSpPr>
      <dsp:spPr>
        <a:xfrm rot="10800000">
          <a:off x="0" y="1915"/>
          <a:ext cx="5914209" cy="691754"/>
        </a:xfrm>
        <a:prstGeom prst="upArrowCallout">
          <a:avLst/>
        </a:prstGeom>
        <a:blipFill>
          <a:blip xmlns:r="http://schemas.openxmlformats.org/officeDocument/2006/relationships" r:embed="rId1">
            <a:duotone>
              <a:schemeClr val="accent4">
                <a:hueOff val="0"/>
                <a:satOff val="0"/>
                <a:lumOff val="0"/>
                <a:alphaOff val="0"/>
                <a:shade val="74000"/>
                <a:satMod val="130000"/>
                <a:lumMod val="90000"/>
              </a:schemeClr>
              <a:schemeClr val="accent4">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i="0" kern="1200" dirty="0"/>
            <a:t>01-Introduction</a:t>
          </a:r>
        </a:p>
      </dsp:txBody>
      <dsp:txXfrm rot="10800000">
        <a:off x="0" y="1915"/>
        <a:ext cx="5914209" cy="44948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C80F580-3B6A-44CD-9A1E-E890016126F8}" type="datetime1">
              <a:rPr lang="fr-FR" smtClean="0"/>
              <a:t>25/10/2019</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fr-FR" smtClean="0"/>
              <a:t>‹N°›</a:t>
            </a:fld>
            <a:endParaRPr lang="fr-F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1"/>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DF8ED89-FBF4-48E3-B6C6-C071DA98F802}" type="datetime1">
              <a:rPr lang="fr-FR" noProof="1" dirty="0" smtClean="0"/>
              <a:t>25/10/2019</a:t>
            </a:fld>
            <a:endParaRPr lang="fr-FR" noProof="1"/>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1"/>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1"/>
              <a:t>Modifiez les styles du texte du masque</a:t>
            </a:r>
          </a:p>
          <a:p>
            <a:pPr lvl="1" rtl="0"/>
            <a:r>
              <a:rPr lang="fr-FR" noProof="1"/>
              <a:t>Deuxième niveau</a:t>
            </a:r>
          </a:p>
          <a:p>
            <a:pPr lvl="2" rtl="0"/>
            <a:r>
              <a:rPr lang="fr-FR" noProof="1"/>
              <a:t>Troisième niveau</a:t>
            </a:r>
          </a:p>
          <a:p>
            <a:pPr lvl="3" rtl="0"/>
            <a:r>
              <a:rPr lang="fr-FR" noProof="1"/>
              <a:t>Quatrième niveau</a:t>
            </a:r>
          </a:p>
          <a:p>
            <a:pPr lvl="4" rtl="0"/>
            <a:r>
              <a:rPr lang="fr-FR" noProof="1"/>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1"/>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fr-FR" noProof="1" dirty="0" smtClean="0"/>
              <a:t>‹N°›</a:t>
            </a:fld>
            <a:endParaRPr lang="fr-FR" noProof="1"/>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1</a:t>
            </a:fld>
            <a:endParaRPr lang="fr-FR"/>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11</a:t>
            </a:fld>
            <a:endParaRPr lang="fr-FR" noProof="1"/>
          </a:p>
        </p:txBody>
      </p:sp>
    </p:spTree>
    <p:extLst>
      <p:ext uri="{BB962C8B-B14F-4D97-AF65-F5344CB8AC3E}">
        <p14:creationId xmlns:p14="http://schemas.microsoft.com/office/powerpoint/2010/main" val="1974127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12</a:t>
            </a:fld>
            <a:endParaRPr lang="fr-FR" noProof="1"/>
          </a:p>
        </p:txBody>
      </p:sp>
    </p:spTree>
    <p:extLst>
      <p:ext uri="{BB962C8B-B14F-4D97-AF65-F5344CB8AC3E}">
        <p14:creationId xmlns:p14="http://schemas.microsoft.com/office/powerpoint/2010/main" val="585393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13</a:t>
            </a:fld>
            <a:endParaRPr lang="fr-FR" noProof="1"/>
          </a:p>
        </p:txBody>
      </p:sp>
    </p:spTree>
    <p:extLst>
      <p:ext uri="{BB962C8B-B14F-4D97-AF65-F5344CB8AC3E}">
        <p14:creationId xmlns:p14="http://schemas.microsoft.com/office/powerpoint/2010/main" val="2428354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2</a:t>
            </a:fld>
            <a:endParaRPr lang="fr-FR" noProof="1"/>
          </a:p>
        </p:txBody>
      </p:sp>
    </p:spTree>
    <p:extLst>
      <p:ext uri="{BB962C8B-B14F-4D97-AF65-F5344CB8AC3E}">
        <p14:creationId xmlns:p14="http://schemas.microsoft.com/office/powerpoint/2010/main" val="2233530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4</a:t>
            </a:fld>
            <a:endParaRPr lang="fr-FR" noProof="1"/>
          </a:p>
        </p:txBody>
      </p:sp>
    </p:spTree>
    <p:extLst>
      <p:ext uri="{BB962C8B-B14F-4D97-AF65-F5344CB8AC3E}">
        <p14:creationId xmlns:p14="http://schemas.microsoft.com/office/powerpoint/2010/main" val="2478950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5</a:t>
            </a:fld>
            <a:endParaRPr lang="fr-FR" noProof="1"/>
          </a:p>
        </p:txBody>
      </p:sp>
    </p:spTree>
    <p:extLst>
      <p:ext uri="{BB962C8B-B14F-4D97-AF65-F5344CB8AC3E}">
        <p14:creationId xmlns:p14="http://schemas.microsoft.com/office/powerpoint/2010/main" val="1243884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6</a:t>
            </a:fld>
            <a:endParaRPr lang="fr-FR" noProof="1"/>
          </a:p>
        </p:txBody>
      </p:sp>
    </p:spTree>
    <p:extLst>
      <p:ext uri="{BB962C8B-B14F-4D97-AF65-F5344CB8AC3E}">
        <p14:creationId xmlns:p14="http://schemas.microsoft.com/office/powerpoint/2010/main" val="1386720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7</a:t>
            </a:fld>
            <a:endParaRPr lang="fr-FR" noProof="1"/>
          </a:p>
        </p:txBody>
      </p:sp>
    </p:spTree>
    <p:extLst>
      <p:ext uri="{BB962C8B-B14F-4D97-AF65-F5344CB8AC3E}">
        <p14:creationId xmlns:p14="http://schemas.microsoft.com/office/powerpoint/2010/main" val="2451194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8</a:t>
            </a:fld>
            <a:endParaRPr lang="fr-FR" noProof="1"/>
          </a:p>
        </p:txBody>
      </p:sp>
    </p:spTree>
    <p:extLst>
      <p:ext uri="{BB962C8B-B14F-4D97-AF65-F5344CB8AC3E}">
        <p14:creationId xmlns:p14="http://schemas.microsoft.com/office/powerpoint/2010/main" val="124329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9</a:t>
            </a:fld>
            <a:endParaRPr lang="fr-FR" noProof="1"/>
          </a:p>
        </p:txBody>
      </p:sp>
    </p:spTree>
    <p:extLst>
      <p:ext uri="{BB962C8B-B14F-4D97-AF65-F5344CB8AC3E}">
        <p14:creationId xmlns:p14="http://schemas.microsoft.com/office/powerpoint/2010/main" val="1648406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10</a:t>
            </a:fld>
            <a:endParaRPr lang="fr-FR" noProof="1"/>
          </a:p>
        </p:txBody>
      </p:sp>
    </p:spTree>
    <p:extLst>
      <p:ext uri="{BB962C8B-B14F-4D97-AF65-F5344CB8AC3E}">
        <p14:creationId xmlns:p14="http://schemas.microsoft.com/office/powerpoint/2010/main" val="2670085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pPr rtl="0"/>
            <a:fld id="{802CD4F2-526B-4131-B91B-856C46007FC5}" type="datetime1">
              <a:rPr lang="fr-FR" noProof="0" smtClean="0"/>
              <a:t>25/10/2019</a:t>
            </a:fld>
            <a:endParaRPr lang="fr-FR" noProof="0"/>
          </a:p>
        </p:txBody>
      </p:sp>
      <p:sp>
        <p:nvSpPr>
          <p:cNvPr id="5" name="Footer Placeholder 4"/>
          <p:cNvSpPr>
            <a:spLocks noGrp="1"/>
          </p:cNvSpPr>
          <p:nvPr>
            <p:ph type="ftr" sz="quarter" idx="11"/>
          </p:nvPr>
        </p:nvSpPr>
        <p:spPr>
          <a:xfrm>
            <a:off x="2692397" y="5037663"/>
            <a:ext cx="5214635" cy="279400"/>
          </a:xfrm>
        </p:spPr>
        <p:txBody>
          <a:bodyPr/>
          <a:lstStyle/>
          <a:p>
            <a:pPr rtl="0"/>
            <a:endParaRPr lang="fr-FR" noProof="0"/>
          </a:p>
        </p:txBody>
      </p:sp>
      <p:sp>
        <p:nvSpPr>
          <p:cNvPr id="6" name="Slide Number Placeholder 5"/>
          <p:cNvSpPr>
            <a:spLocks noGrp="1"/>
          </p:cNvSpPr>
          <p:nvPr>
            <p:ph type="sldNum" sz="quarter" idx="12"/>
          </p:nvPr>
        </p:nvSpPr>
        <p:spPr>
          <a:xfrm>
            <a:off x="8956900" y="5037663"/>
            <a:ext cx="551167" cy="279400"/>
          </a:xfrm>
        </p:spPr>
        <p:txBody>
          <a:bodyPr/>
          <a:lstStyle/>
          <a:p>
            <a:pPr rtl="0"/>
            <a:fld id="{9860EDB8-5305-433F-BE41-D7A86D811DB3}" type="slidenum">
              <a:rPr lang="fr-FR" noProof="0" smtClean="0"/>
              <a:pPr/>
              <a:t>‹N°›</a:t>
            </a:fld>
            <a:endParaRPr lang="fr-FR" noProof="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634104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rtl="0"/>
            <a:fld id="{802CD4F2-526B-4131-B91B-856C46007FC5}" type="datetime1">
              <a:rPr lang="fr-FR" noProof="0" smtClean="0"/>
              <a:t>25/10/2019</a:t>
            </a:fld>
            <a:endParaRPr lang="fr-FR" noProof="0"/>
          </a:p>
        </p:txBody>
      </p:sp>
      <p:sp>
        <p:nvSpPr>
          <p:cNvPr id="6" name="Footer Placeholder 5"/>
          <p:cNvSpPr>
            <a:spLocks noGrp="1"/>
          </p:cNvSpPr>
          <p:nvPr>
            <p:ph type="ftr" sz="quarter" idx="11"/>
          </p:nvPr>
        </p:nvSpPr>
        <p:spPr/>
        <p:txBody>
          <a:bodyPr/>
          <a:lstStyle/>
          <a:p>
            <a:pPr rtl="0"/>
            <a:endParaRPr lang="fr-FR" noProof="0"/>
          </a:p>
        </p:txBody>
      </p:sp>
      <p:sp>
        <p:nvSpPr>
          <p:cNvPr id="7" name="Slide Number Placeholder 6"/>
          <p:cNvSpPr>
            <a:spLocks noGrp="1"/>
          </p:cNvSpPr>
          <p:nvPr>
            <p:ph type="sldNum" sz="quarter" idx="12"/>
          </p:nvPr>
        </p:nvSpPr>
        <p:spPr/>
        <p:txBody>
          <a:bodyPr/>
          <a:lstStyle/>
          <a:p>
            <a:pPr rtl="0"/>
            <a:fld id="{9860EDB8-5305-433F-BE41-D7A86D811DB3}" type="slidenum">
              <a:rPr lang="fr-FR" noProof="0" smtClean="0"/>
              <a:pPr/>
              <a:t>‹N°›</a:t>
            </a:fld>
            <a:endParaRPr lang="fr-FR" noProof="0"/>
          </a:p>
        </p:txBody>
      </p:sp>
    </p:spTree>
    <p:extLst>
      <p:ext uri="{BB962C8B-B14F-4D97-AF65-F5344CB8AC3E}">
        <p14:creationId xmlns:p14="http://schemas.microsoft.com/office/powerpoint/2010/main" val="14464472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rtl="0"/>
            <a:fld id="{802CD4F2-526B-4131-B91B-856C46007FC5}" type="datetime1">
              <a:rPr lang="fr-FR" noProof="0" smtClean="0"/>
              <a:t>25/10/2019</a:t>
            </a:fld>
            <a:endParaRPr lang="fr-FR" noProof="0"/>
          </a:p>
        </p:txBody>
      </p:sp>
      <p:sp>
        <p:nvSpPr>
          <p:cNvPr id="5" name="Footer Placeholder 4"/>
          <p:cNvSpPr>
            <a:spLocks noGrp="1"/>
          </p:cNvSpPr>
          <p:nvPr>
            <p:ph type="ftr" sz="quarter" idx="11"/>
          </p:nvPr>
        </p:nvSpPr>
        <p:spPr/>
        <p:txBody>
          <a:bodyPr/>
          <a:lstStyle/>
          <a:p>
            <a:pPr rtl="0"/>
            <a:endParaRPr lang="fr-FR" noProof="0"/>
          </a:p>
        </p:txBody>
      </p:sp>
      <p:sp>
        <p:nvSpPr>
          <p:cNvPr id="6" name="Slide Number Placeholder 5"/>
          <p:cNvSpPr>
            <a:spLocks noGrp="1"/>
          </p:cNvSpPr>
          <p:nvPr>
            <p:ph type="sldNum" sz="quarter" idx="12"/>
          </p:nvPr>
        </p:nvSpPr>
        <p:spPr/>
        <p:txBody>
          <a:bodyPr/>
          <a:lstStyle/>
          <a:p>
            <a:pPr rtl="0"/>
            <a:fld id="{9860EDB8-5305-433F-BE41-D7A86D811DB3}" type="slidenum">
              <a:rPr lang="fr-FR" noProof="0" smtClean="0"/>
              <a:pPr/>
              <a:t>‹N°›</a:t>
            </a:fld>
            <a:endParaRPr lang="fr-FR" noProof="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852129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rtl="0"/>
            <a:fld id="{802CD4F2-526B-4131-B91B-856C46007FC5}" type="datetime1">
              <a:rPr lang="fr-FR" noProof="0" smtClean="0"/>
              <a:t>25/10/2019</a:t>
            </a:fld>
            <a:endParaRPr lang="fr-FR" noProof="0"/>
          </a:p>
        </p:txBody>
      </p:sp>
      <p:sp>
        <p:nvSpPr>
          <p:cNvPr id="5" name="Footer Placeholder 4"/>
          <p:cNvSpPr>
            <a:spLocks noGrp="1"/>
          </p:cNvSpPr>
          <p:nvPr>
            <p:ph type="ftr" sz="quarter" idx="11"/>
          </p:nvPr>
        </p:nvSpPr>
        <p:spPr/>
        <p:txBody>
          <a:bodyPr/>
          <a:lstStyle/>
          <a:p>
            <a:pPr rtl="0"/>
            <a:endParaRPr lang="fr-FR" noProof="0"/>
          </a:p>
        </p:txBody>
      </p:sp>
      <p:sp>
        <p:nvSpPr>
          <p:cNvPr id="6" name="Slide Number Placeholder 5"/>
          <p:cNvSpPr>
            <a:spLocks noGrp="1"/>
          </p:cNvSpPr>
          <p:nvPr>
            <p:ph type="sldNum" sz="quarter" idx="12"/>
          </p:nvPr>
        </p:nvSpPr>
        <p:spPr/>
        <p:txBody>
          <a:bodyPr/>
          <a:lstStyle/>
          <a:p>
            <a:pPr rtl="0"/>
            <a:fld id="{9860EDB8-5305-433F-BE41-D7A86D811DB3}" type="slidenum">
              <a:rPr lang="fr-FR" noProof="0" smtClean="0"/>
              <a:pPr/>
              <a:t>‹N°›</a:t>
            </a:fld>
            <a:endParaRPr lang="fr-FR" noProof="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07283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rtl="0"/>
            <a:fld id="{802CD4F2-526B-4131-B91B-856C46007FC5}" type="datetime1">
              <a:rPr lang="fr-FR" noProof="0" smtClean="0"/>
              <a:t>25/10/2019</a:t>
            </a:fld>
            <a:endParaRPr lang="fr-FR" noProof="0"/>
          </a:p>
        </p:txBody>
      </p:sp>
      <p:sp>
        <p:nvSpPr>
          <p:cNvPr id="5" name="Footer Placeholder 4"/>
          <p:cNvSpPr>
            <a:spLocks noGrp="1"/>
          </p:cNvSpPr>
          <p:nvPr>
            <p:ph type="ftr" sz="quarter" idx="11"/>
          </p:nvPr>
        </p:nvSpPr>
        <p:spPr/>
        <p:txBody>
          <a:bodyPr/>
          <a:lstStyle/>
          <a:p>
            <a:pPr rtl="0"/>
            <a:endParaRPr lang="fr-FR" noProof="0"/>
          </a:p>
        </p:txBody>
      </p:sp>
      <p:sp>
        <p:nvSpPr>
          <p:cNvPr id="6" name="Slide Number Placeholder 5"/>
          <p:cNvSpPr>
            <a:spLocks noGrp="1"/>
          </p:cNvSpPr>
          <p:nvPr>
            <p:ph type="sldNum" sz="quarter" idx="12"/>
          </p:nvPr>
        </p:nvSpPr>
        <p:spPr/>
        <p:txBody>
          <a:bodyPr/>
          <a:lstStyle/>
          <a:p>
            <a:pPr rtl="0"/>
            <a:fld id="{9860EDB8-5305-433F-BE41-D7A86D811DB3}" type="slidenum">
              <a:rPr lang="fr-FR" noProof="0" smtClean="0"/>
              <a:pPr/>
              <a:t>‹N°›</a:t>
            </a:fld>
            <a:endParaRPr lang="fr-FR" noProof="0"/>
          </a:p>
        </p:txBody>
      </p:sp>
    </p:spTree>
    <p:extLst>
      <p:ext uri="{BB962C8B-B14F-4D97-AF65-F5344CB8AC3E}">
        <p14:creationId xmlns:p14="http://schemas.microsoft.com/office/powerpoint/2010/main" val="12827258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rtl="0"/>
            <a:fld id="{802CD4F2-526B-4131-B91B-856C46007FC5}" type="datetime1">
              <a:rPr lang="fr-FR" noProof="0" smtClean="0"/>
              <a:t>25/10/2019</a:t>
            </a:fld>
            <a:endParaRPr lang="fr-FR" noProof="0"/>
          </a:p>
        </p:txBody>
      </p:sp>
      <p:sp>
        <p:nvSpPr>
          <p:cNvPr id="5" name="Footer Placeholder 4"/>
          <p:cNvSpPr>
            <a:spLocks noGrp="1"/>
          </p:cNvSpPr>
          <p:nvPr>
            <p:ph type="ftr" sz="quarter" idx="11"/>
          </p:nvPr>
        </p:nvSpPr>
        <p:spPr/>
        <p:txBody>
          <a:bodyPr/>
          <a:lstStyle/>
          <a:p>
            <a:pPr rtl="0"/>
            <a:endParaRPr lang="fr-FR" noProof="0"/>
          </a:p>
        </p:txBody>
      </p:sp>
      <p:sp>
        <p:nvSpPr>
          <p:cNvPr id="6" name="Slide Number Placeholder 5"/>
          <p:cNvSpPr>
            <a:spLocks noGrp="1"/>
          </p:cNvSpPr>
          <p:nvPr>
            <p:ph type="sldNum" sz="quarter" idx="12"/>
          </p:nvPr>
        </p:nvSpPr>
        <p:spPr/>
        <p:txBody>
          <a:bodyPr/>
          <a:lstStyle/>
          <a:p>
            <a:pPr rtl="0"/>
            <a:fld id="{9860EDB8-5305-433F-BE41-D7A86D811DB3}" type="slidenum">
              <a:rPr lang="fr-FR" noProof="0" smtClean="0"/>
              <a:pPr/>
              <a:t>‹N°›</a:t>
            </a:fld>
            <a:endParaRPr lang="fr-FR" noProof="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169720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rtl="0"/>
            <a:fld id="{802CD4F2-526B-4131-B91B-856C46007FC5}" type="datetime1">
              <a:rPr lang="fr-FR" noProof="0" smtClean="0"/>
              <a:t>25/10/2019</a:t>
            </a:fld>
            <a:endParaRPr lang="fr-FR" noProof="0"/>
          </a:p>
        </p:txBody>
      </p:sp>
      <p:sp>
        <p:nvSpPr>
          <p:cNvPr id="5" name="Footer Placeholder 4"/>
          <p:cNvSpPr>
            <a:spLocks noGrp="1"/>
          </p:cNvSpPr>
          <p:nvPr>
            <p:ph type="ftr" sz="quarter" idx="11"/>
          </p:nvPr>
        </p:nvSpPr>
        <p:spPr/>
        <p:txBody>
          <a:bodyPr/>
          <a:lstStyle/>
          <a:p>
            <a:pPr rtl="0"/>
            <a:endParaRPr lang="fr-FR" noProof="0"/>
          </a:p>
        </p:txBody>
      </p:sp>
      <p:sp>
        <p:nvSpPr>
          <p:cNvPr id="6" name="Slide Number Placeholder 5"/>
          <p:cNvSpPr>
            <a:spLocks noGrp="1"/>
          </p:cNvSpPr>
          <p:nvPr>
            <p:ph type="sldNum" sz="quarter" idx="12"/>
          </p:nvPr>
        </p:nvSpPr>
        <p:spPr/>
        <p:txBody>
          <a:bodyPr/>
          <a:lstStyle/>
          <a:p>
            <a:pPr rtl="0"/>
            <a:fld id="{9860EDB8-5305-433F-BE41-D7A86D811DB3}" type="slidenum">
              <a:rPr lang="fr-FR" noProof="0" smtClean="0"/>
              <a:pPr/>
              <a:t>‹N°›</a:t>
            </a:fld>
            <a:endParaRPr lang="fr-FR" noProof="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4213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802CD4F2-526B-4131-B91B-856C46007FC5}" type="datetime1">
              <a:rPr lang="fr-FR" noProof="0" smtClean="0"/>
              <a:t>25/10/2019</a:t>
            </a:fld>
            <a:endParaRPr lang="fr-FR" noProof="0"/>
          </a:p>
        </p:txBody>
      </p:sp>
      <p:sp>
        <p:nvSpPr>
          <p:cNvPr id="5" name="Footer Placeholder 4"/>
          <p:cNvSpPr>
            <a:spLocks noGrp="1"/>
          </p:cNvSpPr>
          <p:nvPr>
            <p:ph type="ftr" sz="quarter" idx="11"/>
          </p:nvPr>
        </p:nvSpPr>
        <p:spPr/>
        <p:txBody>
          <a:bodyPr/>
          <a:lstStyle/>
          <a:p>
            <a:pPr rtl="0"/>
            <a:endParaRPr lang="fr-FR" noProof="0"/>
          </a:p>
        </p:txBody>
      </p:sp>
      <p:sp>
        <p:nvSpPr>
          <p:cNvPr id="6" name="Slide Number Placeholder 5"/>
          <p:cNvSpPr>
            <a:spLocks noGrp="1"/>
          </p:cNvSpPr>
          <p:nvPr>
            <p:ph type="sldNum" sz="quarter" idx="12"/>
          </p:nvPr>
        </p:nvSpPr>
        <p:spPr/>
        <p:txBody>
          <a:bodyPr/>
          <a:lstStyle/>
          <a:p>
            <a:pPr rtl="0"/>
            <a:fld id="{9860EDB8-5305-433F-BE41-D7A86D811DB3}" type="slidenum">
              <a:rPr lang="fr-FR" noProof="0" smtClean="0"/>
              <a:pPr/>
              <a:t>‹N°›</a:t>
            </a:fld>
            <a:endParaRPr lang="fr-FR" noProof="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103700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802CD4F2-526B-4131-B91B-856C46007FC5}" type="datetime1">
              <a:rPr lang="fr-FR" noProof="0" smtClean="0"/>
              <a:t>25/10/2019</a:t>
            </a:fld>
            <a:endParaRPr lang="fr-FR" noProof="0"/>
          </a:p>
        </p:txBody>
      </p:sp>
      <p:sp>
        <p:nvSpPr>
          <p:cNvPr id="5" name="Footer Placeholder 4"/>
          <p:cNvSpPr>
            <a:spLocks noGrp="1"/>
          </p:cNvSpPr>
          <p:nvPr>
            <p:ph type="ftr" sz="quarter" idx="11"/>
          </p:nvPr>
        </p:nvSpPr>
        <p:spPr/>
        <p:txBody>
          <a:bodyPr/>
          <a:lstStyle/>
          <a:p>
            <a:pPr rtl="0"/>
            <a:endParaRPr lang="fr-FR" noProof="0"/>
          </a:p>
        </p:txBody>
      </p:sp>
      <p:sp>
        <p:nvSpPr>
          <p:cNvPr id="6" name="Slide Number Placeholder 5"/>
          <p:cNvSpPr>
            <a:spLocks noGrp="1"/>
          </p:cNvSpPr>
          <p:nvPr>
            <p:ph type="sldNum" sz="quarter" idx="12"/>
          </p:nvPr>
        </p:nvSpPr>
        <p:spPr/>
        <p:txBody>
          <a:bodyPr/>
          <a:lstStyle/>
          <a:p>
            <a:pPr rtl="0"/>
            <a:fld id="{9860EDB8-5305-433F-BE41-D7A86D811DB3}" type="slidenum">
              <a:rPr lang="fr-FR" noProof="0" smtClean="0"/>
              <a:pPr/>
              <a:t>‹N°›</a:t>
            </a:fld>
            <a:endParaRPr lang="fr-FR" noProof="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274623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1361781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a:p>
        </p:txBody>
      </p:sp>
      <p:cxnSp>
        <p:nvCxnSpPr>
          <p:cNvPr id="12" name="Connecteur droit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fr-FR" noProof="0"/>
              <a:t>Modifiez le style du titre</a:t>
            </a:r>
          </a:p>
        </p:txBody>
      </p:sp>
      <p:sp>
        <p:nvSpPr>
          <p:cNvPr id="3" name="Espace réservé du contenu 2"/>
          <p:cNvSpPr>
            <a:spLocks noGrp="1"/>
          </p:cNvSpPr>
          <p:nvPr>
            <p:ph sz="quarter" idx="10" hasCustomPrompt="1"/>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Modifiez les styles du texte du masque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p>
        </p:txBody>
      </p:sp>
      <p:sp>
        <p:nvSpPr>
          <p:cNvPr id="6"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7DF3CA4B-903E-431D-AF93-2AD02E04DE8A}" type="datetime1">
              <a:rPr lang="fr-FR" noProof="0" smtClean="0"/>
              <a:t>25/10/2019</a:t>
            </a:fld>
            <a:endParaRPr lang="fr-FR" noProof="0"/>
          </a:p>
        </p:txBody>
      </p:sp>
      <p:sp>
        <p:nvSpPr>
          <p:cNvPr id="7"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a:p>
        </p:txBody>
      </p:sp>
      <p:sp>
        <p:nvSpPr>
          <p:cNvPr id="8" name="Espace réservé du numéro de diapositive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a:p>
        </p:txBody>
      </p:sp>
    </p:spTree>
    <p:extLst>
      <p:ext uri="{BB962C8B-B14F-4D97-AF65-F5344CB8AC3E}">
        <p14:creationId xmlns:p14="http://schemas.microsoft.com/office/powerpoint/2010/main" val="528152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802CD4F2-526B-4131-B91B-856C46007FC5}" type="datetime1">
              <a:rPr lang="fr-FR" noProof="0" smtClean="0"/>
              <a:t>25/10/2019</a:t>
            </a:fld>
            <a:endParaRPr lang="fr-FR" noProof="0"/>
          </a:p>
        </p:txBody>
      </p:sp>
      <p:sp>
        <p:nvSpPr>
          <p:cNvPr id="5" name="Footer Placeholder 4"/>
          <p:cNvSpPr>
            <a:spLocks noGrp="1"/>
          </p:cNvSpPr>
          <p:nvPr>
            <p:ph type="ftr" sz="quarter" idx="11"/>
          </p:nvPr>
        </p:nvSpPr>
        <p:spPr/>
        <p:txBody>
          <a:bodyPr/>
          <a:lstStyle/>
          <a:p>
            <a:pPr rtl="0"/>
            <a:endParaRPr lang="fr-FR" noProof="0"/>
          </a:p>
        </p:txBody>
      </p:sp>
      <p:sp>
        <p:nvSpPr>
          <p:cNvPr id="6" name="Slide Number Placeholder 5"/>
          <p:cNvSpPr>
            <a:spLocks noGrp="1"/>
          </p:cNvSpPr>
          <p:nvPr>
            <p:ph type="sldNum" sz="quarter" idx="12"/>
          </p:nvPr>
        </p:nvSpPr>
        <p:spPr/>
        <p:txBody>
          <a:bodyPr/>
          <a:lstStyle/>
          <a:p>
            <a:pPr rtl="0"/>
            <a:fld id="{9860EDB8-5305-433F-BE41-D7A86D811DB3}" type="slidenum">
              <a:rPr lang="fr-FR" noProof="0" smtClean="0"/>
              <a:pPr/>
              <a:t>‹N°›</a:t>
            </a:fld>
            <a:endParaRPr lang="fr-FR" noProof="0"/>
          </a:p>
        </p:txBody>
      </p:sp>
    </p:spTree>
    <p:extLst>
      <p:ext uri="{BB962C8B-B14F-4D97-AF65-F5344CB8AC3E}">
        <p14:creationId xmlns:p14="http://schemas.microsoft.com/office/powerpoint/2010/main" val="382931751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rtl="0"/>
            <a:fld id="{802CD4F2-526B-4131-B91B-856C46007FC5}" type="datetime1">
              <a:rPr lang="fr-FR" noProof="0" smtClean="0"/>
              <a:t>25/10/2019</a:t>
            </a:fld>
            <a:endParaRPr lang="fr-FR" noProof="0"/>
          </a:p>
        </p:txBody>
      </p:sp>
      <p:sp>
        <p:nvSpPr>
          <p:cNvPr id="5" name="Footer Placeholder 4"/>
          <p:cNvSpPr>
            <a:spLocks noGrp="1"/>
          </p:cNvSpPr>
          <p:nvPr>
            <p:ph type="ftr" sz="quarter" idx="11"/>
          </p:nvPr>
        </p:nvSpPr>
        <p:spPr/>
        <p:txBody>
          <a:bodyPr/>
          <a:lstStyle/>
          <a:p>
            <a:pPr rtl="0"/>
            <a:endParaRPr lang="fr-FR" noProof="0"/>
          </a:p>
        </p:txBody>
      </p:sp>
      <p:sp>
        <p:nvSpPr>
          <p:cNvPr id="6" name="Slide Number Placeholder 5"/>
          <p:cNvSpPr>
            <a:spLocks noGrp="1"/>
          </p:cNvSpPr>
          <p:nvPr>
            <p:ph type="sldNum" sz="quarter" idx="12"/>
          </p:nvPr>
        </p:nvSpPr>
        <p:spPr/>
        <p:txBody>
          <a:bodyPr/>
          <a:lstStyle/>
          <a:p>
            <a:pPr rtl="0"/>
            <a:fld id="{9860EDB8-5305-433F-BE41-D7A86D811DB3}" type="slidenum">
              <a:rPr lang="fr-FR" noProof="0" smtClean="0"/>
              <a:pPr/>
              <a:t>‹N°›</a:t>
            </a:fld>
            <a:endParaRPr lang="fr-FR" noProof="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785724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rtl="0"/>
            <a:fld id="{802CD4F2-526B-4131-B91B-856C46007FC5}" type="datetime1">
              <a:rPr lang="fr-FR" noProof="0" smtClean="0"/>
              <a:t>25/10/2019</a:t>
            </a:fld>
            <a:endParaRPr lang="fr-FR" noProof="0"/>
          </a:p>
        </p:txBody>
      </p:sp>
      <p:sp>
        <p:nvSpPr>
          <p:cNvPr id="6" name="Footer Placeholder 5"/>
          <p:cNvSpPr>
            <a:spLocks noGrp="1"/>
          </p:cNvSpPr>
          <p:nvPr>
            <p:ph type="ftr" sz="quarter" idx="11"/>
          </p:nvPr>
        </p:nvSpPr>
        <p:spPr/>
        <p:txBody>
          <a:bodyPr/>
          <a:lstStyle/>
          <a:p>
            <a:pPr rtl="0"/>
            <a:endParaRPr lang="fr-FR" noProof="0"/>
          </a:p>
        </p:txBody>
      </p:sp>
      <p:sp>
        <p:nvSpPr>
          <p:cNvPr id="7" name="Slide Number Placeholder 6"/>
          <p:cNvSpPr>
            <a:spLocks noGrp="1"/>
          </p:cNvSpPr>
          <p:nvPr>
            <p:ph type="sldNum" sz="quarter" idx="12"/>
          </p:nvPr>
        </p:nvSpPr>
        <p:spPr/>
        <p:txBody>
          <a:bodyPr/>
          <a:lstStyle/>
          <a:p>
            <a:pPr rtl="0"/>
            <a:fld id="{9860EDB8-5305-433F-BE41-D7A86D811DB3}" type="slidenum">
              <a:rPr lang="fr-FR" noProof="0" smtClean="0"/>
              <a:pPr/>
              <a:t>‹N°›</a:t>
            </a:fld>
            <a:endParaRPr lang="fr-FR" noProof="0"/>
          </a:p>
        </p:txBody>
      </p:sp>
    </p:spTree>
    <p:extLst>
      <p:ext uri="{BB962C8B-B14F-4D97-AF65-F5344CB8AC3E}">
        <p14:creationId xmlns:p14="http://schemas.microsoft.com/office/powerpoint/2010/main" val="329379321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pPr rtl="0"/>
            <a:fld id="{802CD4F2-526B-4131-B91B-856C46007FC5}" type="datetime1">
              <a:rPr lang="fr-FR" noProof="0" smtClean="0"/>
              <a:t>25/10/2019</a:t>
            </a:fld>
            <a:endParaRPr lang="fr-FR" noProof="0"/>
          </a:p>
        </p:txBody>
      </p:sp>
      <p:sp>
        <p:nvSpPr>
          <p:cNvPr id="8" name="Footer Placeholder 7"/>
          <p:cNvSpPr>
            <a:spLocks noGrp="1"/>
          </p:cNvSpPr>
          <p:nvPr>
            <p:ph type="ftr" sz="quarter" idx="11"/>
          </p:nvPr>
        </p:nvSpPr>
        <p:spPr/>
        <p:txBody>
          <a:bodyPr/>
          <a:lstStyle/>
          <a:p>
            <a:pPr rtl="0"/>
            <a:endParaRPr lang="fr-FR" noProof="0"/>
          </a:p>
        </p:txBody>
      </p:sp>
      <p:sp>
        <p:nvSpPr>
          <p:cNvPr id="9" name="Slide Number Placeholder 8"/>
          <p:cNvSpPr>
            <a:spLocks noGrp="1"/>
          </p:cNvSpPr>
          <p:nvPr>
            <p:ph type="sldNum" sz="quarter" idx="12"/>
          </p:nvPr>
        </p:nvSpPr>
        <p:spPr/>
        <p:txBody>
          <a:bodyPr/>
          <a:lstStyle/>
          <a:p>
            <a:pPr rtl="0"/>
            <a:fld id="{9860EDB8-5305-433F-BE41-D7A86D811DB3}" type="slidenum">
              <a:rPr lang="fr-FR" noProof="0" smtClean="0"/>
              <a:pPr/>
              <a:t>‹N°›</a:t>
            </a:fld>
            <a:endParaRPr lang="fr-FR" noProof="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663983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pPr rtl="0"/>
            <a:fld id="{802CD4F2-526B-4131-B91B-856C46007FC5}" type="datetime1">
              <a:rPr lang="fr-FR" noProof="0" smtClean="0"/>
              <a:t>25/10/2019</a:t>
            </a:fld>
            <a:endParaRPr lang="fr-FR" noProof="0"/>
          </a:p>
        </p:txBody>
      </p:sp>
      <p:sp>
        <p:nvSpPr>
          <p:cNvPr id="4" name="Footer Placeholder 3"/>
          <p:cNvSpPr>
            <a:spLocks noGrp="1"/>
          </p:cNvSpPr>
          <p:nvPr>
            <p:ph type="ftr" sz="quarter" idx="11"/>
          </p:nvPr>
        </p:nvSpPr>
        <p:spPr/>
        <p:txBody>
          <a:bodyPr/>
          <a:lstStyle/>
          <a:p>
            <a:pPr rtl="0"/>
            <a:endParaRPr lang="fr-FR" noProof="0"/>
          </a:p>
        </p:txBody>
      </p:sp>
      <p:sp>
        <p:nvSpPr>
          <p:cNvPr id="5" name="Slide Number Placeholder 4"/>
          <p:cNvSpPr>
            <a:spLocks noGrp="1"/>
          </p:cNvSpPr>
          <p:nvPr>
            <p:ph type="sldNum" sz="quarter" idx="12"/>
          </p:nvPr>
        </p:nvSpPr>
        <p:spPr/>
        <p:txBody>
          <a:bodyPr/>
          <a:lstStyle/>
          <a:p>
            <a:pPr rtl="0"/>
            <a:fld id="{9860EDB8-5305-433F-BE41-D7A86D811DB3}" type="slidenum">
              <a:rPr lang="fr-FR" noProof="0" smtClean="0"/>
              <a:pPr/>
              <a:t>‹N°›</a:t>
            </a:fld>
            <a:endParaRPr lang="fr-FR" noProof="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78183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802CD4F2-526B-4131-B91B-856C46007FC5}" type="datetime1">
              <a:rPr lang="fr-FR" noProof="0" smtClean="0"/>
              <a:t>25/10/2019</a:t>
            </a:fld>
            <a:endParaRPr lang="fr-FR" noProof="0"/>
          </a:p>
        </p:txBody>
      </p:sp>
      <p:sp>
        <p:nvSpPr>
          <p:cNvPr id="3" name="Footer Placeholder 2"/>
          <p:cNvSpPr>
            <a:spLocks noGrp="1"/>
          </p:cNvSpPr>
          <p:nvPr>
            <p:ph type="ftr" sz="quarter" idx="11"/>
          </p:nvPr>
        </p:nvSpPr>
        <p:spPr/>
        <p:txBody>
          <a:bodyPr/>
          <a:lstStyle/>
          <a:p>
            <a:pPr rtl="0"/>
            <a:endParaRPr lang="fr-FR" noProof="0"/>
          </a:p>
        </p:txBody>
      </p:sp>
      <p:sp>
        <p:nvSpPr>
          <p:cNvPr id="4" name="Slide Number Placeholder 3"/>
          <p:cNvSpPr>
            <a:spLocks noGrp="1"/>
          </p:cNvSpPr>
          <p:nvPr>
            <p:ph type="sldNum" sz="quarter" idx="12"/>
          </p:nvPr>
        </p:nvSpPr>
        <p:spPr/>
        <p:txBody>
          <a:bodyPr/>
          <a:lstStyle/>
          <a:p>
            <a:pPr rtl="0"/>
            <a:fld id="{9860EDB8-5305-433F-BE41-D7A86D811DB3}" type="slidenum">
              <a:rPr lang="fr-FR" noProof="0" smtClean="0"/>
              <a:pPr/>
              <a:t>‹N°›</a:t>
            </a:fld>
            <a:endParaRPr lang="fr-FR" noProof="0"/>
          </a:p>
        </p:txBody>
      </p:sp>
    </p:spTree>
    <p:extLst>
      <p:ext uri="{BB962C8B-B14F-4D97-AF65-F5344CB8AC3E}">
        <p14:creationId xmlns:p14="http://schemas.microsoft.com/office/powerpoint/2010/main" val="149987156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rtl="0"/>
            <a:fld id="{802CD4F2-526B-4131-B91B-856C46007FC5}" type="datetime1">
              <a:rPr lang="fr-FR" noProof="0" smtClean="0"/>
              <a:t>25/10/2019</a:t>
            </a:fld>
            <a:endParaRPr lang="fr-FR" noProof="0"/>
          </a:p>
        </p:txBody>
      </p:sp>
      <p:sp>
        <p:nvSpPr>
          <p:cNvPr id="6" name="Footer Placeholder 5"/>
          <p:cNvSpPr>
            <a:spLocks noGrp="1"/>
          </p:cNvSpPr>
          <p:nvPr>
            <p:ph type="ftr" sz="quarter" idx="11"/>
          </p:nvPr>
        </p:nvSpPr>
        <p:spPr/>
        <p:txBody>
          <a:bodyPr/>
          <a:lstStyle/>
          <a:p>
            <a:pPr rtl="0"/>
            <a:endParaRPr lang="fr-FR" noProof="0"/>
          </a:p>
        </p:txBody>
      </p:sp>
      <p:sp>
        <p:nvSpPr>
          <p:cNvPr id="7" name="Slide Number Placeholder 6"/>
          <p:cNvSpPr>
            <a:spLocks noGrp="1"/>
          </p:cNvSpPr>
          <p:nvPr>
            <p:ph type="sldNum" sz="quarter" idx="12"/>
          </p:nvPr>
        </p:nvSpPr>
        <p:spPr/>
        <p:txBody>
          <a:bodyPr/>
          <a:lstStyle/>
          <a:p>
            <a:pPr rtl="0"/>
            <a:fld id="{9860EDB8-5305-433F-BE41-D7A86D811DB3}" type="slidenum">
              <a:rPr lang="fr-FR" noProof="0" smtClean="0"/>
              <a:pPr/>
              <a:t>‹N°›</a:t>
            </a:fld>
            <a:endParaRPr lang="fr-FR" noProof="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108223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rtl="0"/>
            <a:fld id="{802CD4F2-526B-4131-B91B-856C46007FC5}" type="datetime1">
              <a:rPr lang="fr-FR" noProof="0" smtClean="0"/>
              <a:t>25/10/2019</a:t>
            </a:fld>
            <a:endParaRPr lang="fr-FR" noProof="0"/>
          </a:p>
        </p:txBody>
      </p:sp>
      <p:sp>
        <p:nvSpPr>
          <p:cNvPr id="6" name="Footer Placeholder 5"/>
          <p:cNvSpPr>
            <a:spLocks noGrp="1"/>
          </p:cNvSpPr>
          <p:nvPr>
            <p:ph type="ftr" sz="quarter" idx="11"/>
          </p:nvPr>
        </p:nvSpPr>
        <p:spPr/>
        <p:txBody>
          <a:bodyPr/>
          <a:lstStyle/>
          <a:p>
            <a:pPr rtl="0"/>
            <a:endParaRPr lang="fr-FR" noProof="0"/>
          </a:p>
        </p:txBody>
      </p:sp>
      <p:sp>
        <p:nvSpPr>
          <p:cNvPr id="7" name="Slide Number Placeholder 6"/>
          <p:cNvSpPr>
            <a:spLocks noGrp="1"/>
          </p:cNvSpPr>
          <p:nvPr>
            <p:ph type="sldNum" sz="quarter" idx="12"/>
          </p:nvPr>
        </p:nvSpPr>
        <p:spPr/>
        <p:txBody>
          <a:bodyPr/>
          <a:lstStyle/>
          <a:p>
            <a:pPr rtl="0"/>
            <a:fld id="{9860EDB8-5305-433F-BE41-D7A86D811DB3}" type="slidenum">
              <a:rPr lang="fr-FR" noProof="0" smtClean="0"/>
              <a:pPr/>
              <a:t>‹N°›</a:t>
            </a:fld>
            <a:endParaRPr lang="fr-FR" noProof="0"/>
          </a:p>
        </p:txBody>
      </p:sp>
    </p:spTree>
    <p:extLst>
      <p:ext uri="{BB962C8B-B14F-4D97-AF65-F5344CB8AC3E}">
        <p14:creationId xmlns:p14="http://schemas.microsoft.com/office/powerpoint/2010/main" val="335482801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802CD4F2-526B-4131-B91B-856C46007FC5}" type="datetime1">
              <a:rPr lang="fr-FR" noProof="0" smtClean="0"/>
              <a:t>25/10/2019</a:t>
            </a:fld>
            <a:endParaRPr lang="fr-FR" noProof="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fr-FR" noProof="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9860EDB8-5305-433F-BE41-D7A86D811DB3}" type="slidenum">
              <a:rPr lang="fr-FR" noProof="0" smtClean="0"/>
              <a:pPr/>
              <a:t>‹N°›</a:t>
            </a:fld>
            <a:endParaRPr lang="fr-FR" noProof="0"/>
          </a:p>
        </p:txBody>
      </p:sp>
      <p:sp>
        <p:nvSpPr>
          <p:cNvPr id="12" name="Rectangle 6">
            <a:extLst>
              <a:ext uri="{FF2B5EF4-FFF2-40B4-BE49-F238E27FC236}">
                <a16:creationId xmlns:a16="http://schemas.microsoft.com/office/drawing/2014/main" id="{A1B46510-7B36-4E25-A84B-906C99D17AAD}"/>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a:p>
        </p:txBody>
      </p:sp>
      <p:cxnSp>
        <p:nvCxnSpPr>
          <p:cNvPr id="13" name="Connecteur droit 7">
            <a:extLst>
              <a:ext uri="{FF2B5EF4-FFF2-40B4-BE49-F238E27FC236}">
                <a16:creationId xmlns:a16="http://schemas.microsoft.com/office/drawing/2014/main" id="{DB0542F6-EB5E-42EB-B8D7-50360FD61545}"/>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2442795"/>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 id="2147483908" r:id="rId13"/>
    <p:sldLayoutId id="2147483909" r:id="rId14"/>
    <p:sldLayoutId id="2147483910" r:id="rId15"/>
    <p:sldLayoutId id="2147483911" r:id="rId16"/>
    <p:sldLayoutId id="2147483912" r:id="rId17"/>
    <p:sldLayoutId id="2147483913" r:id="rId18"/>
    <p:sldLayoutId id="2147483914" r:id="rId19"/>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9.xml"/><Relationship Id="rId6" Type="http://schemas.openxmlformats.org/officeDocument/2006/relationships/image" Target="../media/image21.jpe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9.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hyperlink" Target="http://www.innorpi.tn/fr/les-commissions-techniques" TargetMode="Externa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pn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diagramData" Target="../diagrams/data1.xml"/><Relationship Id="rId5" Type="http://schemas.openxmlformats.org/officeDocument/2006/relationships/image" Target="../media/image10.pn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9.xml"/><Relationship Id="rId5" Type="http://schemas.openxmlformats.org/officeDocument/2006/relationships/image" Target="../media/image26.jp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9.xml"/><Relationship Id="rId5" Type="http://schemas.openxmlformats.org/officeDocument/2006/relationships/image" Target="../media/image25.jp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9.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9.xml"/><Relationship Id="rId5" Type="http://schemas.openxmlformats.org/officeDocument/2006/relationships/image" Target="../media/image9.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9.xml"/><Relationship Id="rId5" Type="http://schemas.openxmlformats.org/officeDocument/2006/relationships/image" Target="../media/image3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9.xml"/><Relationship Id="rId5" Type="http://schemas.openxmlformats.org/officeDocument/2006/relationships/image" Target="../media/image32.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9.xml"/><Relationship Id="rId4" Type="http://schemas.openxmlformats.org/officeDocument/2006/relationships/image" Target="../media/image11.jpeg"/></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9.xml"/><Relationship Id="rId4" Type="http://schemas.openxmlformats.org/officeDocument/2006/relationships/image" Target="../media/image34.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image" Target="../media/image12.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9.xml"/><Relationship Id="rId5" Type="http://schemas.openxmlformats.org/officeDocument/2006/relationships/image" Target="../media/image9.png"/><Relationship Id="rId4"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7DF3F0F-B715-4573-90A5-3439BB508AD9}"/>
              </a:ext>
            </a:extLst>
          </p:cNvPr>
          <p:cNvPicPr>
            <a:picLocks noChangeAspect="1"/>
          </p:cNvPicPr>
          <p:nvPr/>
        </p:nvPicPr>
        <p:blipFill>
          <a:blip r:embed="rId3"/>
          <a:stretch>
            <a:fillRect/>
          </a:stretch>
        </p:blipFill>
        <p:spPr>
          <a:xfrm>
            <a:off x="0" y="0"/>
            <a:ext cx="12192000" cy="6858000"/>
          </a:xfrm>
          <a:prstGeom prst="rect">
            <a:avLst/>
          </a:prstGeom>
        </p:spPr>
      </p:pic>
      <p:sp>
        <p:nvSpPr>
          <p:cNvPr id="2" name="Titre 1"/>
          <p:cNvSpPr>
            <a:spLocks noGrp="1"/>
          </p:cNvSpPr>
          <p:nvPr>
            <p:ph type="title"/>
          </p:nvPr>
        </p:nvSpPr>
        <p:spPr>
          <a:xfrm>
            <a:off x="2313187" y="209467"/>
            <a:ext cx="7231975" cy="1473693"/>
          </a:xfrm>
        </p:spPr>
        <p:txBody>
          <a:bodyPr rtlCol="0" anchor="ctr" anchorCtr="0">
            <a:normAutofit fontScale="90000"/>
          </a:bodyPr>
          <a:lstStyle/>
          <a:p>
            <a:r>
              <a:rPr lang="es-UY" altLang="fr-FR" sz="4800" b="1" i="1" dirty="0">
                <a:solidFill>
                  <a:srgbClr val="923922"/>
                </a:solidFill>
                <a:latin typeface="Adobe Caslon Pro Bold" panose="0205070206050A020403" pitchFamily="18" charset="0"/>
              </a:rPr>
              <a:t>Plan juridique du projet “Glasses-Voice”</a:t>
            </a:r>
            <a:endParaRPr lang="fr-FR" sz="4800" dirty="0">
              <a:solidFill>
                <a:srgbClr val="923922"/>
              </a:solidFill>
            </a:endParaRPr>
          </a:p>
        </p:txBody>
      </p:sp>
      <p:sp>
        <p:nvSpPr>
          <p:cNvPr id="3" name="Sous-titre 2"/>
          <p:cNvSpPr>
            <a:spLocks noGrp="1"/>
          </p:cNvSpPr>
          <p:nvPr>
            <p:ph type="subTitle" idx="4294967295"/>
          </p:nvPr>
        </p:nvSpPr>
        <p:spPr>
          <a:xfrm>
            <a:off x="0" y="2027238"/>
            <a:ext cx="3940175" cy="2970212"/>
          </a:xfrm>
        </p:spPr>
        <p:txBody>
          <a:bodyPr rtlCol="0">
            <a:normAutofit fontScale="92500" lnSpcReduction="20000"/>
          </a:bodyPr>
          <a:lstStyle/>
          <a:p>
            <a:pPr lvl="0">
              <a:spcBef>
                <a:spcPct val="0"/>
              </a:spcBef>
            </a:pPr>
            <a:r>
              <a:rPr lang="en-US" altLang="fr-FR" sz="2400" b="1">
                <a:solidFill>
                  <a:srgbClr val="923922"/>
                </a:solidFill>
              </a:rPr>
              <a:t>Réalisé Par :</a:t>
            </a:r>
          </a:p>
          <a:p>
            <a:pPr lvl="0"/>
            <a:r>
              <a:rPr lang="fr-FR" b="1">
                <a:solidFill>
                  <a:srgbClr val="923922"/>
                </a:solidFill>
              </a:rPr>
              <a:t>Arfaoui Med Amine</a:t>
            </a:r>
          </a:p>
          <a:p>
            <a:pPr lvl="0"/>
            <a:r>
              <a:rPr lang="fr-FR" b="1">
                <a:solidFill>
                  <a:srgbClr val="923922"/>
                </a:solidFill>
              </a:rPr>
              <a:t>Chtourou Abderrahmen</a:t>
            </a:r>
          </a:p>
          <a:p>
            <a:pPr lvl="0"/>
            <a:r>
              <a:rPr lang="fr-FR" b="1">
                <a:solidFill>
                  <a:srgbClr val="923922"/>
                </a:solidFill>
              </a:rPr>
              <a:t>Degachi Hela</a:t>
            </a:r>
          </a:p>
          <a:p>
            <a:pPr lvl="0"/>
            <a:r>
              <a:rPr lang="fr-FR" b="1">
                <a:solidFill>
                  <a:srgbClr val="923922"/>
                </a:solidFill>
              </a:rPr>
              <a:t>Hamrit Noussair</a:t>
            </a:r>
          </a:p>
          <a:p>
            <a:pPr lvl="0"/>
            <a:r>
              <a:rPr lang="fr-FR" b="1">
                <a:solidFill>
                  <a:srgbClr val="923922"/>
                </a:solidFill>
              </a:rPr>
              <a:t>Jedidi Oumema</a:t>
            </a:r>
          </a:p>
          <a:p>
            <a:pPr lvl="0"/>
            <a:r>
              <a:rPr lang="fr-FR" b="1">
                <a:solidFill>
                  <a:srgbClr val="923922"/>
                </a:solidFill>
              </a:rPr>
              <a:t>Mansouri Sahar</a:t>
            </a:r>
          </a:p>
          <a:p>
            <a:pPr lvl="0">
              <a:spcBef>
                <a:spcPct val="0"/>
              </a:spcBef>
            </a:pPr>
            <a:endParaRPr lang="en-US" altLang="fr-FR" sz="2400" b="1">
              <a:solidFill>
                <a:srgbClr val="923922"/>
              </a:solidFill>
            </a:endParaRPr>
          </a:p>
          <a:p>
            <a:pPr lvl="0">
              <a:spcBef>
                <a:spcPct val="0"/>
              </a:spcBef>
            </a:pPr>
            <a:endParaRPr lang="es-ES" altLang="fr-FR" sz="2400" b="1" dirty="0">
              <a:solidFill>
                <a:srgbClr val="923922"/>
              </a:solidFill>
            </a:endParaRPr>
          </a:p>
        </p:txBody>
      </p:sp>
      <p:pic>
        <p:nvPicPr>
          <p:cNvPr id="7" name="Image 6">
            <a:extLst>
              <a:ext uri="{FF2B5EF4-FFF2-40B4-BE49-F238E27FC236}">
                <a16:creationId xmlns:a16="http://schemas.microsoft.com/office/drawing/2014/main" id="{5ADB7307-6A8E-42AD-AE79-ADEB779D65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143" y="5762697"/>
            <a:ext cx="2598391" cy="936104"/>
          </a:xfrm>
          <a:prstGeom prst="rect">
            <a:avLst/>
          </a:prstGeom>
        </p:spPr>
      </p:pic>
      <p:pic>
        <p:nvPicPr>
          <p:cNvPr id="9" name="Image 8">
            <a:extLst>
              <a:ext uri="{FF2B5EF4-FFF2-40B4-BE49-F238E27FC236}">
                <a16:creationId xmlns:a16="http://schemas.microsoft.com/office/drawing/2014/main" id="{3C9AA6C5-210B-43A0-89BE-BDA09977F14B}"/>
              </a:ext>
            </a:extLst>
          </p:cNvPr>
          <p:cNvPicPr>
            <a:picLocks noChangeAspect="1"/>
          </p:cNvPicPr>
          <p:nvPr/>
        </p:nvPicPr>
        <p:blipFill>
          <a:blip r:embed="rId5"/>
          <a:stretch>
            <a:fillRect/>
          </a:stretch>
        </p:blipFill>
        <p:spPr>
          <a:xfrm>
            <a:off x="4860719" y="1878496"/>
            <a:ext cx="2136912" cy="1382980"/>
          </a:xfrm>
          <a:prstGeom prst="ellipse">
            <a:avLst/>
          </a:prstGeom>
          <a:ln w="63500" cap="rnd">
            <a:solidFill>
              <a:srgbClr val="92392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47180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Rounded Corners 25">
            <a:extLst>
              <a:ext uri="{FF2B5EF4-FFF2-40B4-BE49-F238E27FC236}">
                <a16:creationId xmlns:a16="http://schemas.microsoft.com/office/drawing/2014/main" id="{37E0B816-4FA4-4BC7-8CAF-E0525523EFF7}"/>
              </a:ext>
            </a:extLst>
          </p:cNvPr>
          <p:cNvSpPr/>
          <p:nvPr/>
        </p:nvSpPr>
        <p:spPr>
          <a:xfrm>
            <a:off x="847100" y="2878636"/>
            <a:ext cx="720000" cy="720080"/>
          </a:xfrm>
          <a:prstGeom prst="roundRect">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1" name="Rectangle: Rounded Corners 26">
            <a:extLst>
              <a:ext uri="{FF2B5EF4-FFF2-40B4-BE49-F238E27FC236}">
                <a16:creationId xmlns:a16="http://schemas.microsoft.com/office/drawing/2014/main" id="{283F527E-5C9B-4546-8AED-A27425C3183C}"/>
              </a:ext>
            </a:extLst>
          </p:cNvPr>
          <p:cNvSpPr/>
          <p:nvPr/>
        </p:nvSpPr>
        <p:spPr>
          <a:xfrm>
            <a:off x="847100" y="3816590"/>
            <a:ext cx="720000" cy="720080"/>
          </a:xfrm>
          <a:prstGeom prst="roundRect">
            <a:avLst/>
          </a:prstGeom>
          <a:solidFill>
            <a:schemeClr val="accent3"/>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2" name="TextBox 28">
            <a:extLst>
              <a:ext uri="{FF2B5EF4-FFF2-40B4-BE49-F238E27FC236}">
                <a16:creationId xmlns:a16="http://schemas.microsoft.com/office/drawing/2014/main" id="{E8DC106A-7D39-4CE2-9D76-6739D5924E8C}"/>
              </a:ext>
            </a:extLst>
          </p:cNvPr>
          <p:cNvSpPr txBox="1"/>
          <p:nvPr/>
        </p:nvSpPr>
        <p:spPr>
          <a:xfrm>
            <a:off x="1704368" y="2967335"/>
            <a:ext cx="4655047" cy="461665"/>
          </a:xfrm>
          <a:prstGeom prst="rect">
            <a:avLst/>
          </a:prstGeom>
          <a:noFill/>
        </p:spPr>
        <p:txBody>
          <a:bodyPr wrap="square" rtlCol="0" anchor="ctr">
            <a:spAutoFit/>
          </a:bodyPr>
          <a:lstStyle/>
          <a:p>
            <a:r>
              <a:rPr lang="en-US" altLang="ko-KR" sz="2400" b="1" dirty="0">
                <a:solidFill>
                  <a:srgbClr val="262626"/>
                </a:solidFill>
                <a:latin typeface="Times New Roman" panose="02020603050405020304" pitchFamily="18" charset="0"/>
                <a:cs typeface="Times New Roman" panose="02020603050405020304" pitchFamily="18" charset="0"/>
              </a:rPr>
              <a:t>Droit des marques  de fabrication </a:t>
            </a:r>
            <a:endParaRPr lang="ko-KR" altLang="en-US" sz="2400" b="1" dirty="0">
              <a:solidFill>
                <a:srgbClr val="262626"/>
              </a:solidFill>
              <a:latin typeface="Times New Roman" panose="02020603050405020304" pitchFamily="18" charset="0"/>
              <a:cs typeface="Times New Roman" panose="02020603050405020304" pitchFamily="18" charset="0"/>
            </a:endParaRPr>
          </a:p>
        </p:txBody>
      </p:sp>
      <p:sp>
        <p:nvSpPr>
          <p:cNvPr id="43" name="TextBox 30">
            <a:extLst>
              <a:ext uri="{FF2B5EF4-FFF2-40B4-BE49-F238E27FC236}">
                <a16:creationId xmlns:a16="http://schemas.microsoft.com/office/drawing/2014/main" id="{348ADE6A-8BFB-4C6F-9D9A-1CBB0938294C}"/>
              </a:ext>
            </a:extLst>
          </p:cNvPr>
          <p:cNvSpPr txBox="1"/>
          <p:nvPr/>
        </p:nvSpPr>
        <p:spPr>
          <a:xfrm>
            <a:off x="1376209" y="3945796"/>
            <a:ext cx="3034398" cy="461665"/>
          </a:xfrm>
          <a:prstGeom prst="rect">
            <a:avLst/>
          </a:prstGeom>
          <a:noFill/>
        </p:spPr>
        <p:txBody>
          <a:bodyPr wrap="square" rtlCol="0" anchor="ctr">
            <a:spAutoFit/>
          </a:bodyPr>
          <a:lstStyle/>
          <a:p>
            <a:pPr algn="ctr"/>
            <a:r>
              <a:rPr lang="fr-FR" altLang="ko-KR" sz="2400" b="1" dirty="0">
                <a:solidFill>
                  <a:srgbClr val="262626"/>
                </a:solidFill>
                <a:latin typeface="Times New Roman" panose="02020603050405020304" pitchFamily="18" charset="0"/>
                <a:cs typeface="Times New Roman" panose="02020603050405020304" pitchFamily="18" charset="0"/>
              </a:rPr>
              <a:t>Droit d’auteur </a:t>
            </a:r>
            <a:endParaRPr lang="ko-KR" altLang="en-US" sz="2400" b="1" dirty="0">
              <a:solidFill>
                <a:srgbClr val="262626"/>
              </a:solidFill>
              <a:latin typeface="Times New Roman" panose="02020603050405020304" pitchFamily="18" charset="0"/>
              <a:cs typeface="Times New Roman" panose="02020603050405020304" pitchFamily="18" charset="0"/>
            </a:endParaRPr>
          </a:p>
        </p:txBody>
      </p:sp>
      <p:sp>
        <p:nvSpPr>
          <p:cNvPr id="56" name="Rectangle 16">
            <a:extLst>
              <a:ext uri="{FF2B5EF4-FFF2-40B4-BE49-F238E27FC236}">
                <a16:creationId xmlns:a16="http://schemas.microsoft.com/office/drawing/2014/main" id="{7031DF86-CA7B-4423-925D-6A1A20235D5C}"/>
              </a:ext>
            </a:extLst>
          </p:cNvPr>
          <p:cNvSpPr/>
          <p:nvPr/>
        </p:nvSpPr>
        <p:spPr>
          <a:xfrm rot="2700000">
            <a:off x="1081421" y="3952143"/>
            <a:ext cx="250429" cy="44897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7" name="Rectangle 9">
            <a:extLst>
              <a:ext uri="{FF2B5EF4-FFF2-40B4-BE49-F238E27FC236}">
                <a16:creationId xmlns:a16="http://schemas.microsoft.com/office/drawing/2014/main" id="{E8A5BE42-7DFF-40F1-8500-0F9B5B31AF4A}"/>
              </a:ext>
            </a:extLst>
          </p:cNvPr>
          <p:cNvSpPr/>
          <p:nvPr/>
        </p:nvSpPr>
        <p:spPr>
          <a:xfrm>
            <a:off x="1037062" y="3078908"/>
            <a:ext cx="339147" cy="317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3" name="Image 2">
            <a:extLst>
              <a:ext uri="{FF2B5EF4-FFF2-40B4-BE49-F238E27FC236}">
                <a16:creationId xmlns:a16="http://schemas.microsoft.com/office/drawing/2014/main" id="{D6B35AB3-2E4E-4F8A-A58C-F06EE57547AA}"/>
              </a:ext>
            </a:extLst>
          </p:cNvPr>
          <p:cNvPicPr>
            <a:picLocks noChangeAspect="1"/>
          </p:cNvPicPr>
          <p:nvPr/>
        </p:nvPicPr>
        <p:blipFill>
          <a:blip r:embed="rId3"/>
          <a:stretch>
            <a:fillRect/>
          </a:stretch>
        </p:blipFill>
        <p:spPr>
          <a:xfrm>
            <a:off x="7190821" y="2729972"/>
            <a:ext cx="3520745" cy="227857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5" name="Rectangle 64">
            <a:extLst>
              <a:ext uri="{FF2B5EF4-FFF2-40B4-BE49-F238E27FC236}">
                <a16:creationId xmlns:a16="http://schemas.microsoft.com/office/drawing/2014/main" id="{F47EB72B-168D-4D47-B405-F1110FCBD782}"/>
              </a:ext>
            </a:extLst>
          </p:cNvPr>
          <p:cNvSpPr/>
          <p:nvPr/>
        </p:nvSpPr>
        <p:spPr>
          <a:xfrm>
            <a:off x="561803" y="530844"/>
            <a:ext cx="9036668" cy="646331"/>
          </a:xfrm>
          <a:prstGeom prst="rect">
            <a:avLst/>
          </a:prstGeom>
        </p:spPr>
        <p:txBody>
          <a:bodyPr wrap="square">
            <a:spAutoFit/>
          </a:bodyPr>
          <a:lstStyle/>
          <a:p>
            <a:pPr lvl="0">
              <a:lnSpc>
                <a:spcPct val="100000"/>
              </a:lnSpc>
            </a:pPr>
            <a:r>
              <a:rPr lang="en-US" sz="3600" b="1" dirty="0"/>
              <a:t>04 - </a:t>
            </a:r>
            <a:r>
              <a:rPr lang="fr-FR" sz="3600" b="1" dirty="0"/>
              <a:t>Moyens de protection</a:t>
            </a:r>
            <a:endParaRPr lang="en-US" sz="3600" b="1" dirty="0"/>
          </a:p>
        </p:txBody>
      </p:sp>
      <p:sp>
        <p:nvSpPr>
          <p:cNvPr id="4" name="Rectangle 3">
            <a:extLst>
              <a:ext uri="{FF2B5EF4-FFF2-40B4-BE49-F238E27FC236}">
                <a16:creationId xmlns:a16="http://schemas.microsoft.com/office/drawing/2014/main" id="{C50732A5-F738-45D1-931C-170A9B587F05}"/>
              </a:ext>
            </a:extLst>
          </p:cNvPr>
          <p:cNvSpPr/>
          <p:nvPr/>
        </p:nvSpPr>
        <p:spPr>
          <a:xfrm>
            <a:off x="561803" y="1368798"/>
            <a:ext cx="3371436" cy="584775"/>
          </a:xfrm>
          <a:prstGeom prst="rect">
            <a:avLst/>
          </a:prstGeom>
        </p:spPr>
        <p:txBody>
          <a:bodyPr wrap="none">
            <a:spAutoFit/>
          </a:bodyPr>
          <a:lstStyle/>
          <a:p>
            <a:pPr marL="457200" indent="-457200">
              <a:buFont typeface="Arial" panose="020B0604020202020204" pitchFamily="34" charset="0"/>
              <a:buChar char="•"/>
            </a:pPr>
            <a:r>
              <a:rPr lang="fr-FR" sz="3200" dirty="0">
                <a:latin typeface="Times New Roman" panose="02020603050405020304" pitchFamily="18" charset="0"/>
                <a:cs typeface="Times New Roman" panose="02020603050405020304" pitchFamily="18" charset="0"/>
              </a:rPr>
              <a:t>Marque et logo :</a:t>
            </a:r>
          </a:p>
        </p:txBody>
      </p:sp>
    </p:spTree>
    <p:extLst>
      <p:ext uri="{BB962C8B-B14F-4D97-AF65-F5344CB8AC3E}">
        <p14:creationId xmlns:p14="http://schemas.microsoft.com/office/powerpoint/2010/main" val="9853813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down)">
                                      <p:cBhvr>
                                        <p:cTn id="12" dur="500"/>
                                        <p:tgtEl>
                                          <p:spTgt spid="40"/>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down)">
                                      <p:cBhvr>
                                        <p:cTn id="15" dur="500"/>
                                        <p:tgtEl>
                                          <p:spTgt spid="4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wipe(down)">
                                      <p:cBhvr>
                                        <p:cTn id="18" dur="500"/>
                                        <p:tgtEl>
                                          <p:spTgt spid="43"/>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wipe(down)">
                                      <p:cBhvr>
                                        <p:cTn id="21" dur="500"/>
                                        <p:tgtEl>
                                          <p:spTgt spid="5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wipe(down)">
                                      <p:cBhvr>
                                        <p:cTn id="24" dur="500"/>
                                        <p:tgtEl>
                                          <p:spTgt spid="57"/>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circle(in)">
                                      <p:cBhvr>
                                        <p:cTn id="29"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3" grpId="0"/>
      <p:bldP spid="56" grpId="0" animBg="1"/>
      <p:bldP spid="57" grpId="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Rounded Corners 26">
            <a:extLst>
              <a:ext uri="{FF2B5EF4-FFF2-40B4-BE49-F238E27FC236}">
                <a16:creationId xmlns:a16="http://schemas.microsoft.com/office/drawing/2014/main" id="{283F527E-5C9B-4546-8AED-A27425C3183C}"/>
              </a:ext>
            </a:extLst>
          </p:cNvPr>
          <p:cNvSpPr/>
          <p:nvPr/>
        </p:nvSpPr>
        <p:spPr>
          <a:xfrm>
            <a:off x="930178" y="3096509"/>
            <a:ext cx="720000" cy="720080"/>
          </a:xfrm>
          <a:prstGeom prst="roundRect">
            <a:avLst/>
          </a:prstGeom>
          <a:solidFill>
            <a:schemeClr val="accent3"/>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3" name="TextBox 30">
            <a:extLst>
              <a:ext uri="{FF2B5EF4-FFF2-40B4-BE49-F238E27FC236}">
                <a16:creationId xmlns:a16="http://schemas.microsoft.com/office/drawing/2014/main" id="{348ADE6A-8BFB-4C6F-9D9A-1CBB0938294C}"/>
              </a:ext>
            </a:extLst>
          </p:cNvPr>
          <p:cNvSpPr txBox="1"/>
          <p:nvPr/>
        </p:nvSpPr>
        <p:spPr>
          <a:xfrm>
            <a:off x="1649249" y="3225715"/>
            <a:ext cx="3034398" cy="461665"/>
          </a:xfrm>
          <a:prstGeom prst="rect">
            <a:avLst/>
          </a:prstGeom>
          <a:noFill/>
        </p:spPr>
        <p:txBody>
          <a:bodyPr wrap="square" rtlCol="0" anchor="ctr">
            <a:spAutoFit/>
          </a:bodyPr>
          <a:lstStyle/>
          <a:p>
            <a:pPr algn="ctr"/>
            <a:r>
              <a:rPr lang="fr-FR" altLang="ko-KR" sz="2400" b="1" dirty="0">
                <a:solidFill>
                  <a:srgbClr val="262626"/>
                </a:solidFill>
                <a:latin typeface="Times New Roman" panose="02020603050405020304" pitchFamily="18" charset="0"/>
                <a:cs typeface="Times New Roman" panose="02020603050405020304" pitchFamily="18" charset="0"/>
              </a:rPr>
              <a:t>Droit des </a:t>
            </a:r>
            <a:r>
              <a:rPr lang="fr-FR" altLang="ko-KR" sz="2400" b="1" dirty="0" err="1">
                <a:solidFill>
                  <a:srgbClr val="262626"/>
                </a:solidFill>
                <a:latin typeface="Times New Roman" panose="02020603050405020304" pitchFamily="18" charset="0"/>
                <a:cs typeface="Times New Roman" panose="02020603050405020304" pitchFamily="18" charset="0"/>
              </a:rPr>
              <a:t>brevabilités</a:t>
            </a:r>
            <a:r>
              <a:rPr lang="fr-FR" altLang="ko-KR" sz="2400" b="1" dirty="0">
                <a:solidFill>
                  <a:srgbClr val="262626"/>
                </a:solidFill>
                <a:latin typeface="Times New Roman" panose="02020603050405020304" pitchFamily="18" charset="0"/>
                <a:cs typeface="Times New Roman" panose="02020603050405020304" pitchFamily="18" charset="0"/>
              </a:rPr>
              <a:t>  </a:t>
            </a:r>
            <a:endParaRPr lang="ko-KR" altLang="en-US" sz="2400" b="1" dirty="0">
              <a:solidFill>
                <a:srgbClr val="262626"/>
              </a:solidFill>
              <a:latin typeface="Times New Roman" panose="02020603050405020304" pitchFamily="18" charset="0"/>
              <a:cs typeface="Times New Roman" panose="02020603050405020304" pitchFamily="18" charset="0"/>
            </a:endParaRPr>
          </a:p>
        </p:txBody>
      </p:sp>
      <p:sp>
        <p:nvSpPr>
          <p:cNvPr id="56" name="Rectangle 16">
            <a:extLst>
              <a:ext uri="{FF2B5EF4-FFF2-40B4-BE49-F238E27FC236}">
                <a16:creationId xmlns:a16="http://schemas.microsoft.com/office/drawing/2014/main" id="{7031DF86-CA7B-4423-925D-6A1A20235D5C}"/>
              </a:ext>
            </a:extLst>
          </p:cNvPr>
          <p:cNvSpPr/>
          <p:nvPr/>
        </p:nvSpPr>
        <p:spPr>
          <a:xfrm rot="2700000">
            <a:off x="1164499" y="3232062"/>
            <a:ext cx="250429" cy="44897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5" name="Rectangle 64">
            <a:extLst>
              <a:ext uri="{FF2B5EF4-FFF2-40B4-BE49-F238E27FC236}">
                <a16:creationId xmlns:a16="http://schemas.microsoft.com/office/drawing/2014/main" id="{F47EB72B-168D-4D47-B405-F1110FCBD782}"/>
              </a:ext>
            </a:extLst>
          </p:cNvPr>
          <p:cNvSpPr/>
          <p:nvPr/>
        </p:nvSpPr>
        <p:spPr>
          <a:xfrm>
            <a:off x="561803" y="530844"/>
            <a:ext cx="9036668" cy="646331"/>
          </a:xfrm>
          <a:prstGeom prst="rect">
            <a:avLst/>
          </a:prstGeom>
        </p:spPr>
        <p:txBody>
          <a:bodyPr wrap="square">
            <a:spAutoFit/>
          </a:bodyPr>
          <a:lstStyle/>
          <a:p>
            <a:pPr lvl="0">
              <a:lnSpc>
                <a:spcPct val="100000"/>
              </a:lnSpc>
            </a:pPr>
            <a:r>
              <a:rPr lang="fr-FR" sz="3600" b="1" dirty="0"/>
              <a:t>04 - Moyens de protection</a:t>
            </a:r>
            <a:endParaRPr lang="en-US" sz="3600" b="1" dirty="0"/>
          </a:p>
        </p:txBody>
      </p:sp>
      <p:sp>
        <p:nvSpPr>
          <p:cNvPr id="2" name="Rectangle 1">
            <a:extLst>
              <a:ext uri="{FF2B5EF4-FFF2-40B4-BE49-F238E27FC236}">
                <a16:creationId xmlns:a16="http://schemas.microsoft.com/office/drawing/2014/main" id="{57FC7EF1-4696-41D6-9107-25EBDDBBA5C2}"/>
              </a:ext>
            </a:extLst>
          </p:cNvPr>
          <p:cNvSpPr/>
          <p:nvPr/>
        </p:nvSpPr>
        <p:spPr>
          <a:xfrm>
            <a:off x="561803" y="1368798"/>
            <a:ext cx="4089581" cy="584775"/>
          </a:xfrm>
          <a:prstGeom prst="rect">
            <a:avLst/>
          </a:prstGeom>
        </p:spPr>
        <p:txBody>
          <a:bodyPr wrap="none">
            <a:spAutoFit/>
          </a:bodyPr>
          <a:lstStyle/>
          <a:p>
            <a:pPr marL="457200" indent="-457200">
              <a:buFont typeface="Arial" panose="020B0604020202020204" pitchFamily="34" charset="0"/>
              <a:buChar char="•"/>
            </a:pPr>
            <a:r>
              <a:rPr lang="fr-FR" sz="3200" dirty="0">
                <a:latin typeface="Times New Roman" panose="02020603050405020304" pitchFamily="18" charset="0"/>
                <a:cs typeface="Times New Roman" panose="02020603050405020304" pitchFamily="18" charset="0"/>
              </a:rPr>
              <a:t>Application Mobile :</a:t>
            </a:r>
          </a:p>
        </p:txBody>
      </p:sp>
      <p:pic>
        <p:nvPicPr>
          <p:cNvPr id="11" name="Picture Placeholder 12">
            <a:extLst>
              <a:ext uri="{FF2B5EF4-FFF2-40B4-BE49-F238E27FC236}">
                <a16:creationId xmlns:a16="http://schemas.microsoft.com/office/drawing/2014/main" id="{05EABC18-CB7B-4F45-9E29-A12278D9F7E8}"/>
              </a:ext>
            </a:extLst>
          </p:cNvPr>
          <p:cNvPicPr>
            <a:picLocks noChangeAspect="1"/>
          </p:cNvPicPr>
          <p:nvPr/>
        </p:nvPicPr>
        <p:blipFill rotWithShape="1">
          <a:blip r:embed="rId3">
            <a:extLst>
              <a:ext uri="{28A0092B-C50C-407E-A947-70E740481C1C}">
                <a14:useLocalDpi xmlns:a14="http://schemas.microsoft.com/office/drawing/2010/main" val="0"/>
              </a:ext>
            </a:extLst>
          </a:blip>
          <a:srcRect l="2070" t="2548" r="1273" b="17665"/>
          <a:stretch/>
        </p:blipFill>
        <p:spPr>
          <a:xfrm>
            <a:off x="6592108" y="2476524"/>
            <a:ext cx="3330000" cy="268012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7842307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heel(1)">
                                      <p:cBhvr>
                                        <p:cTn id="1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F47EB72B-168D-4D47-B405-F1110FCBD782}"/>
              </a:ext>
            </a:extLst>
          </p:cNvPr>
          <p:cNvSpPr/>
          <p:nvPr/>
        </p:nvSpPr>
        <p:spPr>
          <a:xfrm>
            <a:off x="561803" y="530844"/>
            <a:ext cx="9036668" cy="646331"/>
          </a:xfrm>
          <a:prstGeom prst="rect">
            <a:avLst/>
          </a:prstGeom>
        </p:spPr>
        <p:txBody>
          <a:bodyPr wrap="square">
            <a:spAutoFit/>
          </a:bodyPr>
          <a:lstStyle/>
          <a:p>
            <a:pPr lvl="0">
              <a:lnSpc>
                <a:spcPct val="100000"/>
              </a:lnSpc>
            </a:pPr>
            <a:r>
              <a:rPr lang="en-US" sz="3600" b="1" dirty="0"/>
              <a:t>04 - </a:t>
            </a:r>
            <a:r>
              <a:rPr lang="fr-FR" sz="3600" b="1" dirty="0"/>
              <a:t>Moyens de protection</a:t>
            </a:r>
            <a:endParaRPr lang="en-US" sz="3600" b="1" dirty="0"/>
          </a:p>
        </p:txBody>
      </p:sp>
      <p:sp>
        <p:nvSpPr>
          <p:cNvPr id="2" name="Rectangle 1">
            <a:extLst>
              <a:ext uri="{FF2B5EF4-FFF2-40B4-BE49-F238E27FC236}">
                <a16:creationId xmlns:a16="http://schemas.microsoft.com/office/drawing/2014/main" id="{1DD7BF30-9CC0-4764-A535-845346118546}"/>
              </a:ext>
            </a:extLst>
          </p:cNvPr>
          <p:cNvSpPr/>
          <p:nvPr/>
        </p:nvSpPr>
        <p:spPr>
          <a:xfrm>
            <a:off x="561803" y="1366099"/>
            <a:ext cx="3887604" cy="584775"/>
          </a:xfrm>
          <a:prstGeom prst="rect">
            <a:avLst/>
          </a:prstGeom>
        </p:spPr>
        <p:txBody>
          <a:bodyPr wrap="none">
            <a:spAutoFit/>
          </a:bodyPr>
          <a:lstStyle/>
          <a:p>
            <a:pPr marL="457200" lvl="0" indent="-457200" algn="ctr" defTabSz="914286">
              <a:buFont typeface="Arial" panose="020B0604020202020204" pitchFamily="34" charset="0"/>
              <a:buChar char="•"/>
              <a:defRPr/>
            </a:pPr>
            <a:r>
              <a:rPr lang="fr-FR" altLang="ko-KR" sz="3200" kern="0" dirty="0">
                <a:latin typeface="Times New Roman" panose="02020603050405020304" pitchFamily="18" charset="0"/>
                <a:cs typeface="Times New Roman" panose="02020603050405020304" pitchFamily="18" charset="0"/>
              </a:rPr>
              <a:t>Base des données  :</a:t>
            </a:r>
            <a:endParaRPr lang="ko-KR" altLang="en-US" sz="3200" kern="0" dirty="0">
              <a:latin typeface="Times New Roman" panose="02020603050405020304" pitchFamily="18" charset="0"/>
              <a:cs typeface="Times New Roman" panose="02020603050405020304" pitchFamily="18" charset="0"/>
            </a:endParaRPr>
          </a:p>
        </p:txBody>
      </p:sp>
      <p:pic>
        <p:nvPicPr>
          <p:cNvPr id="11" name="Picture Placeholder 14">
            <a:extLst>
              <a:ext uri="{FF2B5EF4-FFF2-40B4-BE49-F238E27FC236}">
                <a16:creationId xmlns:a16="http://schemas.microsoft.com/office/drawing/2014/main" id="{6962B9ED-9D63-4BC8-9222-8E3EE76B4D62}"/>
              </a:ext>
            </a:extLst>
          </p:cNvPr>
          <p:cNvPicPr>
            <a:picLocks noChangeAspect="1"/>
          </p:cNvPicPr>
          <p:nvPr/>
        </p:nvPicPr>
        <p:blipFill rotWithShape="1">
          <a:blip r:embed="rId3">
            <a:extLst>
              <a:ext uri="{28A0092B-C50C-407E-A947-70E740481C1C}">
                <a14:useLocalDpi xmlns:a14="http://schemas.microsoft.com/office/drawing/2010/main" val="0"/>
              </a:ext>
            </a:extLst>
          </a:blip>
          <a:srcRect l="2181" t="-18" r="2051" b="-20"/>
          <a:stretch/>
        </p:blipFill>
        <p:spPr>
          <a:xfrm>
            <a:off x="7321834" y="2525058"/>
            <a:ext cx="3171825" cy="268013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2" name="Rectangle: Rounded Corners 25">
            <a:extLst>
              <a:ext uri="{FF2B5EF4-FFF2-40B4-BE49-F238E27FC236}">
                <a16:creationId xmlns:a16="http://schemas.microsoft.com/office/drawing/2014/main" id="{0E2C9EDD-79C9-4482-B51A-364DB0E3C452}"/>
              </a:ext>
            </a:extLst>
          </p:cNvPr>
          <p:cNvSpPr/>
          <p:nvPr/>
        </p:nvSpPr>
        <p:spPr>
          <a:xfrm>
            <a:off x="832295" y="3121786"/>
            <a:ext cx="720000" cy="720080"/>
          </a:xfrm>
          <a:prstGeom prst="roundRect">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13" name="Rectangle: Rounded Corners 26">
            <a:extLst>
              <a:ext uri="{FF2B5EF4-FFF2-40B4-BE49-F238E27FC236}">
                <a16:creationId xmlns:a16="http://schemas.microsoft.com/office/drawing/2014/main" id="{118FE094-D6FE-446D-9BD9-8A1B8BB014D6}"/>
              </a:ext>
            </a:extLst>
          </p:cNvPr>
          <p:cNvSpPr/>
          <p:nvPr/>
        </p:nvSpPr>
        <p:spPr>
          <a:xfrm>
            <a:off x="832295" y="4333280"/>
            <a:ext cx="720000" cy="720080"/>
          </a:xfrm>
          <a:prstGeom prst="roundRect">
            <a:avLst/>
          </a:prstGeom>
          <a:solidFill>
            <a:schemeClr val="accent3"/>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14" name="TextBox 28">
            <a:extLst>
              <a:ext uri="{FF2B5EF4-FFF2-40B4-BE49-F238E27FC236}">
                <a16:creationId xmlns:a16="http://schemas.microsoft.com/office/drawing/2014/main" id="{0EAB4ADF-27D7-4F05-9DA7-E536435C1DD7}"/>
              </a:ext>
            </a:extLst>
          </p:cNvPr>
          <p:cNvSpPr txBox="1"/>
          <p:nvPr/>
        </p:nvSpPr>
        <p:spPr>
          <a:xfrm>
            <a:off x="1698341" y="3157237"/>
            <a:ext cx="4206768" cy="707886"/>
          </a:xfrm>
          <a:prstGeom prst="rect">
            <a:avLst/>
          </a:prstGeom>
          <a:noFill/>
        </p:spPr>
        <p:txBody>
          <a:bodyPr wrap="square" rtlCol="0" anchor="ctr">
            <a:spAutoFit/>
          </a:bodyPr>
          <a:lstStyle/>
          <a:p>
            <a:pPr algn="ctr"/>
            <a:r>
              <a:rPr lang="en-US" altLang="ko-KR" sz="2000" b="1" dirty="0">
                <a:solidFill>
                  <a:srgbClr val="262626"/>
                </a:solidFill>
                <a:latin typeface="Times New Roman" panose="02020603050405020304" pitchFamily="18" charset="0"/>
                <a:cs typeface="Times New Roman" panose="02020603050405020304" pitchFamily="18" charset="0"/>
              </a:rPr>
              <a:t>Droit des </a:t>
            </a:r>
            <a:r>
              <a:rPr lang="fr-FR" altLang="ko-KR" sz="2000" b="1" dirty="0">
                <a:solidFill>
                  <a:srgbClr val="262626"/>
                </a:solidFill>
                <a:latin typeface="Times New Roman" panose="02020603050405020304" pitchFamily="18" charset="0"/>
                <a:cs typeface="Times New Roman" panose="02020603050405020304" pitchFamily="18" charset="0"/>
              </a:rPr>
              <a:t>protecteurs</a:t>
            </a:r>
            <a:r>
              <a:rPr lang="en-US" altLang="ko-KR" sz="2000" b="1" dirty="0">
                <a:solidFill>
                  <a:srgbClr val="262626"/>
                </a:solidFill>
                <a:latin typeface="Times New Roman" panose="02020603050405020304" pitchFamily="18" charset="0"/>
                <a:cs typeface="Times New Roman" panose="02020603050405020304" pitchFamily="18" charset="0"/>
              </a:rPr>
              <a:t> de base des </a:t>
            </a:r>
            <a:r>
              <a:rPr lang="fr-FR" altLang="ko-KR" sz="2000" b="1" dirty="0">
                <a:solidFill>
                  <a:srgbClr val="262626"/>
                </a:solidFill>
                <a:latin typeface="Times New Roman" panose="02020603050405020304" pitchFamily="18" charset="0"/>
                <a:cs typeface="Times New Roman" panose="02020603050405020304" pitchFamily="18" charset="0"/>
              </a:rPr>
              <a:t>données</a:t>
            </a:r>
            <a:r>
              <a:rPr lang="en-US" altLang="ko-KR" sz="2000" b="1" dirty="0">
                <a:solidFill>
                  <a:srgbClr val="262626"/>
                </a:solidFill>
                <a:latin typeface="Times New Roman" panose="02020603050405020304" pitchFamily="18" charset="0"/>
                <a:cs typeface="Times New Roman" panose="02020603050405020304" pitchFamily="18" charset="0"/>
              </a:rPr>
              <a:t> (</a:t>
            </a:r>
            <a:r>
              <a:rPr lang="fr-FR" altLang="ko-KR" sz="2000" b="1" dirty="0">
                <a:solidFill>
                  <a:srgbClr val="262626"/>
                </a:solidFill>
                <a:latin typeface="Times New Roman" panose="02020603050405020304" pitchFamily="18" charset="0"/>
                <a:cs typeface="Times New Roman" panose="02020603050405020304" pitchFamily="18" charset="0"/>
              </a:rPr>
              <a:t>contenu</a:t>
            </a:r>
            <a:r>
              <a:rPr lang="en-US" altLang="ko-KR" sz="2000" b="1" dirty="0">
                <a:solidFill>
                  <a:srgbClr val="262626"/>
                </a:solidFill>
                <a:latin typeface="Times New Roman" panose="02020603050405020304" pitchFamily="18" charset="0"/>
                <a:cs typeface="Times New Roman" panose="02020603050405020304" pitchFamily="18" charset="0"/>
              </a:rPr>
              <a:t>) </a:t>
            </a:r>
            <a:endParaRPr lang="ko-KR" altLang="en-US" sz="2000" b="1" dirty="0">
              <a:solidFill>
                <a:srgbClr val="262626"/>
              </a:solidFill>
              <a:latin typeface="Times New Roman" panose="02020603050405020304" pitchFamily="18" charset="0"/>
              <a:cs typeface="Times New Roman" panose="02020603050405020304" pitchFamily="18" charset="0"/>
            </a:endParaRPr>
          </a:p>
        </p:txBody>
      </p:sp>
      <p:sp>
        <p:nvSpPr>
          <p:cNvPr id="15" name="TextBox 30">
            <a:extLst>
              <a:ext uri="{FF2B5EF4-FFF2-40B4-BE49-F238E27FC236}">
                <a16:creationId xmlns:a16="http://schemas.microsoft.com/office/drawing/2014/main" id="{82E0E783-4D87-488F-9B42-00C262F964B5}"/>
              </a:ext>
            </a:extLst>
          </p:cNvPr>
          <p:cNvSpPr txBox="1"/>
          <p:nvPr/>
        </p:nvSpPr>
        <p:spPr>
          <a:xfrm>
            <a:off x="1698340" y="4504318"/>
            <a:ext cx="3531614" cy="400110"/>
          </a:xfrm>
          <a:prstGeom prst="rect">
            <a:avLst/>
          </a:prstGeom>
          <a:noFill/>
        </p:spPr>
        <p:txBody>
          <a:bodyPr wrap="square" rtlCol="0" anchor="ctr">
            <a:spAutoFit/>
          </a:bodyPr>
          <a:lstStyle/>
          <a:p>
            <a:pPr algn="ctr"/>
            <a:r>
              <a:rPr lang="en-US" altLang="ko-KR" sz="2000" b="1" dirty="0">
                <a:solidFill>
                  <a:srgbClr val="262626"/>
                </a:solidFill>
                <a:latin typeface="Times New Roman" panose="02020603050405020304" pitchFamily="18" charset="0"/>
                <a:cs typeface="Times New Roman" panose="02020603050405020304" pitchFamily="18" charset="0"/>
              </a:rPr>
              <a:t>Droit </a:t>
            </a:r>
            <a:r>
              <a:rPr lang="fr-FR" altLang="ko-KR" sz="2000" b="1" dirty="0">
                <a:solidFill>
                  <a:srgbClr val="262626"/>
                </a:solidFill>
                <a:latin typeface="Times New Roman" panose="02020603050405020304" pitchFamily="18" charset="0"/>
                <a:cs typeface="Times New Roman" panose="02020603050405020304" pitchFamily="18" charset="0"/>
              </a:rPr>
              <a:t>d’auteur</a:t>
            </a:r>
            <a:r>
              <a:rPr lang="en-US" altLang="ko-KR" sz="2000" b="1" dirty="0">
                <a:solidFill>
                  <a:srgbClr val="262626"/>
                </a:solidFill>
                <a:latin typeface="Times New Roman" panose="02020603050405020304" pitchFamily="18" charset="0"/>
                <a:cs typeface="Times New Roman" panose="02020603050405020304" pitchFamily="18" charset="0"/>
              </a:rPr>
              <a:t> (</a:t>
            </a:r>
            <a:r>
              <a:rPr lang="fr-FR" altLang="ko-KR" sz="2000" b="1" dirty="0">
                <a:solidFill>
                  <a:srgbClr val="262626"/>
                </a:solidFill>
                <a:latin typeface="Times New Roman" panose="02020603050405020304" pitchFamily="18" charset="0"/>
                <a:cs typeface="Times New Roman" panose="02020603050405020304" pitchFamily="18" charset="0"/>
              </a:rPr>
              <a:t>l’architecture</a:t>
            </a:r>
            <a:r>
              <a:rPr lang="en-US" altLang="ko-KR" sz="2000" b="1" dirty="0">
                <a:solidFill>
                  <a:srgbClr val="262626"/>
                </a:solidFill>
                <a:latin typeface="Times New Roman" panose="02020603050405020304" pitchFamily="18" charset="0"/>
                <a:cs typeface="Times New Roman" panose="02020603050405020304" pitchFamily="18" charset="0"/>
              </a:rPr>
              <a:t>)</a:t>
            </a:r>
            <a:endParaRPr lang="ko-KR" altLang="en-US" sz="2000" b="1" dirty="0">
              <a:solidFill>
                <a:srgbClr val="262626"/>
              </a:solidFill>
              <a:latin typeface="Times New Roman" panose="02020603050405020304" pitchFamily="18" charset="0"/>
              <a:cs typeface="Times New Roman" panose="02020603050405020304" pitchFamily="18" charset="0"/>
            </a:endParaRPr>
          </a:p>
        </p:txBody>
      </p:sp>
      <p:sp>
        <p:nvSpPr>
          <p:cNvPr id="16" name="Rectangle 16">
            <a:extLst>
              <a:ext uri="{FF2B5EF4-FFF2-40B4-BE49-F238E27FC236}">
                <a16:creationId xmlns:a16="http://schemas.microsoft.com/office/drawing/2014/main" id="{9F039062-F540-4A21-874E-3ED50B20D6EF}"/>
              </a:ext>
            </a:extLst>
          </p:cNvPr>
          <p:cNvSpPr/>
          <p:nvPr/>
        </p:nvSpPr>
        <p:spPr>
          <a:xfrm rot="2700000">
            <a:off x="1089083" y="4471262"/>
            <a:ext cx="250429" cy="44897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Rectangle 9">
            <a:extLst>
              <a:ext uri="{FF2B5EF4-FFF2-40B4-BE49-F238E27FC236}">
                <a16:creationId xmlns:a16="http://schemas.microsoft.com/office/drawing/2014/main" id="{5C2BA3F2-19B2-422A-BDB1-10465EB923E5}"/>
              </a:ext>
            </a:extLst>
          </p:cNvPr>
          <p:cNvSpPr/>
          <p:nvPr/>
        </p:nvSpPr>
        <p:spPr>
          <a:xfrm>
            <a:off x="1022257" y="3322058"/>
            <a:ext cx="339147" cy="317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34627886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circle(in)">
                                      <p:cBhvr>
                                        <p:cTn id="26"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grpSp>
        <p:nvGrpSpPr>
          <p:cNvPr id="4100" name="Group 70">
            <a:extLst>
              <a:ext uri="{FF2B5EF4-FFF2-40B4-BE49-F238E27FC236}">
                <a16:creationId xmlns:a16="http://schemas.microsoft.com/office/drawing/2014/main" id="{5066F8AE-A5C7-4B3E-B1DA-D0B624059B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72" name="Picture 71">
              <a:extLst>
                <a:ext uri="{FF2B5EF4-FFF2-40B4-BE49-F238E27FC236}">
                  <a16:creationId xmlns:a16="http://schemas.microsoft.com/office/drawing/2014/main" id="{F78E901E-6697-44E3-9533-1457FA4F048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3" name="Rectangle 72">
              <a:extLst>
                <a:ext uri="{FF2B5EF4-FFF2-40B4-BE49-F238E27FC236}">
                  <a16:creationId xmlns:a16="http://schemas.microsoft.com/office/drawing/2014/main" id="{C515452A-514A-4763-9932-37302A8D6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74" name="Picture 73">
              <a:extLst>
                <a:ext uri="{FF2B5EF4-FFF2-40B4-BE49-F238E27FC236}">
                  <a16:creationId xmlns:a16="http://schemas.microsoft.com/office/drawing/2014/main" id="{D0EC146D-CF08-4B34-ADEB-2F0296F98A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75" name="Picture 74">
              <a:extLst>
                <a:ext uri="{FF2B5EF4-FFF2-40B4-BE49-F238E27FC236}">
                  <a16:creationId xmlns:a16="http://schemas.microsoft.com/office/drawing/2014/main" id="{E1FBA240-87AB-400A-9292-7DC6F3E5521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useBgFill="1">
        <p:nvSpPr>
          <p:cNvPr id="4101" name="Rectangle 76">
            <a:extLst>
              <a:ext uri="{FF2B5EF4-FFF2-40B4-BE49-F238E27FC236}">
                <a16:creationId xmlns:a16="http://schemas.microsoft.com/office/drawing/2014/main" id="{6D75FD42-C156-41A4-B68A-6C71A47E7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E5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78">
            <a:extLst>
              <a:ext uri="{FF2B5EF4-FFF2-40B4-BE49-F238E27FC236}">
                <a16:creationId xmlns:a16="http://schemas.microsoft.com/office/drawing/2014/main" id="{D704A7BF-21E3-4BDF-9BE8-BEC32066EF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5736" y="28937"/>
            <a:ext cx="12188825" cy="6856214"/>
          </a:xfrm>
          <a:prstGeom prst="rect">
            <a:avLst/>
          </a:prstGeom>
        </p:spPr>
      </p:pic>
      <p:pic>
        <p:nvPicPr>
          <p:cNvPr id="4098" name="Picture 2" descr="RÃ©sultat de recherche d'images pour &quot;protection&quot;">
            <a:extLst>
              <a:ext uri="{FF2B5EF4-FFF2-40B4-BE49-F238E27FC236}">
                <a16:creationId xmlns:a16="http://schemas.microsoft.com/office/drawing/2014/main" id="{699E55DD-9C29-4049-92DB-253FCF0B79F2}"/>
              </a:ext>
            </a:extLst>
          </p:cNvPr>
          <p:cNvPicPr>
            <a:picLocks noChangeAspect="1" noChangeArrowheads="1"/>
          </p:cNvPicPr>
          <p:nvPr/>
        </p:nvPicPr>
        <p:blipFill rotWithShape="1">
          <a:blip r:embed="rId6">
            <a:alphaModFix amt="70000"/>
            <a:extLst>
              <a:ext uri="{28A0092B-C50C-407E-A947-70E740481C1C}">
                <a14:useLocalDpi xmlns:a14="http://schemas.microsoft.com/office/drawing/2010/main" val="0"/>
              </a:ext>
            </a:extLst>
          </a:blip>
          <a:srcRect r="-1" b="23488"/>
          <a:stretch/>
        </p:blipFill>
        <p:spPr bwMode="auto">
          <a:xfrm>
            <a:off x="628034" y="673313"/>
            <a:ext cx="10901284" cy="5567463"/>
          </a:xfrm>
          <a:prstGeom prst="rect">
            <a:avLst/>
          </a:prstGeom>
          <a:noFill/>
          <a:extLst>
            <a:ext uri="{909E8E84-426E-40DD-AFC4-6F175D3DCCD1}">
              <a14:hiddenFill xmlns:a14="http://schemas.microsoft.com/office/drawing/2010/main">
                <a:solidFill>
                  <a:srgbClr val="FFFFFF"/>
                </a:solidFill>
              </a14:hiddenFill>
            </a:ext>
          </a:extLst>
        </p:spPr>
      </p:pic>
      <p:grpSp>
        <p:nvGrpSpPr>
          <p:cNvPr id="81" name="Group 80">
            <a:extLst>
              <a:ext uri="{FF2B5EF4-FFF2-40B4-BE49-F238E27FC236}">
                <a16:creationId xmlns:a16="http://schemas.microsoft.com/office/drawing/2014/main" id="{50180162-DDE5-43C8-B0DC-645F4CA9DD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82" name="Rounded Rectangle 21">
              <a:extLst>
                <a:ext uri="{FF2B5EF4-FFF2-40B4-BE49-F238E27FC236}">
                  <a16:creationId xmlns:a16="http://schemas.microsoft.com/office/drawing/2014/main" id="{16C9EE30-D91E-4DE1-8EEC-6A3AD1DD0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83" name="Picture 82">
              <a:extLst>
                <a:ext uri="{FF2B5EF4-FFF2-40B4-BE49-F238E27FC236}">
                  <a16:creationId xmlns:a16="http://schemas.microsoft.com/office/drawing/2014/main" id="{A8E1E1CD-6653-4129-A465-3CFB3A1CC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84" name="Rounded Rectangle 27">
              <a:extLst>
                <a:ext uri="{FF2B5EF4-FFF2-40B4-BE49-F238E27FC236}">
                  <a16:creationId xmlns:a16="http://schemas.microsoft.com/office/drawing/2014/main" id="{5424F715-2587-4418-AB8A-9B4218F34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srgbClr val="171717">
                  <a:alpha val="82745"/>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85" name="Picture 84">
              <a:extLst>
                <a:ext uri="{FF2B5EF4-FFF2-40B4-BE49-F238E27FC236}">
                  <a16:creationId xmlns:a16="http://schemas.microsoft.com/office/drawing/2014/main" id="{1F8A0F16-00E1-4B0A-9B6E-8906A111B61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
        <p:nvSpPr>
          <p:cNvPr id="3" name="Rectangle 2">
            <a:extLst>
              <a:ext uri="{FF2B5EF4-FFF2-40B4-BE49-F238E27FC236}">
                <a16:creationId xmlns:a16="http://schemas.microsoft.com/office/drawing/2014/main" id="{4EF5E758-A3BA-4D7B-9935-579FCBDBFEC0}"/>
              </a:ext>
            </a:extLst>
          </p:cNvPr>
          <p:cNvSpPr/>
          <p:nvPr/>
        </p:nvSpPr>
        <p:spPr>
          <a:xfrm>
            <a:off x="3069866" y="921699"/>
            <a:ext cx="6049092" cy="769441"/>
          </a:xfrm>
          <a:prstGeom prst="rect">
            <a:avLst/>
          </a:prstGeom>
        </p:spPr>
        <p:txBody>
          <a:bodyPr wrap="none">
            <a:spAutoFit/>
          </a:bodyPr>
          <a:lstStyle/>
          <a:p>
            <a:pPr lvl="0">
              <a:lnSpc>
                <a:spcPct val="100000"/>
              </a:lnSpc>
            </a:pPr>
            <a:r>
              <a:rPr lang="en-US" sz="4400" b="1" dirty="0">
                <a:solidFill>
                  <a:schemeClr val="bg1"/>
                </a:solidFill>
              </a:rPr>
              <a:t>05-</a:t>
            </a:r>
            <a:r>
              <a:rPr lang="fr-FR" sz="4400" b="1" dirty="0">
                <a:solidFill>
                  <a:schemeClr val="bg1"/>
                </a:solidFill>
              </a:rPr>
              <a:t>Porté de la protection</a:t>
            </a:r>
            <a:endParaRPr lang="en-US" sz="4400" b="1" dirty="0">
              <a:solidFill>
                <a:schemeClr val="bg1"/>
              </a:solidFill>
            </a:endParaRPr>
          </a:p>
        </p:txBody>
      </p:sp>
    </p:spTree>
    <p:extLst>
      <p:ext uri="{BB962C8B-B14F-4D97-AF65-F5344CB8AC3E}">
        <p14:creationId xmlns:p14="http://schemas.microsoft.com/office/powerpoint/2010/main" val="36995607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1">
            <a:extLst>
              <a:ext uri="{FF2B5EF4-FFF2-40B4-BE49-F238E27FC236}">
                <a16:creationId xmlns:a16="http://schemas.microsoft.com/office/drawing/2014/main" id="{D0DDB543-AC23-49B9-8D2C-33E2D0A3D3A8}"/>
              </a:ext>
            </a:extLst>
          </p:cNvPr>
          <p:cNvGraphicFramePr>
            <a:graphicFrameLocks noGrp="1"/>
          </p:cNvGraphicFramePr>
          <p:nvPr>
            <p:extLst>
              <p:ext uri="{D42A27DB-BD31-4B8C-83A1-F6EECF244321}">
                <p14:modId xmlns:p14="http://schemas.microsoft.com/office/powerpoint/2010/main" val="522936415"/>
              </p:ext>
            </p:extLst>
          </p:nvPr>
        </p:nvGraphicFramePr>
        <p:xfrm>
          <a:off x="1111164" y="1382486"/>
          <a:ext cx="7151158" cy="4645089"/>
        </p:xfrm>
        <a:graphic>
          <a:graphicData uri="http://schemas.openxmlformats.org/drawingml/2006/table">
            <a:tbl>
              <a:tblPr firstRow="1" bandRow="1">
                <a:tableStyleId>{073A0DAA-6AF3-43AB-8588-CEC1D06C72B9}</a:tableStyleId>
              </a:tblPr>
              <a:tblGrid>
                <a:gridCol w="4320923">
                  <a:extLst>
                    <a:ext uri="{9D8B030D-6E8A-4147-A177-3AD203B41FA5}">
                      <a16:colId xmlns:a16="http://schemas.microsoft.com/office/drawing/2014/main" val="791180820"/>
                    </a:ext>
                  </a:extLst>
                </a:gridCol>
                <a:gridCol w="2830235">
                  <a:extLst>
                    <a:ext uri="{9D8B030D-6E8A-4147-A177-3AD203B41FA5}">
                      <a16:colId xmlns:a16="http://schemas.microsoft.com/office/drawing/2014/main" val="1259733512"/>
                    </a:ext>
                  </a:extLst>
                </a:gridCol>
              </a:tblGrid>
              <a:tr h="619294">
                <a:tc>
                  <a:txBody>
                    <a:bodyPr/>
                    <a:lstStyle/>
                    <a:p>
                      <a:pPr algn="ctr"/>
                      <a:r>
                        <a:rPr lang="fr-FR" sz="2800" dirty="0"/>
                        <a:t>Etendu</a:t>
                      </a:r>
                    </a:p>
                  </a:txBody>
                  <a:tcPr/>
                </a:tc>
                <a:tc>
                  <a:txBody>
                    <a:bodyPr/>
                    <a:lstStyle/>
                    <a:p>
                      <a:pPr algn="ctr"/>
                      <a:r>
                        <a:rPr lang="fr-FR" sz="2800" dirty="0"/>
                        <a:t>Limite</a:t>
                      </a:r>
                    </a:p>
                  </a:txBody>
                  <a:tcPr/>
                </a:tc>
                <a:extLst>
                  <a:ext uri="{0D108BD9-81ED-4DB2-BD59-A6C34878D82A}">
                    <a16:rowId xmlns:a16="http://schemas.microsoft.com/office/drawing/2014/main" val="3674612523"/>
                  </a:ext>
                </a:extLst>
              </a:tr>
              <a:tr h="4025795">
                <a:tc>
                  <a:txBody>
                    <a:bodyPr/>
                    <a:lstStyle/>
                    <a:p>
                      <a:pPr marL="285750" indent="-285750" algn="just" defTabSz="685800" rtl="0" eaLnBrk="1" latinLnBrk="0" hangingPunct="1">
                        <a:lnSpc>
                          <a:spcPct val="150000"/>
                        </a:lnSpc>
                        <a:buFont typeface="Wingdings" panose="05000000000000000000" pitchFamily="2" charset="2"/>
                        <a:buChar char="v"/>
                      </a:pPr>
                      <a:r>
                        <a:rPr lang="fr-FR" sz="1400" kern="1200" dirty="0">
                          <a:solidFill>
                            <a:schemeClr val="dk1"/>
                          </a:solidFill>
                          <a:effectLst/>
                          <a:latin typeface="+mn-lt"/>
                          <a:ea typeface="+mn-ea"/>
                          <a:cs typeface="+mn-cs"/>
                        </a:rPr>
                        <a:t>Des droits patrimoniaux.</a:t>
                      </a:r>
                    </a:p>
                    <a:p>
                      <a:pPr marL="285750" indent="-285750" algn="just" defTabSz="685800" rtl="0" eaLnBrk="1" latinLnBrk="0" hangingPunct="1">
                        <a:lnSpc>
                          <a:spcPct val="150000"/>
                        </a:lnSpc>
                        <a:buFont typeface="Wingdings" panose="05000000000000000000" pitchFamily="2" charset="2"/>
                        <a:buChar char="v"/>
                      </a:pPr>
                      <a:r>
                        <a:rPr lang="fr-FR" sz="1400" kern="1200" dirty="0">
                          <a:solidFill>
                            <a:schemeClr val="dk1"/>
                          </a:solidFill>
                          <a:effectLst/>
                          <a:latin typeface="+mn-lt"/>
                          <a:ea typeface="+mn-ea"/>
                          <a:cs typeface="+mn-cs"/>
                        </a:rPr>
                        <a:t>Droit moral.</a:t>
                      </a:r>
                    </a:p>
                    <a:p>
                      <a:pPr marL="285750" indent="-285750" algn="just" defTabSz="685800" rtl="0" eaLnBrk="1" latinLnBrk="0" hangingPunct="1">
                        <a:lnSpc>
                          <a:spcPct val="150000"/>
                        </a:lnSpc>
                        <a:buFont typeface="Wingdings" panose="05000000000000000000" pitchFamily="2" charset="2"/>
                        <a:buChar char="v"/>
                      </a:pPr>
                      <a:r>
                        <a:rPr lang="fr-FR" sz="1400" kern="1200" dirty="0">
                          <a:solidFill>
                            <a:schemeClr val="dk1"/>
                          </a:solidFill>
                          <a:effectLst/>
                          <a:latin typeface="+mn-lt"/>
                          <a:ea typeface="+mn-ea"/>
                          <a:cs typeface="+mn-cs"/>
                        </a:rPr>
                        <a:t>Le droit de reproduction par tout procédé .</a:t>
                      </a:r>
                    </a:p>
                    <a:p>
                      <a:pPr marL="285750" indent="-285750" algn="just" defTabSz="685800" rtl="0" eaLnBrk="1" latinLnBrk="0" hangingPunct="1">
                        <a:lnSpc>
                          <a:spcPct val="150000"/>
                        </a:lnSpc>
                        <a:buFont typeface="Wingdings" panose="05000000000000000000" pitchFamily="2" charset="2"/>
                        <a:buChar char="v"/>
                      </a:pPr>
                      <a:r>
                        <a:rPr lang="fr-FR" sz="1400" kern="1200" dirty="0">
                          <a:solidFill>
                            <a:schemeClr val="dk1"/>
                          </a:solidFill>
                          <a:effectLst/>
                          <a:latin typeface="+mn-lt"/>
                          <a:ea typeface="+mn-ea"/>
                          <a:cs typeface="+mn-cs"/>
                        </a:rPr>
                        <a:t>Le droit de représentation par un procédé quelconque (récitation publique, projection, télédiffusion). </a:t>
                      </a:r>
                    </a:p>
                    <a:p>
                      <a:pPr marL="285750" indent="-285750" algn="just" defTabSz="685800" rtl="0" eaLnBrk="1" latinLnBrk="0" hangingPunct="1">
                        <a:lnSpc>
                          <a:spcPct val="150000"/>
                        </a:lnSpc>
                        <a:buFont typeface="Wingdings" panose="05000000000000000000" pitchFamily="2" charset="2"/>
                        <a:buChar char="v"/>
                      </a:pPr>
                      <a:r>
                        <a:rPr lang="fr-FR" sz="1400" kern="1200" dirty="0">
                          <a:solidFill>
                            <a:schemeClr val="dk1"/>
                          </a:solidFill>
                          <a:effectLst/>
                          <a:latin typeface="+mn-lt"/>
                          <a:ea typeface="+mn-ea"/>
                          <a:cs typeface="+mn-cs"/>
                        </a:rPr>
                        <a:t>La réutilisation, par la mise à disposition du public, de la totalité ou d'une partie substantielle de la base.</a:t>
                      </a:r>
                    </a:p>
                    <a:p>
                      <a:pPr marL="285750" indent="-285750" algn="just" defTabSz="685800" rtl="0" eaLnBrk="1" latinLnBrk="0" hangingPunct="1">
                        <a:lnSpc>
                          <a:spcPct val="150000"/>
                        </a:lnSpc>
                        <a:buFont typeface="Wingdings" panose="05000000000000000000" pitchFamily="2" charset="2"/>
                        <a:buChar char="v"/>
                      </a:pPr>
                      <a:r>
                        <a:rPr lang="fr-FR" sz="1400" kern="1200" dirty="0">
                          <a:solidFill>
                            <a:schemeClr val="dk1"/>
                          </a:solidFill>
                          <a:effectLst/>
                          <a:latin typeface="+mn-lt"/>
                          <a:ea typeface="+mn-ea"/>
                          <a:cs typeface="+mn-cs"/>
                        </a:rPr>
                        <a:t>L'extraction répétée et systématique d'une partie non substantielle de la base </a:t>
                      </a:r>
                    </a:p>
                    <a:p>
                      <a:pPr marL="285750" indent="-285750" algn="just" defTabSz="685800" rtl="0" eaLnBrk="1" latinLnBrk="0" hangingPunct="1">
                        <a:lnSpc>
                          <a:spcPct val="150000"/>
                        </a:lnSpc>
                        <a:buFont typeface="Wingdings" panose="05000000000000000000" pitchFamily="2" charset="2"/>
                        <a:buChar char="v"/>
                      </a:pPr>
                      <a:r>
                        <a:rPr lang="fr-FR" sz="1400" kern="1200" dirty="0">
                          <a:solidFill>
                            <a:schemeClr val="dk1"/>
                          </a:solidFill>
                          <a:effectLst/>
                          <a:latin typeface="+mn-lt"/>
                          <a:ea typeface="+mn-ea"/>
                          <a:cs typeface="+mn-cs"/>
                        </a:rPr>
                        <a:t>Le producteur de la base de données est libre de concéder des droits de manière gracieuse ou payante. </a:t>
                      </a:r>
                      <a:endParaRPr lang="fr-FR" sz="2000" u="none" strike="noStrike" kern="1200" baseline="0" dirty="0"/>
                    </a:p>
                    <a:p>
                      <a:endParaRPr lang="fr-FR" sz="2000" dirty="0"/>
                    </a:p>
                  </a:txBody>
                  <a:tcPr/>
                </a:tc>
                <a:tc>
                  <a:txBody>
                    <a:bodyPr/>
                    <a:lstStyle/>
                    <a:p>
                      <a:endParaRPr lang="fr-FR" sz="2000" dirty="0"/>
                    </a:p>
                    <a:p>
                      <a:endParaRPr lang="fr-FR" sz="2000" dirty="0"/>
                    </a:p>
                    <a:p>
                      <a:endParaRPr lang="fr-FR" sz="2000" dirty="0"/>
                    </a:p>
                    <a:p>
                      <a:pPr marL="285750" indent="-285750" algn="just">
                        <a:buFont typeface="Wingdings" panose="05000000000000000000" pitchFamily="2" charset="2"/>
                        <a:buChar char="v"/>
                      </a:pPr>
                      <a:r>
                        <a:rPr lang="fr-FR" sz="1400" kern="1200" dirty="0">
                          <a:effectLst/>
                        </a:rPr>
                        <a:t>Une entreprise qui refuse la vente de sa base de données à ses concurrents à un prix raisonnable bloque l’accès au marché et peut donc être condamnée à verser des amendes.</a:t>
                      </a:r>
                      <a:endParaRPr lang="fr-FR" sz="1400" dirty="0"/>
                    </a:p>
                  </a:txBody>
                  <a:tcPr/>
                </a:tc>
                <a:extLst>
                  <a:ext uri="{0D108BD9-81ED-4DB2-BD59-A6C34878D82A}">
                    <a16:rowId xmlns:a16="http://schemas.microsoft.com/office/drawing/2014/main" val="2094470826"/>
                  </a:ext>
                </a:extLst>
              </a:tr>
            </a:tbl>
          </a:graphicData>
        </a:graphic>
      </p:graphicFrame>
      <p:sp>
        <p:nvSpPr>
          <p:cNvPr id="5" name="Rectangle 4">
            <a:extLst>
              <a:ext uri="{FF2B5EF4-FFF2-40B4-BE49-F238E27FC236}">
                <a16:creationId xmlns:a16="http://schemas.microsoft.com/office/drawing/2014/main" id="{49499812-5629-4E6B-B6FB-7AB719BC0570}"/>
              </a:ext>
            </a:extLst>
          </p:cNvPr>
          <p:cNvSpPr/>
          <p:nvPr/>
        </p:nvSpPr>
        <p:spPr>
          <a:xfrm>
            <a:off x="470573" y="645456"/>
            <a:ext cx="7791749" cy="523220"/>
          </a:xfrm>
          <a:prstGeom prst="rect">
            <a:avLst/>
          </a:prstGeom>
          <a:noFill/>
        </p:spPr>
        <p:txBody>
          <a:bodyPr wrap="none" lIns="91440" tIns="45720" rIns="91440" bIns="45720">
            <a:spAutoFit/>
          </a:bodyPr>
          <a:lstStyle/>
          <a:p>
            <a:pPr marL="457200" indent="-457200" algn="ctr">
              <a:buFont typeface="Wingdings" panose="05000000000000000000" pitchFamily="2" charset="2"/>
              <a:buChar char="Ø"/>
            </a:pPr>
            <a:r>
              <a:rPr lang="en-US" sz="2800" b="0" cap="none" spc="0" dirty="0" err="1">
                <a:ln w="0"/>
                <a:solidFill>
                  <a:schemeClr val="tx1"/>
                </a:solidFill>
                <a:effectLst>
                  <a:outerShdw blurRad="38100" dist="19050" dir="2700000" algn="tl" rotWithShape="0">
                    <a:schemeClr val="dk1">
                      <a:alpha val="40000"/>
                    </a:schemeClr>
                  </a:outerShdw>
                </a:effectLst>
              </a:rPr>
              <a:t>Porté</a:t>
            </a:r>
            <a:r>
              <a:rPr lang="en-US" sz="2800" b="0" cap="none" spc="0" dirty="0">
                <a:ln w="0"/>
                <a:solidFill>
                  <a:schemeClr val="tx1"/>
                </a:solidFill>
                <a:effectLst>
                  <a:outerShdw blurRad="38100" dist="19050" dir="2700000" algn="tl" rotWithShape="0">
                    <a:schemeClr val="dk1">
                      <a:alpha val="40000"/>
                    </a:schemeClr>
                  </a:outerShdw>
                </a:effectLst>
              </a:rPr>
              <a:t> du droit </a:t>
            </a:r>
            <a:r>
              <a:rPr lang="fr-FR" sz="2800" dirty="0">
                <a:ln w="0"/>
                <a:effectLst>
                  <a:outerShdw blurRad="38100" dist="19050" dir="2700000" algn="tl" rotWithShape="0">
                    <a:schemeClr val="dk1">
                      <a:alpha val="40000"/>
                    </a:schemeClr>
                  </a:outerShdw>
                </a:effectLst>
              </a:rPr>
              <a:t>de producteur de base de donnée</a:t>
            </a:r>
            <a:r>
              <a:rPr lang="en-US" sz="2800" b="0" cap="none" spc="0" dirty="0">
                <a:ln w="0"/>
                <a:solidFill>
                  <a:schemeClr val="tx1"/>
                </a:solidFill>
                <a:effectLst>
                  <a:outerShdw blurRad="38100" dist="19050" dir="2700000" algn="tl" rotWithShape="0">
                    <a:schemeClr val="dk1">
                      <a:alpha val="40000"/>
                    </a:schemeClr>
                  </a:outerShdw>
                </a:effectLst>
              </a:rPr>
              <a:t>:</a:t>
            </a:r>
          </a:p>
        </p:txBody>
      </p:sp>
      <p:pic>
        <p:nvPicPr>
          <p:cNvPr id="6" name="Picture Placeholder 14">
            <a:extLst>
              <a:ext uri="{FF2B5EF4-FFF2-40B4-BE49-F238E27FC236}">
                <a16:creationId xmlns:a16="http://schemas.microsoft.com/office/drawing/2014/main" id="{A8B04A9D-45DC-450E-AAB7-FFC398E58C71}"/>
              </a:ext>
            </a:extLst>
          </p:cNvPr>
          <p:cNvPicPr>
            <a:picLocks noChangeAspect="1"/>
          </p:cNvPicPr>
          <p:nvPr/>
        </p:nvPicPr>
        <p:blipFill rotWithShape="1">
          <a:blip r:embed="rId2">
            <a:extLst>
              <a:ext uri="{28A0092B-C50C-407E-A947-70E740481C1C}">
                <a14:useLocalDpi xmlns:a14="http://schemas.microsoft.com/office/drawing/2010/main" val="0"/>
              </a:ext>
            </a:extLst>
          </a:blip>
          <a:srcRect l="2181" t="-18" r="2051" b="-20"/>
          <a:stretch/>
        </p:blipFill>
        <p:spPr>
          <a:xfrm>
            <a:off x="8836091" y="2720892"/>
            <a:ext cx="2329373" cy="196827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68861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9499812-5629-4E6B-B6FB-7AB719BC0570}"/>
              </a:ext>
            </a:extLst>
          </p:cNvPr>
          <p:cNvSpPr/>
          <p:nvPr/>
        </p:nvSpPr>
        <p:spPr>
          <a:xfrm>
            <a:off x="470573" y="645456"/>
            <a:ext cx="4145174" cy="523220"/>
          </a:xfrm>
          <a:prstGeom prst="rect">
            <a:avLst/>
          </a:prstGeom>
          <a:noFill/>
        </p:spPr>
        <p:txBody>
          <a:bodyPr wrap="none" lIns="91440" tIns="45720" rIns="91440" bIns="45720">
            <a:spAutoFit/>
          </a:bodyPr>
          <a:lstStyle/>
          <a:p>
            <a:pPr marL="457200" indent="-457200">
              <a:buFont typeface="Wingdings" panose="05000000000000000000" pitchFamily="2" charset="2"/>
              <a:buChar char="Ø"/>
            </a:pPr>
            <a:r>
              <a:rPr lang="en-US" sz="2800" dirty="0" err="1">
                <a:ln w="0"/>
                <a:effectLst>
                  <a:outerShdw blurRad="38100" dist="19050" dir="2700000" algn="tl" rotWithShape="0">
                    <a:schemeClr val="dk1">
                      <a:alpha val="40000"/>
                    </a:schemeClr>
                  </a:outerShdw>
                </a:effectLst>
              </a:rPr>
              <a:t>Porté</a:t>
            </a:r>
            <a:r>
              <a:rPr lang="en-US" sz="2800" dirty="0">
                <a:ln w="0"/>
                <a:effectLst>
                  <a:outerShdw blurRad="38100" dist="19050" dir="2700000" algn="tl" rotWithShape="0">
                    <a:schemeClr val="dk1">
                      <a:alpha val="40000"/>
                    </a:schemeClr>
                  </a:outerShdw>
                </a:effectLst>
              </a:rPr>
              <a:t> du droit </a:t>
            </a:r>
            <a:r>
              <a:rPr lang="fr-FR" sz="2800" dirty="0">
                <a:ln w="0"/>
                <a:effectLst>
                  <a:outerShdw blurRad="38100" dist="19050" dir="2700000" algn="tl" rotWithShape="0">
                    <a:schemeClr val="dk1">
                      <a:alpha val="40000"/>
                    </a:schemeClr>
                  </a:outerShdw>
                </a:effectLst>
              </a:rPr>
              <a:t>de brevet </a:t>
            </a:r>
            <a:r>
              <a:rPr lang="en-US" sz="2800" dirty="0">
                <a:ln w="0"/>
                <a:effectLst>
                  <a:outerShdw blurRad="38100" dist="19050" dir="2700000" algn="tl" rotWithShape="0">
                    <a:schemeClr val="dk1">
                      <a:alpha val="40000"/>
                    </a:schemeClr>
                  </a:outerShdw>
                </a:effectLst>
              </a:rPr>
              <a:t>:</a:t>
            </a:r>
          </a:p>
        </p:txBody>
      </p:sp>
      <p:sp>
        <p:nvSpPr>
          <p:cNvPr id="11" name="Zone de texte 6">
            <a:extLst>
              <a:ext uri="{FF2B5EF4-FFF2-40B4-BE49-F238E27FC236}">
                <a16:creationId xmlns:a16="http://schemas.microsoft.com/office/drawing/2014/main" id="{D90A48E2-48F2-4788-9E42-673B681F8934}"/>
              </a:ext>
            </a:extLst>
          </p:cNvPr>
          <p:cNvSpPr txBox="1"/>
          <p:nvPr/>
        </p:nvSpPr>
        <p:spPr>
          <a:xfrm>
            <a:off x="1684101" y="2532856"/>
            <a:ext cx="8639834" cy="1426031"/>
          </a:xfrm>
          <a:prstGeom prst="rect">
            <a:avLst/>
          </a:prstGeom>
          <a:noFill/>
        </p:spPr>
        <p:txBody>
          <a:bodyPr wrap="square" rtlCol="0" anchor="t">
            <a:spAutoFit/>
          </a:bodyPr>
          <a:lstStyle/>
          <a:p>
            <a:pPr marL="457200" lvl="0" indent="-311150" algn="just">
              <a:spcBef>
                <a:spcPts val="0"/>
              </a:spcBef>
              <a:spcAft>
                <a:spcPts val="0"/>
              </a:spcAft>
              <a:buSzPts val="1300"/>
              <a:buChar char="-"/>
            </a:pPr>
            <a:endParaRPr lang="fr-FR" sz="2000" dirty="0"/>
          </a:p>
          <a:p>
            <a:pPr lvl="0" algn="just">
              <a:spcBef>
                <a:spcPts val="1600"/>
              </a:spcBef>
              <a:spcAft>
                <a:spcPts val="0"/>
              </a:spcAft>
            </a:pPr>
            <a:endParaRPr lang="fr-FR" sz="2000" dirty="0"/>
          </a:p>
          <a:p>
            <a:pPr lvl="0" algn="just">
              <a:spcBef>
                <a:spcPts val="1600"/>
              </a:spcBef>
              <a:spcAft>
                <a:spcPts val="1600"/>
              </a:spcAft>
              <a:buClr>
                <a:srgbClr val="000000"/>
              </a:buClr>
              <a:buSzPts val="1100"/>
            </a:pPr>
            <a:endParaRPr lang="fr-FR" sz="2000" dirty="0"/>
          </a:p>
        </p:txBody>
      </p:sp>
      <p:graphicFrame>
        <p:nvGraphicFramePr>
          <p:cNvPr id="12" name="Table 5">
            <a:extLst>
              <a:ext uri="{FF2B5EF4-FFF2-40B4-BE49-F238E27FC236}">
                <a16:creationId xmlns:a16="http://schemas.microsoft.com/office/drawing/2014/main" id="{1FB2DDBA-48B4-4A7A-8CC3-231BF9082425}"/>
              </a:ext>
            </a:extLst>
          </p:cNvPr>
          <p:cNvGraphicFramePr>
            <a:graphicFrameLocks noGrp="1"/>
          </p:cNvGraphicFramePr>
          <p:nvPr>
            <p:extLst>
              <p:ext uri="{D42A27DB-BD31-4B8C-83A1-F6EECF244321}">
                <p14:modId xmlns:p14="http://schemas.microsoft.com/office/powerpoint/2010/main" val="926875038"/>
              </p:ext>
            </p:extLst>
          </p:nvPr>
        </p:nvGraphicFramePr>
        <p:xfrm>
          <a:off x="588252" y="1744824"/>
          <a:ext cx="7715993" cy="4181863"/>
        </p:xfrm>
        <a:graphic>
          <a:graphicData uri="http://schemas.openxmlformats.org/drawingml/2006/table">
            <a:tbl>
              <a:tblPr firstRow="1" bandRow="1">
                <a:tableStyleId>{073A0DAA-6AF3-43AB-8588-CEC1D06C72B9}</a:tableStyleId>
              </a:tblPr>
              <a:tblGrid>
                <a:gridCol w="3826631">
                  <a:extLst>
                    <a:ext uri="{9D8B030D-6E8A-4147-A177-3AD203B41FA5}">
                      <a16:colId xmlns:a16="http://schemas.microsoft.com/office/drawing/2014/main" val="791180820"/>
                    </a:ext>
                  </a:extLst>
                </a:gridCol>
                <a:gridCol w="3889362">
                  <a:extLst>
                    <a:ext uri="{9D8B030D-6E8A-4147-A177-3AD203B41FA5}">
                      <a16:colId xmlns:a16="http://schemas.microsoft.com/office/drawing/2014/main" val="1259733512"/>
                    </a:ext>
                  </a:extLst>
                </a:gridCol>
              </a:tblGrid>
              <a:tr h="646183">
                <a:tc>
                  <a:txBody>
                    <a:bodyPr/>
                    <a:lstStyle/>
                    <a:p>
                      <a:pPr algn="ctr"/>
                      <a:r>
                        <a:rPr lang="fr-FR" sz="2800" dirty="0"/>
                        <a:t>Etendu</a:t>
                      </a:r>
                    </a:p>
                  </a:txBody>
                  <a:tcPr/>
                </a:tc>
                <a:tc>
                  <a:txBody>
                    <a:bodyPr/>
                    <a:lstStyle/>
                    <a:p>
                      <a:pPr algn="ctr"/>
                      <a:r>
                        <a:rPr lang="fr-FR" sz="2800" dirty="0"/>
                        <a:t>Limite</a:t>
                      </a:r>
                    </a:p>
                  </a:txBody>
                  <a:tcPr/>
                </a:tc>
                <a:extLst>
                  <a:ext uri="{0D108BD9-81ED-4DB2-BD59-A6C34878D82A}">
                    <a16:rowId xmlns:a16="http://schemas.microsoft.com/office/drawing/2014/main" val="3674612523"/>
                  </a:ext>
                </a:extLst>
              </a:tr>
              <a:tr h="2839687">
                <a:tc>
                  <a:txBody>
                    <a:bodyPr/>
                    <a:lstStyle/>
                    <a:p>
                      <a:endParaRPr lang="fr-FR" sz="1400" u="none" strike="noStrike" kern="1200" baseline="0" dirty="0"/>
                    </a:p>
                    <a:p>
                      <a:pPr marL="285750" indent="-285750">
                        <a:buFont typeface="Wingdings" panose="05000000000000000000" pitchFamily="2" charset="2"/>
                        <a:buChar char="v"/>
                      </a:pPr>
                      <a:endParaRPr lang="fr-FR" sz="1600" u="none" strike="noStrike" kern="1200" baseline="0" dirty="0"/>
                    </a:p>
                    <a:p>
                      <a:pPr marL="285750" indent="-285750" algn="just">
                        <a:buFont typeface="Wingdings" panose="05000000000000000000" pitchFamily="2" charset="2"/>
                        <a:buChar char="v"/>
                      </a:pPr>
                      <a:r>
                        <a:rPr lang="fr-FR" sz="1600" u="none" strike="noStrike" kern="1200" baseline="0" dirty="0"/>
                        <a:t>Un monopole d’exploitation : il est interdit à autrui de faire, sans le consentement du titulaire du brevet, des actes ou des opérations sur l’objet de l’invention .</a:t>
                      </a:r>
                    </a:p>
                    <a:p>
                      <a:endParaRPr lang="fr-FR" sz="1400" u="none" strike="noStrike" kern="1200" baseline="0" dirty="0"/>
                    </a:p>
                    <a:p>
                      <a:endParaRPr lang="fr-FR" sz="1400" u="none" strike="noStrike" kern="1200" baseline="0" dirty="0"/>
                    </a:p>
                    <a:p>
                      <a:pPr marL="285750" indent="-285750" algn="just">
                        <a:buFont typeface="Wingdings" panose="05000000000000000000" pitchFamily="2" charset="2"/>
                        <a:buChar char="v"/>
                      </a:pPr>
                      <a:r>
                        <a:rPr lang="fr-FR" sz="1400" u="none" strike="noStrike" kern="1200" baseline="0" dirty="0"/>
                        <a:t>Le brevet peut faire l’objet d’une licence contractuelle qui est un accord volontaire émanent du titulaire du brevet , donnant à une ou plusieurs partie la faculté de l’exploiter en contrepartie d’une somme d’argent , dite redevance. </a:t>
                      </a:r>
                      <a:endParaRPr lang="fr-FR" sz="1600" u="none" strike="noStrike" kern="1200" baseline="0" dirty="0"/>
                    </a:p>
                    <a:p>
                      <a:endParaRPr lang="fr-FR" sz="2000" dirty="0"/>
                    </a:p>
                  </a:txBody>
                  <a:tcPr/>
                </a:tc>
                <a:tc>
                  <a:txBody>
                    <a:bodyPr/>
                    <a:lstStyle/>
                    <a:p>
                      <a:endParaRPr lang="fr-FR" sz="1400" u="none" strike="noStrike" kern="1200" baseline="0" dirty="0"/>
                    </a:p>
                    <a:p>
                      <a:pPr algn="just"/>
                      <a:endParaRPr lang="fr-FR" sz="1400" u="none" strike="noStrike" kern="1200" baseline="0" dirty="0"/>
                    </a:p>
                    <a:p>
                      <a:pPr marL="285750" indent="-285750" algn="just">
                        <a:buFont typeface="Wingdings" panose="05000000000000000000" pitchFamily="2" charset="2"/>
                        <a:buChar char="v"/>
                      </a:pPr>
                      <a:r>
                        <a:rPr lang="fr-FR" sz="1600" u="none" strike="noStrike" kern="1200" baseline="0" dirty="0"/>
                        <a:t>Le titulaire d’un brevet a l’obligation d’exploiter l’invention objet du brevet dans un délai de 4 ans à compter de la date du dépôt de la demande ou 3 ans à compter de la délivrance du brevet en tenant compte du délai le plus long dans tous les cas .</a:t>
                      </a:r>
                    </a:p>
                    <a:p>
                      <a:endParaRPr lang="fr-FR" sz="2000" dirty="0"/>
                    </a:p>
                  </a:txBody>
                  <a:tcPr/>
                </a:tc>
                <a:extLst>
                  <a:ext uri="{0D108BD9-81ED-4DB2-BD59-A6C34878D82A}">
                    <a16:rowId xmlns:a16="http://schemas.microsoft.com/office/drawing/2014/main" val="2094470826"/>
                  </a:ext>
                </a:extLst>
              </a:tr>
            </a:tbl>
          </a:graphicData>
        </a:graphic>
      </p:graphicFrame>
      <p:pic>
        <p:nvPicPr>
          <p:cNvPr id="13" name="Picture Placeholder 12">
            <a:extLst>
              <a:ext uri="{FF2B5EF4-FFF2-40B4-BE49-F238E27FC236}">
                <a16:creationId xmlns:a16="http://schemas.microsoft.com/office/drawing/2014/main" id="{2BCFCF2C-379B-4124-B2E3-AA3C70542195}"/>
              </a:ext>
            </a:extLst>
          </p:cNvPr>
          <p:cNvPicPr>
            <a:picLocks noChangeAspect="1"/>
          </p:cNvPicPr>
          <p:nvPr/>
        </p:nvPicPr>
        <p:blipFill rotWithShape="1">
          <a:blip r:embed="rId2">
            <a:extLst>
              <a:ext uri="{28A0092B-C50C-407E-A947-70E740481C1C}">
                <a14:useLocalDpi xmlns:a14="http://schemas.microsoft.com/office/drawing/2010/main" val="0"/>
              </a:ext>
            </a:extLst>
          </a:blip>
          <a:srcRect l="2070" t="2548" r="1273" b="17665"/>
          <a:stretch/>
        </p:blipFill>
        <p:spPr>
          <a:xfrm>
            <a:off x="8658935" y="2828998"/>
            <a:ext cx="2626335" cy="211378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178827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anim calcmode="lin" valueType="num">
                                      <p:cBhvr>
                                        <p:cTn id="8" dur="2000" fill="hold"/>
                                        <p:tgtEl>
                                          <p:spTgt spid="12"/>
                                        </p:tgtEl>
                                        <p:attrNameLst>
                                          <p:attrName>ppt_w</p:attrName>
                                        </p:attrNameLst>
                                      </p:cBhvr>
                                      <p:tavLst>
                                        <p:tav tm="0" fmla="#ppt_w*sin(2.5*pi*$)">
                                          <p:val>
                                            <p:fltVal val="0"/>
                                          </p:val>
                                        </p:tav>
                                        <p:tav tm="100000">
                                          <p:val>
                                            <p:fltVal val="1"/>
                                          </p:val>
                                        </p:tav>
                                      </p:tavLst>
                                    </p:anim>
                                    <p:anim calcmode="lin" valueType="num">
                                      <p:cBhvr>
                                        <p:cTn id="9" dur="20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1000" fill="hold"/>
                                        <p:tgtEl>
                                          <p:spTgt spid="13"/>
                                        </p:tgtEl>
                                        <p:attrNameLst>
                                          <p:attrName>ppt_w</p:attrName>
                                        </p:attrNameLst>
                                      </p:cBhvr>
                                      <p:tavLst>
                                        <p:tav tm="0">
                                          <p:val>
                                            <p:fltVal val="0"/>
                                          </p:val>
                                        </p:tav>
                                        <p:tav tm="100000">
                                          <p:val>
                                            <p:strVal val="#ppt_w"/>
                                          </p:val>
                                        </p:tav>
                                      </p:tavLst>
                                    </p:anim>
                                    <p:anim calcmode="lin" valueType="num">
                                      <p:cBhvr>
                                        <p:cTn id="15" dur="1000" fill="hold"/>
                                        <p:tgtEl>
                                          <p:spTgt spid="13"/>
                                        </p:tgtEl>
                                        <p:attrNameLst>
                                          <p:attrName>ppt_h</p:attrName>
                                        </p:attrNameLst>
                                      </p:cBhvr>
                                      <p:tavLst>
                                        <p:tav tm="0">
                                          <p:val>
                                            <p:fltVal val="0"/>
                                          </p:val>
                                        </p:tav>
                                        <p:tav tm="100000">
                                          <p:val>
                                            <p:strVal val="#ppt_h"/>
                                          </p:val>
                                        </p:tav>
                                      </p:tavLst>
                                    </p:anim>
                                    <p:anim calcmode="lin" valueType="num">
                                      <p:cBhvr>
                                        <p:cTn id="16" dur="1000" fill="hold"/>
                                        <p:tgtEl>
                                          <p:spTgt spid="13"/>
                                        </p:tgtEl>
                                        <p:attrNameLst>
                                          <p:attrName>style.rotation</p:attrName>
                                        </p:attrNameLst>
                                      </p:cBhvr>
                                      <p:tavLst>
                                        <p:tav tm="0">
                                          <p:val>
                                            <p:fltVal val="90"/>
                                          </p:val>
                                        </p:tav>
                                        <p:tav tm="100000">
                                          <p:val>
                                            <p:fltVal val="0"/>
                                          </p:val>
                                        </p:tav>
                                      </p:tavLst>
                                    </p:anim>
                                    <p:animEffect transition="in" filter="fade">
                                      <p:cBhvr>
                                        <p:cTn id="1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 de texte 6">
            <a:extLst>
              <a:ext uri="{FF2B5EF4-FFF2-40B4-BE49-F238E27FC236}">
                <a16:creationId xmlns:a16="http://schemas.microsoft.com/office/drawing/2014/main" id="{9580933F-0982-46D4-9B83-D251E0D91CBA}"/>
              </a:ext>
            </a:extLst>
          </p:cNvPr>
          <p:cNvSpPr txBox="1"/>
          <p:nvPr/>
        </p:nvSpPr>
        <p:spPr>
          <a:xfrm>
            <a:off x="464150" y="2015066"/>
            <a:ext cx="7807163" cy="1426031"/>
          </a:xfrm>
          <a:prstGeom prst="rect">
            <a:avLst/>
          </a:prstGeom>
          <a:noFill/>
        </p:spPr>
        <p:txBody>
          <a:bodyPr wrap="square" rtlCol="0" anchor="t">
            <a:spAutoFit/>
          </a:bodyPr>
          <a:lstStyle/>
          <a:p>
            <a:pPr marL="457200" lvl="0" indent="-311150" algn="just">
              <a:spcBef>
                <a:spcPts val="0"/>
              </a:spcBef>
              <a:spcAft>
                <a:spcPts val="0"/>
              </a:spcAft>
              <a:buSzPts val="1300"/>
              <a:buChar char="-"/>
            </a:pPr>
            <a:endParaRPr lang="fr-FR" sz="2000" dirty="0"/>
          </a:p>
          <a:p>
            <a:pPr lvl="0" algn="just">
              <a:spcBef>
                <a:spcPts val="1600"/>
              </a:spcBef>
              <a:spcAft>
                <a:spcPts val="0"/>
              </a:spcAft>
            </a:pPr>
            <a:endParaRPr lang="fr-FR" sz="2000" dirty="0"/>
          </a:p>
          <a:p>
            <a:pPr lvl="0" algn="just">
              <a:spcBef>
                <a:spcPts val="1600"/>
              </a:spcBef>
              <a:spcAft>
                <a:spcPts val="1600"/>
              </a:spcAft>
              <a:buClr>
                <a:srgbClr val="000000"/>
              </a:buClr>
              <a:buSzPts val="1100"/>
            </a:pPr>
            <a:endParaRPr lang="fr-FR" sz="2000" dirty="0"/>
          </a:p>
        </p:txBody>
      </p:sp>
      <p:graphicFrame>
        <p:nvGraphicFramePr>
          <p:cNvPr id="5" name="Table 7">
            <a:extLst>
              <a:ext uri="{FF2B5EF4-FFF2-40B4-BE49-F238E27FC236}">
                <a16:creationId xmlns:a16="http://schemas.microsoft.com/office/drawing/2014/main" id="{769A1177-41F2-4A0A-83C4-CBE19E8D1361}"/>
              </a:ext>
            </a:extLst>
          </p:cNvPr>
          <p:cNvGraphicFramePr>
            <a:graphicFrameLocks noGrp="1"/>
          </p:cNvGraphicFramePr>
          <p:nvPr>
            <p:extLst>
              <p:ext uri="{D42A27DB-BD31-4B8C-83A1-F6EECF244321}">
                <p14:modId xmlns:p14="http://schemas.microsoft.com/office/powerpoint/2010/main" val="2042497128"/>
              </p:ext>
            </p:extLst>
          </p:nvPr>
        </p:nvGraphicFramePr>
        <p:xfrm>
          <a:off x="521207" y="2000027"/>
          <a:ext cx="7335169" cy="3996049"/>
        </p:xfrm>
        <a:graphic>
          <a:graphicData uri="http://schemas.openxmlformats.org/drawingml/2006/table">
            <a:tbl>
              <a:tblPr firstRow="1" bandRow="1">
                <a:tableStyleId>{073A0DAA-6AF3-43AB-8588-CEC1D06C72B9}</a:tableStyleId>
              </a:tblPr>
              <a:tblGrid>
                <a:gridCol w="3574995">
                  <a:extLst>
                    <a:ext uri="{9D8B030D-6E8A-4147-A177-3AD203B41FA5}">
                      <a16:colId xmlns:a16="http://schemas.microsoft.com/office/drawing/2014/main" val="791180820"/>
                    </a:ext>
                  </a:extLst>
                </a:gridCol>
                <a:gridCol w="3760174">
                  <a:extLst>
                    <a:ext uri="{9D8B030D-6E8A-4147-A177-3AD203B41FA5}">
                      <a16:colId xmlns:a16="http://schemas.microsoft.com/office/drawing/2014/main" val="1259733512"/>
                    </a:ext>
                  </a:extLst>
                </a:gridCol>
              </a:tblGrid>
              <a:tr h="734689">
                <a:tc>
                  <a:txBody>
                    <a:bodyPr/>
                    <a:lstStyle/>
                    <a:p>
                      <a:pPr algn="ctr"/>
                      <a:r>
                        <a:rPr lang="fr-FR" sz="3200" dirty="0"/>
                        <a:t>Etendu</a:t>
                      </a:r>
                    </a:p>
                  </a:txBody>
                  <a:tcPr/>
                </a:tc>
                <a:tc>
                  <a:txBody>
                    <a:bodyPr/>
                    <a:lstStyle/>
                    <a:p>
                      <a:pPr algn="ctr"/>
                      <a:r>
                        <a:rPr lang="fr-FR" sz="3200" dirty="0"/>
                        <a:t>Limite</a:t>
                      </a:r>
                    </a:p>
                  </a:txBody>
                  <a:tcPr/>
                </a:tc>
                <a:extLst>
                  <a:ext uri="{0D108BD9-81ED-4DB2-BD59-A6C34878D82A}">
                    <a16:rowId xmlns:a16="http://schemas.microsoft.com/office/drawing/2014/main" val="3674612523"/>
                  </a:ext>
                </a:extLst>
              </a:tr>
              <a:tr h="2494959">
                <a:tc>
                  <a:txBody>
                    <a:bodyPr/>
                    <a:lstStyle/>
                    <a:p>
                      <a:endParaRPr lang="fr-FR" sz="2400" dirty="0"/>
                    </a:p>
                    <a:p>
                      <a:endParaRPr lang="fr-FR" sz="1600" u="none" strike="noStrike" kern="1200" baseline="0" dirty="0"/>
                    </a:p>
                    <a:p>
                      <a:pPr marL="285750" indent="-285750" algn="just">
                        <a:buFont typeface="Wingdings" panose="05000000000000000000" pitchFamily="2" charset="2"/>
                        <a:buChar char="v"/>
                      </a:pPr>
                      <a:r>
                        <a:rPr lang="fr-FR" sz="1600" u="none" strike="noStrike" kern="1200" baseline="0" dirty="0"/>
                        <a:t>Deux marques identiques peuvent coexister si elles concernent des produits ou des services différents à condition qu’il n’y ait pas de risque de confusion. </a:t>
                      </a:r>
                    </a:p>
                    <a:p>
                      <a:endParaRPr lang="fr-FR" sz="1600" u="none" strike="noStrike" kern="1200" baseline="0" dirty="0"/>
                    </a:p>
                    <a:p>
                      <a:pPr marL="285750" indent="-285750">
                        <a:buFont typeface="Wingdings" panose="05000000000000000000" pitchFamily="2" charset="2"/>
                        <a:buChar char="v"/>
                      </a:pPr>
                      <a:endParaRPr lang="fr-FR" sz="1600" u="none" strike="noStrike" kern="1200" baseline="0" dirty="0"/>
                    </a:p>
                    <a:p>
                      <a:pPr marL="285750" indent="-285750">
                        <a:buFont typeface="Wingdings" panose="05000000000000000000" pitchFamily="2" charset="2"/>
                        <a:buChar char="v"/>
                      </a:pPr>
                      <a:r>
                        <a:rPr lang="fr-FR" sz="1600" u="none" strike="noStrike" kern="1200" baseline="0" dirty="0"/>
                        <a:t>Distinguer ses produits .</a:t>
                      </a:r>
                    </a:p>
                    <a:p>
                      <a:pPr marL="285750" indent="-285750">
                        <a:buFont typeface="Wingdings" panose="05000000000000000000" pitchFamily="2" charset="2"/>
                        <a:buChar char="v"/>
                      </a:pPr>
                      <a:endParaRPr lang="fr-FR" sz="1600" u="none" strike="noStrike" kern="1200" baseline="0" dirty="0"/>
                    </a:p>
                    <a:p>
                      <a:endParaRPr lang="fr-FR" sz="2400" dirty="0"/>
                    </a:p>
                  </a:txBody>
                  <a:tcPr/>
                </a:tc>
                <a:tc>
                  <a:txBody>
                    <a:bodyPr/>
                    <a:lstStyle/>
                    <a:p>
                      <a:endParaRPr lang="fr-FR" sz="1600" u="none" strike="noStrike" kern="1200" baseline="0" dirty="0"/>
                    </a:p>
                    <a:p>
                      <a:endParaRPr lang="fr-FR" sz="1600" u="none" strike="noStrike" kern="1200" baseline="0" dirty="0"/>
                    </a:p>
                    <a:p>
                      <a:pPr marL="285750" indent="-285750" algn="just">
                        <a:buFont typeface="Wingdings" panose="05000000000000000000" pitchFamily="2" charset="2"/>
                        <a:buChar char="v"/>
                      </a:pPr>
                      <a:r>
                        <a:rPr lang="fr-FR" sz="1800" u="none" strike="noStrike" kern="1200" baseline="0" dirty="0"/>
                        <a:t>La marque ne doit pas être </a:t>
                      </a:r>
                      <a:r>
                        <a:rPr lang="fr-FR" sz="1800" u="none" strike="noStrike" kern="1200" baseline="0" dirty="0" err="1"/>
                        <a:t>déceptive</a:t>
                      </a:r>
                      <a:r>
                        <a:rPr lang="fr-FR" sz="1800" u="none" strike="noStrike" kern="1200" baseline="0" dirty="0"/>
                        <a:t>, c’est-à-dire constituer un signe de nature à tromper le public notamment sur sa composition.</a:t>
                      </a:r>
                    </a:p>
                    <a:p>
                      <a:endParaRPr lang="fr-FR" sz="1600" u="none" strike="noStrike" kern="1200" baseline="0" dirty="0"/>
                    </a:p>
                    <a:p>
                      <a:endParaRPr lang="fr-FR" sz="1600" u="none" strike="noStrike" kern="1200" baseline="0" dirty="0"/>
                    </a:p>
                    <a:p>
                      <a:pPr marL="0" indent="0">
                        <a:buFont typeface="Wingdings" panose="05000000000000000000" pitchFamily="2" charset="2"/>
                        <a:buNone/>
                      </a:pPr>
                      <a:endParaRPr lang="fr-FR" sz="1600" u="none" strike="noStrike" kern="1200" baseline="0" dirty="0"/>
                    </a:p>
                    <a:p>
                      <a:pPr marL="285750" indent="-285750">
                        <a:buFont typeface="Wingdings" panose="05000000000000000000" pitchFamily="2" charset="2"/>
                        <a:buChar char="v"/>
                      </a:pPr>
                      <a:endParaRPr lang="fr-FR" sz="1800" u="none" strike="noStrike" kern="1200" baseline="0" dirty="0"/>
                    </a:p>
                    <a:p>
                      <a:endParaRPr lang="fr-FR" sz="2400" dirty="0"/>
                    </a:p>
                  </a:txBody>
                  <a:tcPr/>
                </a:tc>
                <a:extLst>
                  <a:ext uri="{0D108BD9-81ED-4DB2-BD59-A6C34878D82A}">
                    <a16:rowId xmlns:a16="http://schemas.microsoft.com/office/drawing/2014/main" val="2094470826"/>
                  </a:ext>
                </a:extLst>
              </a:tr>
            </a:tbl>
          </a:graphicData>
        </a:graphic>
      </p:graphicFrame>
      <p:pic>
        <p:nvPicPr>
          <p:cNvPr id="6" name="Image 5">
            <a:extLst>
              <a:ext uri="{FF2B5EF4-FFF2-40B4-BE49-F238E27FC236}">
                <a16:creationId xmlns:a16="http://schemas.microsoft.com/office/drawing/2014/main" id="{4628A268-A420-4900-808E-7EC2D84BEC0D}"/>
              </a:ext>
            </a:extLst>
          </p:cNvPr>
          <p:cNvPicPr>
            <a:picLocks noChangeAspect="1"/>
          </p:cNvPicPr>
          <p:nvPr/>
        </p:nvPicPr>
        <p:blipFill>
          <a:blip r:embed="rId2"/>
          <a:stretch>
            <a:fillRect/>
          </a:stretch>
        </p:blipFill>
        <p:spPr>
          <a:xfrm>
            <a:off x="8271313" y="2858762"/>
            <a:ext cx="3233299" cy="227857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Rectangle 6">
            <a:extLst>
              <a:ext uri="{FF2B5EF4-FFF2-40B4-BE49-F238E27FC236}">
                <a16:creationId xmlns:a16="http://schemas.microsoft.com/office/drawing/2014/main" id="{A9F4DCE7-46AA-4D2A-A06E-BE1FE79BB2ED}"/>
              </a:ext>
            </a:extLst>
          </p:cNvPr>
          <p:cNvSpPr/>
          <p:nvPr/>
        </p:nvSpPr>
        <p:spPr>
          <a:xfrm>
            <a:off x="464150" y="600314"/>
            <a:ext cx="7631193" cy="523220"/>
          </a:xfrm>
          <a:prstGeom prst="rect">
            <a:avLst/>
          </a:prstGeom>
          <a:noFill/>
        </p:spPr>
        <p:txBody>
          <a:bodyPr wrap="none" lIns="91440" tIns="45720" rIns="91440" bIns="45720">
            <a:spAutoFit/>
          </a:bodyPr>
          <a:lstStyle/>
          <a:p>
            <a:pPr marL="457200" indent="-457200" algn="ctr">
              <a:buFont typeface="Wingdings" panose="05000000000000000000" pitchFamily="2" charset="2"/>
              <a:buChar char="Ø"/>
            </a:pPr>
            <a:r>
              <a:rPr lang="en-US" sz="2800" b="0" cap="none" spc="0" dirty="0" err="1">
                <a:ln w="0"/>
                <a:solidFill>
                  <a:schemeClr val="tx1"/>
                </a:solidFill>
                <a:effectLst>
                  <a:outerShdw blurRad="38100" dist="19050" dir="2700000" algn="tl" rotWithShape="0">
                    <a:schemeClr val="dk1">
                      <a:alpha val="40000"/>
                    </a:schemeClr>
                  </a:outerShdw>
                </a:effectLst>
              </a:rPr>
              <a:t>Porté</a:t>
            </a:r>
            <a:r>
              <a:rPr lang="en-US" sz="2800" b="0" cap="none" spc="0" dirty="0">
                <a:ln w="0"/>
                <a:solidFill>
                  <a:schemeClr val="tx1"/>
                </a:solidFill>
                <a:effectLst>
                  <a:outerShdw blurRad="38100" dist="19050" dir="2700000" algn="tl" rotWithShape="0">
                    <a:schemeClr val="dk1">
                      <a:alpha val="40000"/>
                    </a:schemeClr>
                  </a:outerShdw>
                </a:effectLst>
              </a:rPr>
              <a:t> du droit </a:t>
            </a:r>
            <a:r>
              <a:rPr lang="fr-FR" sz="2800" dirty="0">
                <a:ln w="0"/>
                <a:effectLst>
                  <a:outerShdw blurRad="38100" dist="19050" dir="2700000" algn="tl" rotWithShape="0">
                    <a:schemeClr val="dk1">
                      <a:alpha val="40000"/>
                    </a:schemeClr>
                  </a:outerShdw>
                </a:effectLst>
              </a:rPr>
              <a:t>de logo et de marque de fabrique :</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4548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grpSp>
        <p:nvGrpSpPr>
          <p:cNvPr id="33" name="Group 13">
            <a:extLst>
              <a:ext uri="{FF2B5EF4-FFF2-40B4-BE49-F238E27FC236}">
                <a16:creationId xmlns:a16="http://schemas.microsoft.com/office/drawing/2014/main" id="{C617B5E7-82EF-4F98-88F9-C0D5A5E823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 name="Picture 14">
              <a:extLst>
                <a:ext uri="{FF2B5EF4-FFF2-40B4-BE49-F238E27FC236}">
                  <a16:creationId xmlns:a16="http://schemas.microsoft.com/office/drawing/2014/main" id="{EDA38C96-883D-497B-8F5D-D7E435243DA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DB488A02-ECF8-47A5-806C-8CDF9935E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40566D3B-3450-407D-9C9E-622BF0D9786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8" name="Picture 17">
              <a:extLst>
                <a:ext uri="{FF2B5EF4-FFF2-40B4-BE49-F238E27FC236}">
                  <a16:creationId xmlns:a16="http://schemas.microsoft.com/office/drawing/2014/main" id="{04FE625F-F961-4FE5-95C8-0AE28A5D55C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34" name="Straight Connector 19">
            <a:extLst>
              <a:ext uri="{FF2B5EF4-FFF2-40B4-BE49-F238E27FC236}">
                <a16:creationId xmlns:a16="http://schemas.microsoft.com/office/drawing/2014/main" id="{F54A39E9-7329-429E-AA37-5988745878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35" name="Rectangle 21">
            <a:extLst>
              <a:ext uri="{FF2B5EF4-FFF2-40B4-BE49-F238E27FC236}">
                <a16:creationId xmlns:a16="http://schemas.microsoft.com/office/drawing/2014/main" id="{E13EA690-3E46-4734-B577-2ABC2C11BB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23">
            <a:extLst>
              <a:ext uri="{FF2B5EF4-FFF2-40B4-BE49-F238E27FC236}">
                <a16:creationId xmlns:a16="http://schemas.microsoft.com/office/drawing/2014/main" id="{51BDD458-A659-4F0A-8038-738C3F39D51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5" name="Picture 24">
              <a:extLst>
                <a:ext uri="{FF2B5EF4-FFF2-40B4-BE49-F238E27FC236}">
                  <a16:creationId xmlns:a16="http://schemas.microsoft.com/office/drawing/2014/main" id="{8F792791-84CE-47AA-BB9B-37B92497AFB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a:extLst>
                <a:ext uri="{FF2B5EF4-FFF2-40B4-BE49-F238E27FC236}">
                  <a16:creationId xmlns:a16="http://schemas.microsoft.com/office/drawing/2014/main" id="{1529672B-07B1-4DA2-BD2A-C421B1FBAE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7" name="Picture 26">
              <a:extLst>
                <a:ext uri="{FF2B5EF4-FFF2-40B4-BE49-F238E27FC236}">
                  <a16:creationId xmlns:a16="http://schemas.microsoft.com/office/drawing/2014/main" id="{48E902B0-5E87-4F1F-9249-F11B511EC9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8" name="Picture 27">
              <a:extLst>
                <a:ext uri="{FF2B5EF4-FFF2-40B4-BE49-F238E27FC236}">
                  <a16:creationId xmlns:a16="http://schemas.microsoft.com/office/drawing/2014/main" id="{C71F2CD6-3F1D-4272-B95F-DF779709E7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4" name="Rectangle 3">
            <a:extLst>
              <a:ext uri="{FF2B5EF4-FFF2-40B4-BE49-F238E27FC236}">
                <a16:creationId xmlns:a16="http://schemas.microsoft.com/office/drawing/2014/main" id="{5382F0EA-99F9-4C03-880F-AA882801B1B4}"/>
              </a:ext>
            </a:extLst>
          </p:cNvPr>
          <p:cNvSpPr/>
          <p:nvPr/>
        </p:nvSpPr>
        <p:spPr>
          <a:xfrm>
            <a:off x="4626508" y="982132"/>
            <a:ext cx="6270090" cy="1303867"/>
          </a:xfrm>
          <a:prstGeom prst="rect">
            <a:avLst/>
          </a:prstGeom>
        </p:spPr>
        <p:txBody>
          <a:bodyPr vert="horz" lIns="91440" tIns="45720" rIns="91440" bIns="45720" rtlCol="0" anchor="ctr">
            <a:normAutofit/>
          </a:bodyPr>
          <a:lstStyle/>
          <a:p>
            <a:pPr lvl="0" algn="ctr">
              <a:lnSpc>
                <a:spcPct val="90000"/>
              </a:lnSpc>
              <a:spcBef>
                <a:spcPct val="0"/>
              </a:spcBef>
              <a:spcAft>
                <a:spcPts val="600"/>
              </a:spcAft>
            </a:pPr>
            <a:r>
              <a:rPr lang="en-US" sz="4100" b="1" kern="1200" cap="none" dirty="0">
                <a:ln w="3175" cmpd="sng">
                  <a:noFill/>
                </a:ln>
                <a:solidFill>
                  <a:schemeClr val="tx1">
                    <a:lumMod val="85000"/>
                    <a:lumOff val="15000"/>
                  </a:schemeClr>
                </a:solidFill>
                <a:effectLst/>
                <a:latin typeface="+mj-lt"/>
                <a:ea typeface="+mj-ea"/>
                <a:cs typeface="+mj-cs"/>
              </a:rPr>
              <a:t>06-Organisme chargé de la protection(1)</a:t>
            </a:r>
          </a:p>
        </p:txBody>
      </p:sp>
      <p:sp>
        <p:nvSpPr>
          <p:cNvPr id="37" name="Rectangle 29">
            <a:extLst>
              <a:ext uri="{FF2B5EF4-FFF2-40B4-BE49-F238E27FC236}">
                <a16:creationId xmlns:a16="http://schemas.microsoft.com/office/drawing/2014/main" id="{302D7A57-9708-42D3-BE0A-D2D5AEBBB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3072384" cy="453542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 1">
            <a:extLst>
              <a:ext uri="{FF2B5EF4-FFF2-40B4-BE49-F238E27FC236}">
                <a16:creationId xmlns:a16="http://schemas.microsoft.com/office/drawing/2014/main" id="{5723A8F3-442B-4D4A-8947-10226F8F6F8C}"/>
              </a:ext>
            </a:extLst>
          </p:cNvPr>
          <p:cNvPicPr>
            <a:picLocks noChangeAspect="1"/>
          </p:cNvPicPr>
          <p:nvPr/>
        </p:nvPicPr>
        <p:blipFill rotWithShape="1">
          <a:blip r:embed="rId5">
            <a:extLst>
              <a:ext uri="{28A0092B-C50C-407E-A947-70E740481C1C}">
                <a14:useLocalDpi xmlns:a14="http://schemas.microsoft.com/office/drawing/2010/main" val="0"/>
              </a:ext>
            </a:extLst>
          </a:blip>
          <a:srcRect t="19084" r="-3" b="-3"/>
          <a:stretch/>
        </p:blipFill>
        <p:spPr>
          <a:xfrm>
            <a:off x="1257236" y="1255007"/>
            <a:ext cx="2743200" cy="2219714"/>
          </a:xfrm>
          <a:prstGeom prst="rect">
            <a:avLst/>
          </a:prstGeom>
        </p:spPr>
      </p:pic>
      <p:cxnSp>
        <p:nvCxnSpPr>
          <p:cNvPr id="32" name="Straight Connector 31">
            <a:extLst>
              <a:ext uri="{FF2B5EF4-FFF2-40B4-BE49-F238E27FC236}">
                <a16:creationId xmlns:a16="http://schemas.microsoft.com/office/drawing/2014/main" id="{375B9B75-E178-411B-BA12-D67B08861B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44033" y="2400639"/>
            <a:ext cx="6035040" cy="0"/>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4">
            <a:extLst>
              <a:ext uri="{FF2B5EF4-FFF2-40B4-BE49-F238E27FC236}">
                <a16:creationId xmlns:a16="http://schemas.microsoft.com/office/drawing/2014/main" id="{BA654517-0AEE-4B66-B217-38AD6858819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10723" b="6204"/>
          <a:stretch/>
        </p:blipFill>
        <p:spPr>
          <a:xfrm>
            <a:off x="1257236" y="3474720"/>
            <a:ext cx="2743200" cy="1988311"/>
          </a:xfrm>
          <a:prstGeom prst="rect">
            <a:avLst/>
          </a:prstGeom>
        </p:spPr>
      </p:pic>
      <p:sp>
        <p:nvSpPr>
          <p:cNvPr id="7" name="Text Placeholder 2">
            <a:extLst>
              <a:ext uri="{FF2B5EF4-FFF2-40B4-BE49-F238E27FC236}">
                <a16:creationId xmlns:a16="http://schemas.microsoft.com/office/drawing/2014/main" id="{F782BCD5-D4C6-4826-916C-5EA0ADA178C7}"/>
              </a:ext>
            </a:extLst>
          </p:cNvPr>
          <p:cNvSpPr txBox="1">
            <a:spLocks/>
          </p:cNvSpPr>
          <p:nvPr/>
        </p:nvSpPr>
        <p:spPr>
          <a:xfrm>
            <a:off x="4631496" y="2556932"/>
            <a:ext cx="6260114" cy="3318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nSpc>
                <a:spcPct val="90000"/>
              </a:lnSpc>
            </a:pPr>
            <a:endParaRPr lang="en-US" sz="1700" kern="1200" cap="none" dirty="0">
              <a:solidFill>
                <a:schemeClr val="tx1">
                  <a:lumMod val="85000"/>
                  <a:lumOff val="15000"/>
                </a:schemeClr>
              </a:solidFill>
              <a:effectLst/>
              <a:latin typeface="+mn-lt"/>
              <a:ea typeface="+mn-ea"/>
              <a:cs typeface="+mn-cs"/>
            </a:endParaRPr>
          </a:p>
          <a:p>
            <a:pPr marL="0" indent="0">
              <a:lnSpc>
                <a:spcPct val="90000"/>
              </a:lnSpc>
            </a:pPr>
            <a:r>
              <a:rPr lang="en-US" sz="1700" b="1" kern="1200" cap="none" dirty="0" err="1">
                <a:solidFill>
                  <a:schemeClr val="tx1">
                    <a:lumMod val="85000"/>
                    <a:lumOff val="15000"/>
                  </a:schemeClr>
                </a:solidFill>
                <a:effectLst/>
                <a:latin typeface="+mn-lt"/>
                <a:ea typeface="+mn-ea"/>
                <a:cs typeface="+mn-cs"/>
              </a:rPr>
              <a:t>L</a:t>
            </a:r>
            <a:r>
              <a:rPr lang="en-US" sz="1700" kern="1200" cap="none" dirty="0" err="1">
                <a:solidFill>
                  <a:schemeClr val="tx1">
                    <a:lumMod val="85000"/>
                    <a:lumOff val="15000"/>
                  </a:schemeClr>
                </a:solidFill>
                <a:effectLst/>
                <a:latin typeface="+mn-lt"/>
                <a:ea typeface="+mn-ea"/>
                <a:cs typeface="+mn-cs"/>
              </a:rPr>
              <a:t>’</a:t>
            </a:r>
            <a:r>
              <a:rPr lang="en-US" sz="1700" b="1" kern="1200" cap="none" dirty="0" err="1">
                <a:solidFill>
                  <a:schemeClr val="tx1">
                    <a:lumMod val="85000"/>
                    <a:lumOff val="15000"/>
                  </a:schemeClr>
                </a:solidFill>
                <a:effectLst/>
                <a:latin typeface="+mn-lt"/>
                <a:ea typeface="+mn-ea"/>
                <a:cs typeface="+mn-cs"/>
              </a:rPr>
              <a:t>Organisme</a:t>
            </a:r>
            <a:r>
              <a:rPr lang="en-US" sz="1700" b="1" kern="1200" cap="none" dirty="0">
                <a:solidFill>
                  <a:schemeClr val="tx1">
                    <a:lumMod val="85000"/>
                    <a:lumOff val="15000"/>
                  </a:schemeClr>
                </a:solidFill>
                <a:effectLst/>
                <a:latin typeface="+mn-lt"/>
                <a:ea typeface="+mn-ea"/>
                <a:cs typeface="+mn-cs"/>
              </a:rPr>
              <a:t> </a:t>
            </a:r>
            <a:r>
              <a:rPr lang="en-US" sz="1700" b="1" kern="1200" cap="none" dirty="0" err="1">
                <a:solidFill>
                  <a:schemeClr val="tx1">
                    <a:lumMod val="85000"/>
                    <a:lumOff val="15000"/>
                  </a:schemeClr>
                </a:solidFill>
                <a:effectLst/>
                <a:latin typeface="+mn-lt"/>
                <a:ea typeface="+mn-ea"/>
                <a:cs typeface="+mn-cs"/>
              </a:rPr>
              <a:t>tunisien</a:t>
            </a:r>
            <a:r>
              <a:rPr lang="en-US" sz="1700" b="1" kern="1200" cap="none" dirty="0">
                <a:solidFill>
                  <a:schemeClr val="tx1">
                    <a:lumMod val="85000"/>
                    <a:lumOff val="15000"/>
                  </a:schemeClr>
                </a:solidFill>
                <a:effectLst/>
                <a:latin typeface="+mn-lt"/>
                <a:ea typeface="+mn-ea"/>
                <a:cs typeface="+mn-cs"/>
              </a:rPr>
              <a:t> des droits </a:t>
            </a:r>
            <a:r>
              <a:rPr lang="en-US" sz="1700" b="1" kern="1200" cap="none" dirty="0" err="1">
                <a:solidFill>
                  <a:schemeClr val="tx1">
                    <a:lumMod val="85000"/>
                    <a:lumOff val="15000"/>
                  </a:schemeClr>
                </a:solidFill>
                <a:effectLst/>
                <a:latin typeface="+mn-lt"/>
                <a:ea typeface="+mn-ea"/>
                <a:cs typeface="+mn-cs"/>
              </a:rPr>
              <a:t>d'auteur</a:t>
            </a:r>
            <a:r>
              <a:rPr lang="en-US" sz="1700" b="1" kern="1200" cap="none" dirty="0">
                <a:solidFill>
                  <a:schemeClr val="tx1">
                    <a:lumMod val="85000"/>
                    <a:lumOff val="15000"/>
                  </a:schemeClr>
                </a:solidFill>
                <a:effectLst/>
                <a:latin typeface="+mn-lt"/>
                <a:ea typeface="+mn-ea"/>
                <a:cs typeface="+mn-cs"/>
              </a:rPr>
              <a:t> et des droits </a:t>
            </a:r>
            <a:r>
              <a:rPr lang="en-US" sz="1700" b="1" kern="1200" cap="none" dirty="0" err="1">
                <a:solidFill>
                  <a:schemeClr val="tx1">
                    <a:lumMod val="85000"/>
                    <a:lumOff val="15000"/>
                  </a:schemeClr>
                </a:solidFill>
                <a:effectLst/>
                <a:latin typeface="+mn-lt"/>
                <a:ea typeface="+mn-ea"/>
                <a:cs typeface="+mn-cs"/>
              </a:rPr>
              <a:t>voisins</a:t>
            </a:r>
            <a:r>
              <a:rPr lang="en-US" sz="1700" kern="1200" cap="none" dirty="0">
                <a:solidFill>
                  <a:schemeClr val="tx1">
                    <a:lumMod val="85000"/>
                    <a:lumOff val="15000"/>
                  </a:schemeClr>
                </a:solidFill>
                <a:effectLst/>
                <a:latin typeface="+mn-lt"/>
                <a:ea typeface="+mn-ea"/>
                <a:cs typeface="+mn-cs"/>
              </a:rPr>
              <a:t> (</a:t>
            </a:r>
            <a:r>
              <a:rPr lang="en-US" sz="1700" b="1" u="sng" kern="1200" cap="none" dirty="0">
                <a:solidFill>
                  <a:schemeClr val="tx1">
                    <a:lumMod val="85000"/>
                    <a:lumOff val="15000"/>
                  </a:schemeClr>
                </a:solidFill>
                <a:effectLst/>
                <a:latin typeface="+mn-lt"/>
                <a:ea typeface="+mn-ea"/>
                <a:cs typeface="+mn-cs"/>
              </a:rPr>
              <a:t>L’OTDAV) :</a:t>
            </a:r>
            <a:endParaRPr lang="en-US" sz="1700" kern="1200" cap="none" dirty="0">
              <a:solidFill>
                <a:schemeClr val="tx1">
                  <a:lumMod val="85000"/>
                  <a:lumOff val="15000"/>
                </a:schemeClr>
              </a:solidFill>
              <a:effectLst/>
              <a:latin typeface="+mn-lt"/>
              <a:ea typeface="+mn-ea"/>
              <a:cs typeface="+mn-cs"/>
            </a:endParaRPr>
          </a:p>
          <a:p>
            <a:pPr marL="0" indent="0">
              <a:lnSpc>
                <a:spcPct val="90000"/>
              </a:lnSpc>
            </a:pPr>
            <a:r>
              <a:rPr lang="en-US" sz="1700" kern="1200" cap="none" dirty="0" err="1">
                <a:solidFill>
                  <a:schemeClr val="tx1">
                    <a:lumMod val="85000"/>
                    <a:lumOff val="15000"/>
                  </a:schemeClr>
                </a:solidFill>
                <a:effectLst/>
                <a:latin typeface="+mn-lt"/>
                <a:ea typeface="+mn-ea"/>
                <a:cs typeface="+mn-cs"/>
              </a:rPr>
              <a:t>est</a:t>
            </a:r>
            <a:r>
              <a:rPr lang="en-US" sz="1700" kern="1200" cap="none" dirty="0">
                <a:solidFill>
                  <a:schemeClr val="tx1">
                    <a:lumMod val="85000"/>
                    <a:lumOff val="15000"/>
                  </a:schemeClr>
                </a:solidFill>
                <a:effectLst/>
                <a:latin typeface="+mn-lt"/>
                <a:ea typeface="+mn-ea"/>
                <a:cs typeface="+mn-cs"/>
              </a:rPr>
              <a:t> un </a:t>
            </a:r>
            <a:r>
              <a:rPr lang="en-US" sz="1700" kern="1200" cap="none" dirty="0" err="1">
                <a:solidFill>
                  <a:schemeClr val="tx1">
                    <a:lumMod val="85000"/>
                    <a:lumOff val="15000"/>
                  </a:schemeClr>
                </a:solidFill>
                <a:effectLst/>
                <a:latin typeface="+mn-lt"/>
                <a:ea typeface="+mn-ea"/>
                <a:cs typeface="+mn-cs"/>
              </a:rPr>
              <a:t>établissement</a:t>
            </a:r>
            <a:r>
              <a:rPr lang="en-US" sz="1700" kern="1200" cap="none" dirty="0">
                <a:solidFill>
                  <a:schemeClr val="tx1">
                    <a:lumMod val="85000"/>
                    <a:lumOff val="15000"/>
                  </a:schemeClr>
                </a:solidFill>
                <a:effectLst/>
                <a:latin typeface="+mn-lt"/>
                <a:ea typeface="+mn-ea"/>
                <a:cs typeface="+mn-cs"/>
              </a:rPr>
              <a:t> public </a:t>
            </a:r>
            <a:r>
              <a:rPr lang="en-US" sz="1700" kern="1200" cap="none" dirty="0" err="1">
                <a:solidFill>
                  <a:schemeClr val="tx1">
                    <a:lumMod val="85000"/>
                    <a:lumOff val="15000"/>
                  </a:schemeClr>
                </a:solidFill>
                <a:effectLst/>
                <a:latin typeface="+mn-lt"/>
                <a:ea typeface="+mn-ea"/>
                <a:cs typeface="+mn-cs"/>
              </a:rPr>
              <a:t>tunisien</a:t>
            </a:r>
            <a:r>
              <a:rPr lang="en-US" sz="1700" kern="1200" cap="none" dirty="0">
                <a:solidFill>
                  <a:schemeClr val="tx1">
                    <a:lumMod val="85000"/>
                    <a:lumOff val="15000"/>
                  </a:schemeClr>
                </a:solidFill>
                <a:effectLst/>
                <a:latin typeface="+mn-lt"/>
                <a:ea typeface="+mn-ea"/>
                <a:cs typeface="+mn-cs"/>
              </a:rPr>
              <a:t> à </a:t>
            </a:r>
            <a:r>
              <a:rPr lang="en-US" sz="1700" kern="1200" cap="none" dirty="0" err="1">
                <a:solidFill>
                  <a:schemeClr val="tx1">
                    <a:lumMod val="85000"/>
                    <a:lumOff val="15000"/>
                  </a:schemeClr>
                </a:solidFill>
                <a:effectLst/>
                <a:latin typeface="+mn-lt"/>
                <a:ea typeface="+mn-ea"/>
                <a:cs typeface="+mn-cs"/>
              </a:rPr>
              <a:t>caractère</a:t>
            </a:r>
            <a:r>
              <a:rPr lang="en-US" sz="1700" kern="1200" cap="none" dirty="0">
                <a:solidFill>
                  <a:schemeClr val="tx1">
                    <a:lumMod val="85000"/>
                    <a:lumOff val="15000"/>
                  </a:schemeClr>
                </a:solidFill>
                <a:effectLst/>
                <a:latin typeface="+mn-lt"/>
                <a:ea typeface="+mn-ea"/>
                <a:cs typeface="+mn-cs"/>
              </a:rPr>
              <a:t> non </a:t>
            </a:r>
            <a:r>
              <a:rPr lang="en-US" sz="1700" kern="1200" cap="none" dirty="0" err="1">
                <a:solidFill>
                  <a:schemeClr val="tx1">
                    <a:lumMod val="85000"/>
                    <a:lumOff val="15000"/>
                  </a:schemeClr>
                </a:solidFill>
                <a:effectLst/>
                <a:latin typeface="+mn-lt"/>
                <a:ea typeface="+mn-ea"/>
                <a:cs typeface="+mn-cs"/>
              </a:rPr>
              <a:t>administratif</a:t>
            </a:r>
            <a:r>
              <a:rPr lang="en-US" sz="1700" kern="1200" cap="none" dirty="0">
                <a:solidFill>
                  <a:schemeClr val="tx1">
                    <a:lumMod val="85000"/>
                    <a:lumOff val="15000"/>
                  </a:schemeClr>
                </a:solidFill>
                <a:effectLst/>
                <a:latin typeface="+mn-lt"/>
                <a:ea typeface="+mn-ea"/>
                <a:cs typeface="+mn-cs"/>
              </a:rPr>
              <a:t> </a:t>
            </a:r>
            <a:r>
              <a:rPr lang="en-US" sz="1700" kern="1200" cap="none" dirty="0" err="1">
                <a:solidFill>
                  <a:schemeClr val="tx1">
                    <a:lumMod val="85000"/>
                    <a:lumOff val="15000"/>
                  </a:schemeClr>
                </a:solidFill>
                <a:effectLst/>
                <a:latin typeface="+mn-lt"/>
                <a:ea typeface="+mn-ea"/>
                <a:cs typeface="+mn-cs"/>
              </a:rPr>
              <a:t>destiné</a:t>
            </a:r>
            <a:r>
              <a:rPr lang="en-US" sz="1700" kern="1200" cap="none" dirty="0">
                <a:solidFill>
                  <a:schemeClr val="tx1">
                    <a:lumMod val="85000"/>
                    <a:lumOff val="15000"/>
                  </a:schemeClr>
                </a:solidFill>
                <a:effectLst/>
                <a:latin typeface="+mn-lt"/>
                <a:ea typeface="+mn-ea"/>
                <a:cs typeface="+mn-cs"/>
              </a:rPr>
              <a:t> à la gestion collective du droit </a:t>
            </a:r>
            <a:r>
              <a:rPr lang="en-US" sz="1700" kern="1200" cap="none" dirty="0" err="1">
                <a:solidFill>
                  <a:schemeClr val="tx1">
                    <a:lumMod val="85000"/>
                    <a:lumOff val="15000"/>
                  </a:schemeClr>
                </a:solidFill>
                <a:effectLst/>
                <a:latin typeface="+mn-lt"/>
                <a:ea typeface="+mn-ea"/>
                <a:cs typeface="+mn-cs"/>
              </a:rPr>
              <a:t>d'auteur</a:t>
            </a:r>
            <a:r>
              <a:rPr lang="en-US" sz="1700" kern="1200" cap="none" dirty="0">
                <a:solidFill>
                  <a:schemeClr val="tx1">
                    <a:lumMod val="85000"/>
                    <a:lumOff val="15000"/>
                  </a:schemeClr>
                </a:solidFill>
                <a:effectLst/>
                <a:latin typeface="+mn-lt"/>
                <a:ea typeface="+mn-ea"/>
                <a:cs typeface="+mn-cs"/>
              </a:rPr>
              <a:t>.</a:t>
            </a:r>
          </a:p>
          <a:p>
            <a:pPr marL="0" indent="0">
              <a:lnSpc>
                <a:spcPct val="90000"/>
              </a:lnSpc>
            </a:pPr>
            <a:r>
              <a:rPr lang="en-US" sz="1700" kern="1200" cap="none" dirty="0">
                <a:solidFill>
                  <a:schemeClr val="tx1">
                    <a:lumMod val="85000"/>
                    <a:lumOff val="15000"/>
                  </a:schemeClr>
                </a:solidFill>
                <a:effectLst/>
                <a:latin typeface="+mn-lt"/>
                <a:ea typeface="+mn-ea"/>
                <a:cs typeface="+mn-cs"/>
              </a:rPr>
              <a:t>Tout </a:t>
            </a:r>
            <a:r>
              <a:rPr lang="en-US" sz="1700" kern="1200" cap="none" dirty="0" err="1">
                <a:solidFill>
                  <a:schemeClr val="tx1">
                    <a:lumMod val="85000"/>
                    <a:lumOff val="15000"/>
                  </a:schemeClr>
                </a:solidFill>
                <a:effectLst/>
                <a:latin typeface="+mn-lt"/>
                <a:ea typeface="+mn-ea"/>
                <a:cs typeface="+mn-cs"/>
              </a:rPr>
              <a:t>créateur</a:t>
            </a:r>
            <a:r>
              <a:rPr lang="en-US" sz="1700" kern="1200" cap="none" dirty="0">
                <a:solidFill>
                  <a:schemeClr val="tx1">
                    <a:lumMod val="85000"/>
                    <a:lumOff val="15000"/>
                  </a:schemeClr>
                </a:solidFill>
                <a:effectLst/>
                <a:latin typeface="+mn-lt"/>
                <a:ea typeface="+mn-ea"/>
                <a:cs typeface="+mn-cs"/>
              </a:rPr>
              <a:t> </a:t>
            </a:r>
            <a:r>
              <a:rPr lang="en-US" sz="1700" kern="1200" cap="none" dirty="0" err="1">
                <a:solidFill>
                  <a:schemeClr val="tx1">
                    <a:lumMod val="85000"/>
                    <a:lumOff val="15000"/>
                  </a:schemeClr>
                </a:solidFill>
                <a:effectLst/>
                <a:latin typeface="+mn-lt"/>
                <a:ea typeface="+mn-ea"/>
                <a:cs typeface="+mn-cs"/>
              </a:rPr>
              <a:t>peut</a:t>
            </a:r>
            <a:r>
              <a:rPr lang="en-US" sz="1700" kern="1200" cap="none" dirty="0">
                <a:solidFill>
                  <a:schemeClr val="tx1">
                    <a:lumMod val="85000"/>
                    <a:lumOff val="15000"/>
                  </a:schemeClr>
                </a:solidFill>
                <a:effectLst/>
                <a:latin typeface="+mn-lt"/>
                <a:ea typeface="+mn-ea"/>
                <a:cs typeface="+mn-cs"/>
              </a:rPr>
              <a:t> </a:t>
            </a:r>
            <a:r>
              <a:rPr lang="en-US" sz="1700" kern="1200" cap="none" dirty="0" err="1">
                <a:solidFill>
                  <a:schemeClr val="tx1">
                    <a:lumMod val="85000"/>
                    <a:lumOff val="15000"/>
                  </a:schemeClr>
                </a:solidFill>
                <a:effectLst/>
                <a:latin typeface="+mn-lt"/>
                <a:ea typeface="+mn-ea"/>
                <a:cs typeface="+mn-cs"/>
              </a:rPr>
              <a:t>protéger</a:t>
            </a:r>
            <a:r>
              <a:rPr lang="en-US" sz="1700" kern="1200" cap="none" dirty="0">
                <a:solidFill>
                  <a:schemeClr val="tx1">
                    <a:lumMod val="85000"/>
                    <a:lumOff val="15000"/>
                  </a:schemeClr>
                </a:solidFill>
                <a:effectLst/>
                <a:latin typeface="+mn-lt"/>
                <a:ea typeface="+mn-ea"/>
                <a:cs typeface="+mn-cs"/>
              </a:rPr>
              <a:t> </a:t>
            </a:r>
            <a:r>
              <a:rPr lang="en-US" sz="1700" kern="1200" cap="none" dirty="0" err="1">
                <a:solidFill>
                  <a:schemeClr val="tx1">
                    <a:lumMod val="85000"/>
                    <a:lumOff val="15000"/>
                  </a:schemeClr>
                </a:solidFill>
                <a:effectLst/>
                <a:latin typeface="+mn-lt"/>
                <a:ea typeface="+mn-ea"/>
                <a:cs typeface="+mn-cs"/>
              </a:rPr>
              <a:t>ses</a:t>
            </a:r>
            <a:r>
              <a:rPr lang="en-US" sz="1700" kern="1200" cap="none" dirty="0">
                <a:solidFill>
                  <a:schemeClr val="tx1">
                    <a:lumMod val="85000"/>
                    <a:lumOff val="15000"/>
                  </a:schemeClr>
                </a:solidFill>
                <a:effectLst/>
                <a:latin typeface="+mn-lt"/>
                <a:ea typeface="+mn-ea"/>
                <a:cs typeface="+mn-cs"/>
              </a:rPr>
              <a:t> </a:t>
            </a:r>
            <a:r>
              <a:rPr lang="en-US" sz="1700" kern="1200" cap="none" dirty="0" err="1">
                <a:solidFill>
                  <a:schemeClr val="tx1">
                    <a:lumMod val="85000"/>
                    <a:lumOff val="15000"/>
                  </a:schemeClr>
                </a:solidFill>
                <a:effectLst/>
                <a:latin typeface="+mn-lt"/>
                <a:ea typeface="+mn-ea"/>
                <a:cs typeface="+mn-cs"/>
              </a:rPr>
              <a:t>œuvres</a:t>
            </a:r>
            <a:r>
              <a:rPr lang="en-US" sz="1700" kern="1200" cap="none" dirty="0">
                <a:solidFill>
                  <a:schemeClr val="tx1">
                    <a:lumMod val="85000"/>
                    <a:lumOff val="15000"/>
                  </a:schemeClr>
                </a:solidFill>
                <a:effectLst/>
                <a:latin typeface="+mn-lt"/>
                <a:ea typeface="+mn-ea"/>
                <a:cs typeface="+mn-cs"/>
              </a:rPr>
              <a:t> musicales, </a:t>
            </a:r>
            <a:r>
              <a:rPr lang="en-US" sz="1700" kern="1200" cap="none" dirty="0" err="1">
                <a:solidFill>
                  <a:schemeClr val="tx1">
                    <a:lumMod val="85000"/>
                    <a:lumOff val="15000"/>
                  </a:schemeClr>
                </a:solidFill>
                <a:effectLst/>
                <a:latin typeface="+mn-lt"/>
                <a:ea typeface="+mn-ea"/>
                <a:cs typeface="+mn-cs"/>
              </a:rPr>
              <a:t>littéraires</a:t>
            </a:r>
            <a:r>
              <a:rPr lang="en-US" sz="1700" kern="1200" cap="none" dirty="0">
                <a:solidFill>
                  <a:schemeClr val="tx1">
                    <a:lumMod val="85000"/>
                    <a:lumOff val="15000"/>
                  </a:schemeClr>
                </a:solidFill>
                <a:effectLst/>
                <a:latin typeface="+mn-lt"/>
                <a:ea typeface="+mn-ea"/>
                <a:cs typeface="+mn-cs"/>
              </a:rPr>
              <a:t>, </a:t>
            </a:r>
            <a:r>
              <a:rPr lang="en-US" sz="1700" kern="1200" cap="none" dirty="0" err="1">
                <a:solidFill>
                  <a:schemeClr val="tx1">
                    <a:lumMod val="85000"/>
                    <a:lumOff val="15000"/>
                  </a:schemeClr>
                </a:solidFill>
                <a:effectLst/>
                <a:latin typeface="+mn-lt"/>
                <a:ea typeface="+mn-ea"/>
                <a:cs typeface="+mn-cs"/>
              </a:rPr>
              <a:t>artistiques</a:t>
            </a:r>
            <a:r>
              <a:rPr lang="en-US" sz="1700" kern="1200" cap="none" dirty="0">
                <a:solidFill>
                  <a:schemeClr val="tx1">
                    <a:lumMod val="85000"/>
                    <a:lumOff val="15000"/>
                  </a:schemeClr>
                </a:solidFill>
                <a:effectLst/>
                <a:latin typeface="+mn-lt"/>
                <a:ea typeface="+mn-ea"/>
                <a:cs typeface="+mn-cs"/>
              </a:rPr>
              <a:t> et </a:t>
            </a:r>
            <a:r>
              <a:rPr lang="en-US" sz="1700" kern="1200" cap="none" dirty="0" err="1">
                <a:solidFill>
                  <a:schemeClr val="tx1">
                    <a:lumMod val="85000"/>
                    <a:lumOff val="15000"/>
                  </a:schemeClr>
                </a:solidFill>
                <a:effectLst/>
                <a:latin typeface="+mn-lt"/>
                <a:ea typeface="+mn-ea"/>
                <a:cs typeface="+mn-cs"/>
              </a:rPr>
              <a:t>scientifique</a:t>
            </a:r>
            <a:r>
              <a:rPr lang="en-US" sz="1700" kern="1200" cap="none" dirty="0">
                <a:solidFill>
                  <a:schemeClr val="tx1">
                    <a:lumMod val="85000"/>
                    <a:lumOff val="15000"/>
                  </a:schemeClr>
                </a:solidFill>
                <a:effectLst/>
                <a:latin typeface="+mn-lt"/>
                <a:ea typeface="+mn-ea"/>
                <a:cs typeface="+mn-cs"/>
              </a:rPr>
              <a:t> </a:t>
            </a:r>
            <a:r>
              <a:rPr lang="en-US" sz="1700" kern="1200" cap="none" dirty="0" err="1">
                <a:solidFill>
                  <a:schemeClr val="tx1">
                    <a:lumMod val="85000"/>
                    <a:lumOff val="15000"/>
                  </a:schemeClr>
                </a:solidFill>
                <a:effectLst/>
                <a:latin typeface="+mn-lt"/>
                <a:ea typeface="+mn-ea"/>
                <a:cs typeface="+mn-cs"/>
              </a:rPr>
              <a:t>ainsi</a:t>
            </a:r>
            <a:r>
              <a:rPr lang="en-US" sz="1700" kern="1200" cap="none" dirty="0">
                <a:solidFill>
                  <a:schemeClr val="tx1">
                    <a:lumMod val="85000"/>
                    <a:lumOff val="15000"/>
                  </a:schemeClr>
                </a:solidFill>
                <a:effectLst/>
                <a:latin typeface="+mn-lt"/>
                <a:ea typeface="+mn-ea"/>
                <a:cs typeface="+mn-cs"/>
              </a:rPr>
              <a:t> que les </a:t>
            </a:r>
            <a:r>
              <a:rPr lang="en-US" sz="1700" kern="1200" cap="none" dirty="0" err="1">
                <a:solidFill>
                  <a:schemeClr val="tx1">
                    <a:lumMod val="85000"/>
                    <a:lumOff val="15000"/>
                  </a:schemeClr>
                </a:solidFill>
                <a:effectLst/>
                <a:latin typeface="+mn-lt"/>
                <a:ea typeface="+mn-ea"/>
                <a:cs typeface="+mn-cs"/>
              </a:rPr>
              <a:t>logiciels</a:t>
            </a:r>
            <a:r>
              <a:rPr lang="en-US" sz="1700" kern="1200" cap="none" dirty="0">
                <a:solidFill>
                  <a:schemeClr val="tx1">
                    <a:lumMod val="85000"/>
                    <a:lumOff val="15000"/>
                  </a:schemeClr>
                </a:solidFill>
                <a:effectLst/>
                <a:latin typeface="+mn-lt"/>
                <a:ea typeface="+mn-ea"/>
                <a:cs typeface="+mn-cs"/>
              </a:rPr>
              <a:t> ,et les bases de </a:t>
            </a:r>
            <a:r>
              <a:rPr lang="en-US" sz="1700" kern="1200" cap="none" dirty="0" err="1">
                <a:solidFill>
                  <a:schemeClr val="tx1">
                    <a:lumMod val="85000"/>
                    <a:lumOff val="15000"/>
                  </a:schemeClr>
                </a:solidFill>
                <a:effectLst/>
                <a:latin typeface="+mn-lt"/>
                <a:ea typeface="+mn-ea"/>
                <a:cs typeface="+mn-cs"/>
              </a:rPr>
              <a:t>données</a:t>
            </a:r>
            <a:r>
              <a:rPr lang="en-US" sz="1700" kern="1200" cap="none" dirty="0">
                <a:solidFill>
                  <a:schemeClr val="tx1">
                    <a:lumMod val="85000"/>
                    <a:lumOff val="15000"/>
                  </a:schemeClr>
                </a:solidFill>
                <a:effectLst/>
                <a:latin typeface="+mn-lt"/>
                <a:ea typeface="+mn-ea"/>
                <a:cs typeface="+mn-cs"/>
              </a:rPr>
              <a:t> etc..</a:t>
            </a:r>
          </a:p>
          <a:p>
            <a:pPr marL="0" indent="0">
              <a:lnSpc>
                <a:spcPct val="90000"/>
              </a:lnSpc>
            </a:pPr>
            <a:r>
              <a:rPr lang="en-US" sz="1700" kern="1200" cap="none" dirty="0" err="1">
                <a:solidFill>
                  <a:schemeClr val="tx1">
                    <a:lumMod val="85000"/>
                    <a:lumOff val="15000"/>
                  </a:schemeClr>
                </a:solidFill>
                <a:effectLst/>
                <a:latin typeface="+mn-lt"/>
                <a:ea typeface="+mn-ea"/>
                <a:cs typeface="+mn-cs"/>
              </a:rPr>
              <a:t>Selon</a:t>
            </a:r>
            <a:r>
              <a:rPr lang="en-US" sz="1700" kern="1200" cap="none" dirty="0">
                <a:solidFill>
                  <a:schemeClr val="tx1">
                    <a:lumMod val="85000"/>
                    <a:lumOff val="15000"/>
                  </a:schemeClr>
                </a:solidFill>
                <a:effectLst/>
                <a:latin typeface="+mn-lt"/>
                <a:ea typeface="+mn-ea"/>
                <a:cs typeface="+mn-cs"/>
              </a:rPr>
              <a:t> deux modes de protection à savoir </a:t>
            </a:r>
            <a:r>
              <a:rPr lang="en-US" sz="1700" kern="1200" cap="none" dirty="0" err="1">
                <a:solidFill>
                  <a:schemeClr val="tx1">
                    <a:lumMod val="85000"/>
                    <a:lumOff val="15000"/>
                  </a:schemeClr>
                </a:solidFill>
                <a:effectLst/>
                <a:latin typeface="+mn-lt"/>
                <a:ea typeface="+mn-ea"/>
                <a:cs typeface="+mn-cs"/>
              </a:rPr>
              <a:t>l’adhésion</a:t>
            </a:r>
            <a:r>
              <a:rPr lang="en-US" sz="1700" kern="1200" cap="none" dirty="0">
                <a:solidFill>
                  <a:schemeClr val="tx1">
                    <a:lumMod val="85000"/>
                    <a:lumOff val="15000"/>
                  </a:schemeClr>
                </a:solidFill>
                <a:effectLst/>
                <a:latin typeface="+mn-lt"/>
                <a:ea typeface="+mn-ea"/>
                <a:cs typeface="+mn-cs"/>
              </a:rPr>
              <a:t> </a:t>
            </a:r>
            <a:r>
              <a:rPr lang="en-US" sz="1700" kern="1200" cap="none" dirty="0" err="1">
                <a:solidFill>
                  <a:schemeClr val="tx1">
                    <a:lumMod val="85000"/>
                    <a:lumOff val="15000"/>
                  </a:schemeClr>
                </a:solidFill>
                <a:effectLst/>
                <a:latin typeface="+mn-lt"/>
                <a:ea typeface="+mn-ea"/>
                <a:cs typeface="+mn-cs"/>
              </a:rPr>
              <a:t>ou</a:t>
            </a:r>
            <a:r>
              <a:rPr lang="en-US" sz="1700" kern="1200" cap="none" dirty="0">
                <a:solidFill>
                  <a:schemeClr val="tx1">
                    <a:lumMod val="85000"/>
                    <a:lumOff val="15000"/>
                  </a:schemeClr>
                </a:solidFill>
                <a:effectLst/>
                <a:latin typeface="+mn-lt"/>
                <a:ea typeface="+mn-ea"/>
                <a:cs typeface="+mn-cs"/>
              </a:rPr>
              <a:t> le </a:t>
            </a:r>
            <a:r>
              <a:rPr lang="en-US" sz="1700" kern="1200" cap="none" dirty="0" err="1">
                <a:solidFill>
                  <a:schemeClr val="tx1">
                    <a:lumMod val="85000"/>
                    <a:lumOff val="15000"/>
                  </a:schemeClr>
                </a:solidFill>
                <a:effectLst/>
                <a:latin typeface="+mn-lt"/>
                <a:ea typeface="+mn-ea"/>
                <a:cs typeface="+mn-cs"/>
              </a:rPr>
              <a:t>dépôt</a:t>
            </a:r>
            <a:r>
              <a:rPr lang="en-US" sz="1700" kern="1200" cap="none" dirty="0">
                <a:solidFill>
                  <a:schemeClr val="tx1">
                    <a:lumMod val="85000"/>
                    <a:lumOff val="15000"/>
                  </a:schemeClr>
                </a:solidFill>
                <a:effectLst/>
                <a:latin typeface="+mn-lt"/>
                <a:ea typeface="+mn-ea"/>
                <a:cs typeface="+mn-cs"/>
              </a:rPr>
              <a:t> </a:t>
            </a:r>
            <a:r>
              <a:rPr lang="en-US" sz="1700" kern="1200" cap="none" dirty="0" err="1">
                <a:solidFill>
                  <a:schemeClr val="tx1">
                    <a:lumMod val="85000"/>
                    <a:lumOff val="15000"/>
                  </a:schemeClr>
                </a:solidFill>
                <a:effectLst/>
                <a:latin typeface="+mn-lt"/>
                <a:ea typeface="+mn-ea"/>
                <a:cs typeface="+mn-cs"/>
              </a:rPr>
              <a:t>auprès</a:t>
            </a:r>
            <a:r>
              <a:rPr lang="en-US" sz="1700" kern="1200" cap="none" dirty="0">
                <a:solidFill>
                  <a:schemeClr val="tx1">
                    <a:lumMod val="85000"/>
                    <a:lumOff val="15000"/>
                  </a:schemeClr>
                </a:solidFill>
                <a:effectLst/>
                <a:latin typeface="+mn-lt"/>
                <a:ea typeface="+mn-ea"/>
                <a:cs typeface="+mn-cs"/>
              </a:rPr>
              <a:t> de </a:t>
            </a:r>
            <a:r>
              <a:rPr lang="en-US" sz="1700" kern="1200" cap="none" dirty="0" err="1">
                <a:solidFill>
                  <a:schemeClr val="tx1">
                    <a:lumMod val="85000"/>
                    <a:lumOff val="15000"/>
                  </a:schemeClr>
                </a:solidFill>
                <a:effectLst/>
                <a:latin typeface="+mn-lt"/>
                <a:ea typeface="+mn-ea"/>
                <a:cs typeface="+mn-cs"/>
              </a:rPr>
              <a:t>l’Organisme</a:t>
            </a:r>
            <a:r>
              <a:rPr lang="en-US" sz="1700" kern="1200" cap="none" dirty="0">
                <a:solidFill>
                  <a:schemeClr val="tx1">
                    <a:lumMod val="85000"/>
                    <a:lumOff val="15000"/>
                  </a:schemeClr>
                </a:solidFill>
                <a:effectLst/>
                <a:latin typeface="+mn-lt"/>
                <a:ea typeface="+mn-ea"/>
                <a:cs typeface="+mn-cs"/>
              </a:rPr>
              <a:t> </a:t>
            </a:r>
            <a:r>
              <a:rPr lang="en-US" sz="1700" kern="1200" cap="none" dirty="0" err="1">
                <a:solidFill>
                  <a:schemeClr val="tx1">
                    <a:lumMod val="85000"/>
                    <a:lumOff val="15000"/>
                  </a:schemeClr>
                </a:solidFill>
                <a:effectLst/>
                <a:latin typeface="+mn-lt"/>
                <a:ea typeface="+mn-ea"/>
                <a:cs typeface="+mn-cs"/>
              </a:rPr>
              <a:t>Tunisien</a:t>
            </a:r>
            <a:r>
              <a:rPr lang="en-US" sz="1700" kern="1200" cap="none" dirty="0">
                <a:solidFill>
                  <a:schemeClr val="tx1">
                    <a:lumMod val="85000"/>
                    <a:lumOff val="15000"/>
                  </a:schemeClr>
                </a:solidFill>
                <a:effectLst/>
                <a:latin typeface="+mn-lt"/>
                <a:ea typeface="+mn-ea"/>
                <a:cs typeface="+mn-cs"/>
              </a:rPr>
              <a:t> des Droits </a:t>
            </a:r>
            <a:r>
              <a:rPr lang="en-US" sz="1700" kern="1200" cap="none" dirty="0" err="1">
                <a:solidFill>
                  <a:schemeClr val="tx1">
                    <a:lumMod val="85000"/>
                    <a:lumOff val="15000"/>
                  </a:schemeClr>
                </a:solidFill>
                <a:effectLst/>
                <a:latin typeface="+mn-lt"/>
                <a:ea typeface="+mn-ea"/>
                <a:cs typeface="+mn-cs"/>
              </a:rPr>
              <a:t>d’Auteur</a:t>
            </a:r>
            <a:r>
              <a:rPr lang="en-US" sz="1700" kern="1200" cap="none" dirty="0">
                <a:solidFill>
                  <a:schemeClr val="tx1">
                    <a:lumMod val="85000"/>
                    <a:lumOff val="15000"/>
                  </a:schemeClr>
                </a:solidFill>
                <a:effectLst/>
                <a:latin typeface="+mn-lt"/>
                <a:ea typeface="+mn-ea"/>
                <a:cs typeface="+mn-cs"/>
              </a:rPr>
              <a:t> et des Droits </a:t>
            </a:r>
            <a:r>
              <a:rPr lang="en-US" sz="1700" kern="1200" cap="none" dirty="0" err="1">
                <a:solidFill>
                  <a:schemeClr val="tx1">
                    <a:lumMod val="85000"/>
                    <a:lumOff val="15000"/>
                  </a:schemeClr>
                </a:solidFill>
                <a:effectLst/>
                <a:latin typeface="+mn-lt"/>
                <a:ea typeface="+mn-ea"/>
                <a:cs typeface="+mn-cs"/>
              </a:rPr>
              <a:t>Voisins</a:t>
            </a:r>
            <a:r>
              <a:rPr lang="en-US" sz="1700" kern="1200" cap="none" dirty="0">
                <a:solidFill>
                  <a:schemeClr val="tx1">
                    <a:lumMod val="85000"/>
                    <a:lumOff val="15000"/>
                  </a:schemeClr>
                </a:solidFill>
                <a:effectLst/>
                <a:latin typeface="+mn-lt"/>
                <a:ea typeface="+mn-ea"/>
                <a:cs typeface="+mn-cs"/>
              </a:rPr>
              <a:t>. </a:t>
            </a:r>
            <a:r>
              <a:rPr lang="en-US" sz="1700" kern="1200" cap="none" dirty="0" err="1">
                <a:solidFill>
                  <a:schemeClr val="tx1">
                    <a:lumMod val="85000"/>
                    <a:lumOff val="15000"/>
                  </a:schemeClr>
                </a:solidFill>
                <a:effectLst/>
                <a:latin typeface="+mn-lt"/>
                <a:ea typeface="+mn-ea"/>
                <a:cs typeface="+mn-cs"/>
              </a:rPr>
              <a:t>Toutefois</a:t>
            </a:r>
            <a:r>
              <a:rPr lang="en-US" sz="1700" kern="1200" cap="none" dirty="0">
                <a:solidFill>
                  <a:schemeClr val="tx1">
                    <a:lumMod val="85000"/>
                    <a:lumOff val="15000"/>
                  </a:schemeClr>
                </a:solidFill>
                <a:effectLst/>
                <a:latin typeface="+mn-lt"/>
                <a:ea typeface="+mn-ea"/>
                <a:cs typeface="+mn-cs"/>
              </a:rPr>
              <a:t> </a:t>
            </a:r>
            <a:r>
              <a:rPr lang="en-US" sz="1700" kern="1200" cap="none" dirty="0" err="1">
                <a:solidFill>
                  <a:schemeClr val="tx1">
                    <a:lumMod val="85000"/>
                    <a:lumOff val="15000"/>
                  </a:schemeClr>
                </a:solidFill>
                <a:effectLst/>
                <a:latin typeface="+mn-lt"/>
                <a:ea typeface="+mn-ea"/>
                <a:cs typeface="+mn-cs"/>
              </a:rPr>
              <a:t>l’œuvre</a:t>
            </a:r>
            <a:r>
              <a:rPr lang="en-US" sz="1700" kern="1200" cap="none" dirty="0">
                <a:solidFill>
                  <a:schemeClr val="tx1">
                    <a:lumMod val="85000"/>
                    <a:lumOff val="15000"/>
                  </a:schemeClr>
                </a:solidFill>
                <a:effectLst/>
                <a:latin typeface="+mn-lt"/>
                <a:ea typeface="+mn-ea"/>
                <a:cs typeface="+mn-cs"/>
              </a:rPr>
              <a:t> </a:t>
            </a:r>
            <a:r>
              <a:rPr lang="en-US" sz="1700" kern="1200" cap="none" dirty="0" err="1">
                <a:solidFill>
                  <a:schemeClr val="tx1">
                    <a:lumMod val="85000"/>
                    <a:lumOff val="15000"/>
                  </a:schemeClr>
                </a:solidFill>
                <a:effectLst/>
                <a:latin typeface="+mn-lt"/>
                <a:ea typeface="+mn-ea"/>
                <a:cs typeface="+mn-cs"/>
              </a:rPr>
              <a:t>est</a:t>
            </a:r>
            <a:r>
              <a:rPr lang="en-US" sz="1700" kern="1200" cap="none" dirty="0">
                <a:solidFill>
                  <a:schemeClr val="tx1">
                    <a:lumMod val="85000"/>
                    <a:lumOff val="15000"/>
                  </a:schemeClr>
                </a:solidFill>
                <a:effectLst/>
                <a:latin typeface="+mn-lt"/>
                <a:ea typeface="+mn-ea"/>
                <a:cs typeface="+mn-cs"/>
              </a:rPr>
              <a:t> </a:t>
            </a:r>
            <a:r>
              <a:rPr lang="en-US" sz="1700" kern="1200" cap="none" dirty="0" err="1">
                <a:solidFill>
                  <a:schemeClr val="tx1">
                    <a:lumMod val="85000"/>
                    <a:lumOff val="15000"/>
                  </a:schemeClr>
                </a:solidFill>
                <a:effectLst/>
                <a:latin typeface="+mn-lt"/>
                <a:ea typeface="+mn-ea"/>
                <a:cs typeface="+mn-cs"/>
              </a:rPr>
              <a:t>réputée</a:t>
            </a:r>
            <a:r>
              <a:rPr lang="en-US" sz="1700" kern="1200" cap="none" dirty="0">
                <a:solidFill>
                  <a:schemeClr val="tx1">
                    <a:lumMod val="85000"/>
                    <a:lumOff val="15000"/>
                  </a:schemeClr>
                </a:solidFill>
                <a:effectLst/>
                <a:latin typeface="+mn-lt"/>
                <a:ea typeface="+mn-ea"/>
                <a:cs typeface="+mn-cs"/>
              </a:rPr>
              <a:t> protégée du </a:t>
            </a:r>
            <a:r>
              <a:rPr lang="en-US" sz="1700" kern="1200" cap="none" dirty="0" err="1">
                <a:solidFill>
                  <a:schemeClr val="tx1">
                    <a:lumMod val="85000"/>
                    <a:lumOff val="15000"/>
                  </a:schemeClr>
                </a:solidFill>
                <a:effectLst/>
                <a:latin typeface="+mn-lt"/>
                <a:ea typeface="+mn-ea"/>
                <a:cs typeface="+mn-cs"/>
              </a:rPr>
              <a:t>seul</a:t>
            </a:r>
            <a:r>
              <a:rPr lang="en-US" sz="1700" kern="1200" cap="none" dirty="0">
                <a:solidFill>
                  <a:schemeClr val="tx1">
                    <a:lumMod val="85000"/>
                    <a:lumOff val="15000"/>
                  </a:schemeClr>
                </a:solidFill>
                <a:effectLst/>
                <a:latin typeface="+mn-lt"/>
                <a:ea typeface="+mn-ea"/>
                <a:cs typeface="+mn-cs"/>
              </a:rPr>
              <a:t> fait de </a:t>
            </a:r>
            <a:r>
              <a:rPr lang="en-US" sz="1700" kern="1200" cap="none" dirty="0" err="1">
                <a:solidFill>
                  <a:schemeClr val="tx1">
                    <a:lumMod val="85000"/>
                    <a:lumOff val="15000"/>
                  </a:schemeClr>
                </a:solidFill>
                <a:effectLst/>
                <a:latin typeface="+mn-lt"/>
                <a:ea typeface="+mn-ea"/>
                <a:cs typeface="+mn-cs"/>
              </a:rPr>
              <a:t>sa</a:t>
            </a:r>
            <a:r>
              <a:rPr lang="en-US" sz="1700" kern="1200" cap="none" dirty="0">
                <a:solidFill>
                  <a:schemeClr val="tx1">
                    <a:lumMod val="85000"/>
                    <a:lumOff val="15000"/>
                  </a:schemeClr>
                </a:solidFill>
                <a:effectLst/>
                <a:latin typeface="+mn-lt"/>
                <a:ea typeface="+mn-ea"/>
                <a:cs typeface="+mn-cs"/>
              </a:rPr>
              <a:t> </a:t>
            </a:r>
            <a:r>
              <a:rPr lang="en-US" sz="1700" kern="1200" cap="none" dirty="0" err="1">
                <a:solidFill>
                  <a:schemeClr val="tx1">
                    <a:lumMod val="85000"/>
                    <a:lumOff val="15000"/>
                  </a:schemeClr>
                </a:solidFill>
                <a:effectLst/>
                <a:latin typeface="+mn-lt"/>
                <a:ea typeface="+mn-ea"/>
                <a:cs typeface="+mn-cs"/>
              </a:rPr>
              <a:t>création</a:t>
            </a:r>
            <a:r>
              <a:rPr lang="en-US" sz="1700" kern="1200" cap="none" dirty="0">
                <a:solidFill>
                  <a:schemeClr val="tx1">
                    <a:lumMod val="85000"/>
                    <a:lumOff val="15000"/>
                  </a:schemeClr>
                </a:solidFill>
                <a:effectLst/>
                <a:latin typeface="+mn-lt"/>
                <a:ea typeface="+mn-ea"/>
                <a:cs typeface="+mn-cs"/>
              </a:rPr>
              <a:t>.</a:t>
            </a:r>
          </a:p>
        </p:txBody>
      </p:sp>
    </p:spTree>
    <p:extLst>
      <p:ext uri="{BB962C8B-B14F-4D97-AF65-F5344CB8AC3E}">
        <p14:creationId xmlns:p14="http://schemas.microsoft.com/office/powerpoint/2010/main" val="1555112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C617B5E7-82EF-4F98-88F9-C0D5A5E823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57" name="Picture 56">
              <a:extLst>
                <a:ext uri="{FF2B5EF4-FFF2-40B4-BE49-F238E27FC236}">
                  <a16:creationId xmlns:a16="http://schemas.microsoft.com/office/drawing/2014/main" id="{EDA38C96-883D-497B-8F5D-D7E435243DA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8" name="Rectangle 57">
              <a:extLst>
                <a:ext uri="{FF2B5EF4-FFF2-40B4-BE49-F238E27FC236}">
                  <a16:creationId xmlns:a16="http://schemas.microsoft.com/office/drawing/2014/main" id="{DB488A02-ECF8-47A5-806C-8CDF9935E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59" name="Picture 58">
              <a:extLst>
                <a:ext uri="{FF2B5EF4-FFF2-40B4-BE49-F238E27FC236}">
                  <a16:creationId xmlns:a16="http://schemas.microsoft.com/office/drawing/2014/main" id="{40566D3B-3450-407D-9C9E-622BF0D9786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60" name="Picture 59">
              <a:extLst>
                <a:ext uri="{FF2B5EF4-FFF2-40B4-BE49-F238E27FC236}">
                  <a16:creationId xmlns:a16="http://schemas.microsoft.com/office/drawing/2014/main" id="{04FE625F-F961-4FE5-95C8-0AE28A5D55C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62" name="Straight Connector 61">
            <a:extLst>
              <a:ext uri="{FF2B5EF4-FFF2-40B4-BE49-F238E27FC236}">
                <a16:creationId xmlns:a16="http://schemas.microsoft.com/office/drawing/2014/main" id="{F54A39E9-7329-429E-AA37-5988745878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64" name="Rectangle 63">
            <a:extLst>
              <a:ext uri="{FF2B5EF4-FFF2-40B4-BE49-F238E27FC236}">
                <a16:creationId xmlns:a16="http://schemas.microsoft.com/office/drawing/2014/main" id="{1D39ECD8-0E3E-43C1-9E56-3604E9A15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a:extLst>
              <a:ext uri="{FF2B5EF4-FFF2-40B4-BE49-F238E27FC236}">
                <a16:creationId xmlns:a16="http://schemas.microsoft.com/office/drawing/2014/main" id="{1B592F0F-402B-4FF5-BC6B-00A024655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67" name="Picture 66">
              <a:extLst>
                <a:ext uri="{FF2B5EF4-FFF2-40B4-BE49-F238E27FC236}">
                  <a16:creationId xmlns:a16="http://schemas.microsoft.com/office/drawing/2014/main" id="{8EF0DA20-3B85-45BF-BA3A-BFB1E8447C8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8" name="Rectangle 67">
              <a:extLst>
                <a:ext uri="{FF2B5EF4-FFF2-40B4-BE49-F238E27FC236}">
                  <a16:creationId xmlns:a16="http://schemas.microsoft.com/office/drawing/2014/main" id="{8777C3F1-A465-43B3-85B0-DD54F9F152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69" name="Picture 68">
              <a:extLst>
                <a:ext uri="{FF2B5EF4-FFF2-40B4-BE49-F238E27FC236}">
                  <a16:creationId xmlns:a16="http://schemas.microsoft.com/office/drawing/2014/main" id="{1DB29FDA-E291-482E-AAF5-3E0C5C3214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70" name="Picture 69">
              <a:extLst>
                <a:ext uri="{FF2B5EF4-FFF2-40B4-BE49-F238E27FC236}">
                  <a16:creationId xmlns:a16="http://schemas.microsoft.com/office/drawing/2014/main" id="{00024A88-E45C-43D3-B94F-346AF518B1C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re 1">
            <a:extLst>
              <a:ext uri="{FF2B5EF4-FFF2-40B4-BE49-F238E27FC236}">
                <a16:creationId xmlns:a16="http://schemas.microsoft.com/office/drawing/2014/main" id="{E873A3AB-9C47-4EA3-81D4-8B1651405B74}"/>
              </a:ext>
            </a:extLst>
          </p:cNvPr>
          <p:cNvSpPr>
            <a:spLocks noGrp="1"/>
          </p:cNvSpPr>
          <p:nvPr>
            <p:ph type="title"/>
          </p:nvPr>
        </p:nvSpPr>
        <p:spPr>
          <a:xfrm>
            <a:off x="1170564" y="982132"/>
            <a:ext cx="4561069" cy="1416721"/>
          </a:xfrm>
        </p:spPr>
        <p:txBody>
          <a:bodyPr vert="horz" lIns="91440" tIns="45720" rIns="91440" bIns="45720" rtlCol="0" anchor="ctr">
            <a:normAutofit fontScale="90000"/>
          </a:bodyPr>
          <a:lstStyle/>
          <a:p>
            <a:r>
              <a:rPr lang="en-US" altLang="fr-FR" sz="4000" b="1" kern="1200" cap="none" dirty="0">
                <a:ln w="3175" cmpd="sng">
                  <a:noFill/>
                </a:ln>
                <a:solidFill>
                  <a:schemeClr val="tx1">
                    <a:lumMod val="85000"/>
                    <a:lumOff val="15000"/>
                  </a:schemeClr>
                </a:solidFill>
                <a:effectLst/>
                <a:latin typeface="+mj-lt"/>
                <a:ea typeface="+mj-ea"/>
                <a:cs typeface="+mj-cs"/>
              </a:rPr>
              <a:t>06-Organisme chargé de la protection(2)</a:t>
            </a:r>
          </a:p>
        </p:txBody>
      </p:sp>
      <p:cxnSp>
        <p:nvCxnSpPr>
          <p:cNvPr id="72" name="Straight Connector 71">
            <a:extLst>
              <a:ext uri="{FF2B5EF4-FFF2-40B4-BE49-F238E27FC236}">
                <a16:creationId xmlns:a16="http://schemas.microsoft.com/office/drawing/2014/main" id="{DFBD34B5-7777-4A8A-8ED2-97A4A3C27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39418" y="2400639"/>
            <a:ext cx="4023360"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99">
            <a:extLst>
              <a:ext uri="{FF2B5EF4-FFF2-40B4-BE49-F238E27FC236}">
                <a16:creationId xmlns:a16="http://schemas.microsoft.com/office/drawing/2014/main" id="{7BECF0FE-68D1-41B7-9190-CA66E6A9D996}"/>
              </a:ext>
            </a:extLst>
          </p:cNvPr>
          <p:cNvSpPr txBox="1"/>
          <p:nvPr/>
        </p:nvSpPr>
        <p:spPr>
          <a:xfrm>
            <a:off x="1167385" y="2556932"/>
            <a:ext cx="4567427" cy="3318936"/>
          </a:xfrm>
          <a:prstGeom prst="rect">
            <a:avLst/>
          </a:prstGeom>
        </p:spPr>
        <p:txBody>
          <a:bodyPr vert="horz" lIns="91440" tIns="45720" rIns="91440" bIns="45720" rtlCol="0" anchor="t">
            <a:normAutofit/>
          </a:bodyPr>
          <a:lstStyle/>
          <a:p>
            <a:pPr>
              <a:lnSpc>
                <a:spcPct val="90000"/>
              </a:lnSpc>
              <a:spcBef>
                <a:spcPct val="20000"/>
              </a:spcBef>
              <a:spcAft>
                <a:spcPts val="600"/>
              </a:spcAft>
              <a:buClr>
                <a:schemeClr val="accent1"/>
              </a:buClr>
              <a:buSzPct val="115000"/>
              <a:buFont typeface="Arial"/>
              <a:buChar char="•"/>
            </a:pPr>
            <a:r>
              <a:rPr lang="en-US" sz="1700" b="1" kern="1200" cap="none" dirty="0" err="1">
                <a:solidFill>
                  <a:schemeClr val="tx1">
                    <a:lumMod val="85000"/>
                    <a:lumOff val="15000"/>
                  </a:schemeClr>
                </a:solidFill>
                <a:effectLst/>
                <a:latin typeface="+mn-lt"/>
                <a:ea typeface="+mn-ea"/>
                <a:cs typeface="+mn-cs"/>
              </a:rPr>
              <a:t>L'Institut</a:t>
            </a:r>
            <a:r>
              <a:rPr lang="en-US" sz="1700" b="1" kern="1200" cap="none" dirty="0">
                <a:solidFill>
                  <a:schemeClr val="tx1">
                    <a:lumMod val="85000"/>
                    <a:lumOff val="15000"/>
                  </a:schemeClr>
                </a:solidFill>
                <a:effectLst/>
                <a:latin typeface="+mn-lt"/>
                <a:ea typeface="+mn-ea"/>
                <a:cs typeface="+mn-cs"/>
              </a:rPr>
              <a:t> national de la </a:t>
            </a:r>
            <a:r>
              <a:rPr lang="en-US" sz="1700" b="1" kern="1200" cap="none" dirty="0" err="1">
                <a:solidFill>
                  <a:schemeClr val="tx1">
                    <a:lumMod val="85000"/>
                    <a:lumOff val="15000"/>
                  </a:schemeClr>
                </a:solidFill>
                <a:effectLst/>
                <a:latin typeface="+mn-lt"/>
                <a:ea typeface="+mn-ea"/>
                <a:cs typeface="+mn-cs"/>
              </a:rPr>
              <a:t>normalisation</a:t>
            </a:r>
            <a:r>
              <a:rPr lang="en-US" sz="1700" b="1" kern="1200" cap="none" dirty="0">
                <a:solidFill>
                  <a:schemeClr val="tx1">
                    <a:lumMod val="85000"/>
                    <a:lumOff val="15000"/>
                  </a:schemeClr>
                </a:solidFill>
                <a:effectLst/>
                <a:latin typeface="+mn-lt"/>
                <a:ea typeface="+mn-ea"/>
                <a:cs typeface="+mn-cs"/>
              </a:rPr>
              <a:t> et de la </a:t>
            </a:r>
            <a:r>
              <a:rPr lang="en-US" sz="1700" b="1" kern="1200" cap="none" dirty="0" err="1">
                <a:solidFill>
                  <a:schemeClr val="tx1">
                    <a:lumMod val="85000"/>
                    <a:lumOff val="15000"/>
                  </a:schemeClr>
                </a:solidFill>
                <a:effectLst/>
                <a:latin typeface="+mn-lt"/>
                <a:ea typeface="+mn-ea"/>
                <a:cs typeface="+mn-cs"/>
              </a:rPr>
              <a:t>propriété</a:t>
            </a:r>
            <a:r>
              <a:rPr lang="en-US" sz="1700" b="1" kern="1200" cap="none" dirty="0">
                <a:solidFill>
                  <a:schemeClr val="tx1">
                    <a:lumMod val="85000"/>
                    <a:lumOff val="15000"/>
                  </a:schemeClr>
                </a:solidFill>
                <a:effectLst/>
                <a:latin typeface="+mn-lt"/>
                <a:ea typeface="+mn-ea"/>
                <a:cs typeface="+mn-cs"/>
              </a:rPr>
              <a:t> </a:t>
            </a:r>
            <a:r>
              <a:rPr lang="en-US" sz="1700" b="1" kern="1200" cap="none" dirty="0" err="1">
                <a:solidFill>
                  <a:schemeClr val="tx1">
                    <a:lumMod val="85000"/>
                    <a:lumOff val="15000"/>
                  </a:schemeClr>
                </a:solidFill>
                <a:effectLst/>
                <a:latin typeface="+mn-lt"/>
                <a:ea typeface="+mn-ea"/>
                <a:cs typeface="+mn-cs"/>
              </a:rPr>
              <a:t>industrielle</a:t>
            </a:r>
            <a:r>
              <a:rPr lang="en-US" sz="1700" b="1" kern="1200" cap="none" dirty="0">
                <a:solidFill>
                  <a:schemeClr val="tx1">
                    <a:lumMod val="85000"/>
                    <a:lumOff val="15000"/>
                  </a:schemeClr>
                </a:solidFill>
                <a:effectLst/>
                <a:latin typeface="+mn-lt"/>
                <a:ea typeface="+mn-ea"/>
                <a:cs typeface="+mn-cs"/>
              </a:rPr>
              <a:t> </a:t>
            </a:r>
          </a:p>
          <a:p>
            <a:pPr>
              <a:lnSpc>
                <a:spcPct val="90000"/>
              </a:lnSpc>
              <a:spcBef>
                <a:spcPct val="20000"/>
              </a:spcBef>
              <a:spcAft>
                <a:spcPts val="600"/>
              </a:spcAft>
              <a:buClr>
                <a:schemeClr val="accent1"/>
              </a:buClr>
              <a:buSzPct val="115000"/>
              <a:buFont typeface="Arial"/>
              <a:buChar char="•"/>
            </a:pPr>
            <a:endParaRPr lang="en-US" altLang="ko-KR" sz="1700" b="1" kern="1200" cap="none" dirty="0">
              <a:solidFill>
                <a:schemeClr val="tx1">
                  <a:lumMod val="85000"/>
                  <a:lumOff val="15000"/>
                </a:schemeClr>
              </a:solidFill>
              <a:effectLst/>
              <a:latin typeface="+mn-lt"/>
              <a:ea typeface="+mn-ea"/>
              <a:cs typeface="+mn-cs"/>
            </a:endParaRPr>
          </a:p>
          <a:p>
            <a:pPr>
              <a:lnSpc>
                <a:spcPct val="90000"/>
              </a:lnSpc>
              <a:spcBef>
                <a:spcPct val="20000"/>
              </a:spcBef>
              <a:spcAft>
                <a:spcPts val="600"/>
              </a:spcAft>
              <a:buClr>
                <a:schemeClr val="accent1"/>
              </a:buClr>
              <a:buSzPct val="115000"/>
              <a:buFont typeface="Arial"/>
              <a:buChar char="•"/>
            </a:pPr>
            <a:r>
              <a:rPr lang="en-US" sz="1700" b="1" kern="1200" cap="none" dirty="0">
                <a:solidFill>
                  <a:schemeClr val="tx1">
                    <a:lumMod val="85000"/>
                    <a:lumOff val="15000"/>
                  </a:schemeClr>
                </a:solidFill>
                <a:effectLst/>
                <a:latin typeface="+mn-lt"/>
                <a:ea typeface="+mn-ea"/>
                <a:cs typeface="+mn-cs"/>
              </a:rPr>
              <a:t>L'INNORPI</a:t>
            </a:r>
            <a:r>
              <a:rPr lang="en-US" sz="1700" kern="1200" cap="none" dirty="0">
                <a:solidFill>
                  <a:schemeClr val="tx1">
                    <a:lumMod val="85000"/>
                    <a:lumOff val="15000"/>
                  </a:schemeClr>
                </a:solidFill>
                <a:effectLst/>
                <a:latin typeface="+mn-lt"/>
                <a:ea typeface="+mn-ea"/>
                <a:cs typeface="+mn-cs"/>
              </a:rPr>
              <a:t> </a:t>
            </a:r>
            <a:r>
              <a:rPr lang="en-US" sz="1700" kern="1200" cap="none" dirty="0" err="1">
                <a:solidFill>
                  <a:schemeClr val="tx1">
                    <a:lumMod val="85000"/>
                    <a:lumOff val="15000"/>
                  </a:schemeClr>
                </a:solidFill>
                <a:effectLst/>
                <a:latin typeface="+mn-lt"/>
                <a:ea typeface="+mn-ea"/>
                <a:cs typeface="+mn-cs"/>
              </a:rPr>
              <a:t>est</a:t>
            </a:r>
            <a:r>
              <a:rPr lang="en-US" sz="1700" kern="1200" cap="none" dirty="0">
                <a:solidFill>
                  <a:schemeClr val="tx1">
                    <a:lumMod val="85000"/>
                    <a:lumOff val="15000"/>
                  </a:schemeClr>
                </a:solidFill>
                <a:effectLst/>
                <a:latin typeface="+mn-lt"/>
                <a:ea typeface="+mn-ea"/>
                <a:cs typeface="+mn-cs"/>
              </a:rPr>
              <a:t> un </a:t>
            </a:r>
            <a:r>
              <a:rPr lang="en-US" sz="1700" kern="1200" cap="none" dirty="0" err="1">
                <a:solidFill>
                  <a:schemeClr val="tx1">
                    <a:lumMod val="85000"/>
                    <a:lumOff val="15000"/>
                  </a:schemeClr>
                </a:solidFill>
                <a:effectLst/>
                <a:latin typeface="+mn-lt"/>
                <a:ea typeface="+mn-ea"/>
                <a:cs typeface="+mn-cs"/>
              </a:rPr>
              <a:t>établissement</a:t>
            </a:r>
            <a:r>
              <a:rPr lang="en-US" sz="1700" kern="1200" cap="none" dirty="0">
                <a:solidFill>
                  <a:schemeClr val="tx1">
                    <a:lumMod val="85000"/>
                    <a:lumOff val="15000"/>
                  </a:schemeClr>
                </a:solidFill>
                <a:effectLst/>
                <a:latin typeface="+mn-lt"/>
                <a:ea typeface="+mn-ea"/>
                <a:cs typeface="+mn-cs"/>
              </a:rPr>
              <a:t> public à </a:t>
            </a:r>
            <a:r>
              <a:rPr lang="en-US" sz="1700" kern="1200" cap="none" dirty="0" err="1">
                <a:solidFill>
                  <a:schemeClr val="tx1">
                    <a:lumMod val="85000"/>
                    <a:lumOff val="15000"/>
                  </a:schemeClr>
                </a:solidFill>
                <a:effectLst/>
                <a:latin typeface="+mn-lt"/>
                <a:ea typeface="+mn-ea"/>
                <a:cs typeface="+mn-cs"/>
              </a:rPr>
              <a:t>caractère</a:t>
            </a:r>
            <a:r>
              <a:rPr lang="en-US" sz="1700" kern="1200" cap="none" dirty="0">
                <a:solidFill>
                  <a:schemeClr val="tx1">
                    <a:lumMod val="85000"/>
                    <a:lumOff val="15000"/>
                  </a:schemeClr>
                </a:solidFill>
                <a:effectLst/>
                <a:latin typeface="+mn-lt"/>
                <a:ea typeface="+mn-ea"/>
                <a:cs typeface="+mn-cs"/>
              </a:rPr>
              <a:t> non </a:t>
            </a:r>
            <a:r>
              <a:rPr lang="en-US" sz="1700" kern="1200" cap="none" dirty="0" err="1">
                <a:solidFill>
                  <a:schemeClr val="tx1">
                    <a:lumMod val="85000"/>
                    <a:lumOff val="15000"/>
                  </a:schemeClr>
                </a:solidFill>
                <a:effectLst/>
                <a:latin typeface="+mn-lt"/>
                <a:ea typeface="+mn-ea"/>
                <a:cs typeface="+mn-cs"/>
              </a:rPr>
              <a:t>administratif</a:t>
            </a:r>
            <a:r>
              <a:rPr lang="en-US" sz="1700" kern="1200" cap="none" dirty="0">
                <a:solidFill>
                  <a:schemeClr val="tx1">
                    <a:lumMod val="85000"/>
                    <a:lumOff val="15000"/>
                  </a:schemeClr>
                </a:solidFill>
                <a:effectLst/>
                <a:latin typeface="+mn-lt"/>
                <a:ea typeface="+mn-ea"/>
                <a:cs typeface="+mn-cs"/>
              </a:rPr>
              <a:t>, </a:t>
            </a:r>
            <a:r>
              <a:rPr lang="en-US" sz="1700" kern="1200" cap="none" dirty="0" err="1">
                <a:solidFill>
                  <a:schemeClr val="tx1">
                    <a:lumMod val="85000"/>
                    <a:lumOff val="15000"/>
                  </a:schemeClr>
                </a:solidFill>
                <a:effectLst/>
                <a:latin typeface="+mn-lt"/>
                <a:ea typeface="+mn-ea"/>
                <a:cs typeface="+mn-cs"/>
              </a:rPr>
              <a:t>doté</a:t>
            </a:r>
            <a:r>
              <a:rPr lang="en-US" sz="1700" kern="1200" cap="none" dirty="0">
                <a:solidFill>
                  <a:schemeClr val="tx1">
                    <a:lumMod val="85000"/>
                    <a:lumOff val="15000"/>
                  </a:schemeClr>
                </a:solidFill>
                <a:effectLst/>
                <a:latin typeface="+mn-lt"/>
                <a:ea typeface="+mn-ea"/>
                <a:cs typeface="+mn-cs"/>
              </a:rPr>
              <a:t> de la </a:t>
            </a:r>
            <a:r>
              <a:rPr lang="en-US" sz="1700" kern="1200" cap="none" dirty="0" err="1">
                <a:solidFill>
                  <a:schemeClr val="tx1">
                    <a:lumMod val="85000"/>
                    <a:lumOff val="15000"/>
                  </a:schemeClr>
                </a:solidFill>
                <a:effectLst/>
                <a:latin typeface="+mn-lt"/>
                <a:ea typeface="+mn-ea"/>
                <a:cs typeface="+mn-cs"/>
              </a:rPr>
              <a:t>personnalité</a:t>
            </a:r>
            <a:r>
              <a:rPr lang="en-US" sz="1700" kern="1200" cap="none" dirty="0">
                <a:solidFill>
                  <a:schemeClr val="tx1">
                    <a:lumMod val="85000"/>
                    <a:lumOff val="15000"/>
                  </a:schemeClr>
                </a:solidFill>
                <a:effectLst/>
                <a:latin typeface="+mn-lt"/>
                <a:ea typeface="+mn-ea"/>
                <a:cs typeface="+mn-cs"/>
              </a:rPr>
              <a:t> </a:t>
            </a:r>
            <a:r>
              <a:rPr lang="en-US" sz="1700" kern="1200" cap="none" dirty="0" err="1">
                <a:solidFill>
                  <a:schemeClr val="tx1">
                    <a:lumMod val="85000"/>
                    <a:lumOff val="15000"/>
                  </a:schemeClr>
                </a:solidFill>
                <a:effectLst/>
                <a:latin typeface="+mn-lt"/>
                <a:ea typeface="+mn-ea"/>
                <a:cs typeface="+mn-cs"/>
              </a:rPr>
              <a:t>civile</a:t>
            </a:r>
            <a:r>
              <a:rPr lang="en-US" sz="1700" kern="1200" cap="none" dirty="0">
                <a:solidFill>
                  <a:schemeClr val="tx1">
                    <a:lumMod val="85000"/>
                    <a:lumOff val="15000"/>
                  </a:schemeClr>
                </a:solidFill>
                <a:effectLst/>
                <a:latin typeface="+mn-lt"/>
                <a:ea typeface="+mn-ea"/>
                <a:cs typeface="+mn-cs"/>
              </a:rPr>
              <a:t> et de </a:t>
            </a:r>
            <a:r>
              <a:rPr lang="en-US" sz="1700" kern="1200" cap="none" dirty="0" err="1">
                <a:solidFill>
                  <a:schemeClr val="tx1">
                    <a:lumMod val="85000"/>
                    <a:lumOff val="15000"/>
                  </a:schemeClr>
                </a:solidFill>
                <a:effectLst/>
                <a:latin typeface="+mn-lt"/>
                <a:ea typeface="+mn-ea"/>
                <a:cs typeface="+mn-cs"/>
              </a:rPr>
              <a:t>l’autonomie</a:t>
            </a:r>
            <a:r>
              <a:rPr lang="en-US" sz="1700" kern="1200" cap="none" dirty="0">
                <a:solidFill>
                  <a:schemeClr val="tx1">
                    <a:lumMod val="85000"/>
                    <a:lumOff val="15000"/>
                  </a:schemeClr>
                </a:solidFill>
                <a:effectLst/>
                <a:latin typeface="+mn-lt"/>
                <a:ea typeface="+mn-ea"/>
                <a:cs typeface="+mn-cs"/>
              </a:rPr>
              <a:t> financière. </a:t>
            </a:r>
          </a:p>
          <a:p>
            <a:pPr>
              <a:lnSpc>
                <a:spcPct val="90000"/>
              </a:lnSpc>
              <a:spcBef>
                <a:spcPct val="20000"/>
              </a:spcBef>
              <a:spcAft>
                <a:spcPts val="600"/>
              </a:spcAft>
              <a:buClr>
                <a:schemeClr val="accent1"/>
              </a:buClr>
              <a:buSzPct val="115000"/>
              <a:buFont typeface="Arial"/>
              <a:buChar char="•"/>
            </a:pPr>
            <a:r>
              <a:rPr lang="en-US" sz="1700" kern="1200" cap="none" dirty="0" err="1">
                <a:solidFill>
                  <a:schemeClr val="tx1">
                    <a:lumMod val="85000"/>
                    <a:lumOff val="15000"/>
                  </a:schemeClr>
                </a:solidFill>
                <a:effectLst/>
                <a:latin typeface="+mn-lt"/>
                <a:ea typeface="+mn-ea"/>
                <a:cs typeface="+mn-cs"/>
              </a:rPr>
              <a:t>Créé</a:t>
            </a:r>
            <a:r>
              <a:rPr lang="en-US" sz="1700" kern="1200" cap="none" dirty="0">
                <a:solidFill>
                  <a:schemeClr val="tx1">
                    <a:lumMod val="85000"/>
                    <a:lumOff val="15000"/>
                  </a:schemeClr>
                </a:solidFill>
                <a:effectLst/>
                <a:latin typeface="+mn-lt"/>
                <a:ea typeface="+mn-ea"/>
                <a:cs typeface="+mn-cs"/>
              </a:rPr>
              <a:t> </a:t>
            </a:r>
            <a:r>
              <a:rPr lang="en-US" sz="1700" kern="1200" cap="none" dirty="0" err="1">
                <a:solidFill>
                  <a:schemeClr val="tx1">
                    <a:lumMod val="85000"/>
                    <a:lumOff val="15000"/>
                  </a:schemeClr>
                </a:solidFill>
                <a:effectLst/>
                <a:latin typeface="+mn-lt"/>
                <a:ea typeface="+mn-ea"/>
                <a:cs typeface="+mn-cs"/>
              </a:rPr>
              <a:t>en</a:t>
            </a:r>
            <a:r>
              <a:rPr lang="en-US" sz="1700" kern="1200" cap="none" dirty="0">
                <a:solidFill>
                  <a:schemeClr val="tx1">
                    <a:lumMod val="85000"/>
                    <a:lumOff val="15000"/>
                  </a:schemeClr>
                </a:solidFill>
                <a:effectLst/>
                <a:latin typeface="+mn-lt"/>
                <a:ea typeface="+mn-ea"/>
                <a:cs typeface="+mn-cs"/>
              </a:rPr>
              <a:t> 1982 et </a:t>
            </a:r>
            <a:r>
              <a:rPr lang="en-US" sz="1700" kern="1200" cap="none" dirty="0" err="1">
                <a:solidFill>
                  <a:schemeClr val="tx1">
                    <a:lumMod val="85000"/>
                    <a:lumOff val="15000"/>
                  </a:schemeClr>
                </a:solidFill>
                <a:effectLst/>
                <a:latin typeface="+mn-lt"/>
                <a:ea typeface="+mn-ea"/>
                <a:cs typeface="+mn-cs"/>
              </a:rPr>
              <a:t>régi</a:t>
            </a:r>
            <a:r>
              <a:rPr lang="en-US" sz="1700" kern="1200" cap="none" dirty="0">
                <a:solidFill>
                  <a:schemeClr val="tx1">
                    <a:lumMod val="85000"/>
                    <a:lumOff val="15000"/>
                  </a:schemeClr>
                </a:solidFill>
                <a:effectLst/>
                <a:latin typeface="+mn-lt"/>
                <a:ea typeface="+mn-ea"/>
                <a:cs typeface="+mn-cs"/>
              </a:rPr>
              <a:t> par la </a:t>
            </a:r>
            <a:r>
              <a:rPr lang="en-US" sz="1700" kern="1200" cap="none" dirty="0" err="1">
                <a:solidFill>
                  <a:schemeClr val="tx1">
                    <a:lumMod val="85000"/>
                    <a:lumOff val="15000"/>
                  </a:schemeClr>
                </a:solidFill>
                <a:effectLst/>
                <a:latin typeface="+mn-lt"/>
                <a:ea typeface="+mn-ea"/>
                <a:cs typeface="+mn-cs"/>
              </a:rPr>
              <a:t>loi</a:t>
            </a:r>
            <a:r>
              <a:rPr lang="en-US" sz="1700" kern="1200" cap="none" dirty="0">
                <a:solidFill>
                  <a:schemeClr val="tx1">
                    <a:lumMod val="85000"/>
                    <a:lumOff val="15000"/>
                  </a:schemeClr>
                </a:solidFill>
                <a:effectLst/>
                <a:latin typeface="+mn-lt"/>
                <a:ea typeface="+mn-ea"/>
                <a:cs typeface="+mn-cs"/>
              </a:rPr>
              <a:t> n° 2009-38 du 30 </a:t>
            </a:r>
            <a:r>
              <a:rPr lang="en-US" sz="1700" kern="1200" cap="none" dirty="0" err="1">
                <a:solidFill>
                  <a:schemeClr val="tx1">
                    <a:lumMod val="85000"/>
                    <a:lumOff val="15000"/>
                  </a:schemeClr>
                </a:solidFill>
                <a:effectLst/>
                <a:latin typeface="+mn-lt"/>
                <a:ea typeface="+mn-ea"/>
                <a:cs typeface="+mn-cs"/>
              </a:rPr>
              <a:t>juin</a:t>
            </a:r>
            <a:r>
              <a:rPr lang="en-US" sz="1700" kern="1200" cap="none" dirty="0">
                <a:solidFill>
                  <a:schemeClr val="tx1">
                    <a:lumMod val="85000"/>
                    <a:lumOff val="15000"/>
                  </a:schemeClr>
                </a:solidFill>
                <a:effectLst/>
                <a:latin typeface="+mn-lt"/>
                <a:ea typeface="+mn-ea"/>
                <a:cs typeface="+mn-cs"/>
              </a:rPr>
              <a:t> 2009 qui </a:t>
            </a:r>
            <a:r>
              <a:rPr lang="en-US" sz="1700" kern="1200" cap="none" dirty="0" err="1">
                <a:solidFill>
                  <a:schemeClr val="tx1">
                    <a:lumMod val="85000"/>
                    <a:lumOff val="15000"/>
                  </a:schemeClr>
                </a:solidFill>
                <a:effectLst/>
                <a:latin typeface="+mn-lt"/>
                <a:ea typeface="+mn-ea"/>
                <a:cs typeface="+mn-cs"/>
              </a:rPr>
              <a:t>abroge</a:t>
            </a:r>
            <a:r>
              <a:rPr lang="en-US" sz="1700" kern="1200" cap="none" dirty="0">
                <a:solidFill>
                  <a:schemeClr val="tx1">
                    <a:lumMod val="85000"/>
                    <a:lumOff val="15000"/>
                  </a:schemeClr>
                </a:solidFill>
                <a:effectLst/>
                <a:latin typeface="+mn-lt"/>
                <a:ea typeface="+mn-ea"/>
                <a:cs typeface="+mn-cs"/>
              </a:rPr>
              <a:t> la </a:t>
            </a:r>
            <a:r>
              <a:rPr lang="en-US" sz="1700" kern="1200" cap="none" dirty="0" err="1">
                <a:solidFill>
                  <a:schemeClr val="tx1">
                    <a:lumMod val="85000"/>
                    <a:lumOff val="15000"/>
                  </a:schemeClr>
                </a:solidFill>
                <a:effectLst/>
                <a:latin typeface="+mn-lt"/>
                <a:ea typeface="+mn-ea"/>
                <a:cs typeface="+mn-cs"/>
              </a:rPr>
              <a:t>loi</a:t>
            </a:r>
            <a:r>
              <a:rPr lang="en-US" sz="1700" kern="1200" cap="none" dirty="0">
                <a:solidFill>
                  <a:schemeClr val="tx1">
                    <a:lumMod val="85000"/>
                    <a:lumOff val="15000"/>
                  </a:schemeClr>
                </a:solidFill>
                <a:effectLst/>
                <a:latin typeface="+mn-lt"/>
                <a:ea typeface="+mn-ea"/>
                <a:cs typeface="+mn-cs"/>
              </a:rPr>
              <a:t> 82- 66, </a:t>
            </a:r>
            <a:r>
              <a:rPr lang="en-US" sz="1700" kern="1200" cap="none" dirty="0" err="1">
                <a:solidFill>
                  <a:schemeClr val="tx1">
                    <a:lumMod val="85000"/>
                    <a:lumOff val="15000"/>
                  </a:schemeClr>
                </a:solidFill>
                <a:effectLst/>
                <a:latin typeface="+mn-lt"/>
                <a:ea typeface="+mn-ea"/>
                <a:cs typeface="+mn-cs"/>
              </a:rPr>
              <a:t>il</a:t>
            </a:r>
            <a:r>
              <a:rPr lang="en-US" sz="1700" kern="1200" cap="none" dirty="0">
                <a:solidFill>
                  <a:schemeClr val="tx1">
                    <a:lumMod val="85000"/>
                    <a:lumOff val="15000"/>
                  </a:schemeClr>
                </a:solidFill>
                <a:effectLst/>
                <a:latin typeface="+mn-lt"/>
                <a:ea typeface="+mn-ea"/>
                <a:cs typeface="+mn-cs"/>
              </a:rPr>
              <a:t> </a:t>
            </a:r>
            <a:r>
              <a:rPr lang="en-US" sz="1700" kern="1200" cap="none" dirty="0" err="1">
                <a:solidFill>
                  <a:schemeClr val="tx1">
                    <a:lumMod val="85000"/>
                    <a:lumOff val="15000"/>
                  </a:schemeClr>
                </a:solidFill>
                <a:effectLst/>
                <a:latin typeface="+mn-lt"/>
                <a:ea typeface="+mn-ea"/>
                <a:cs typeface="+mn-cs"/>
              </a:rPr>
              <a:t>est</a:t>
            </a:r>
            <a:r>
              <a:rPr lang="en-US" sz="1700" kern="1200" cap="none" dirty="0">
                <a:solidFill>
                  <a:schemeClr val="tx1">
                    <a:lumMod val="85000"/>
                    <a:lumOff val="15000"/>
                  </a:schemeClr>
                </a:solidFill>
                <a:effectLst/>
                <a:latin typeface="+mn-lt"/>
                <a:ea typeface="+mn-ea"/>
                <a:cs typeface="+mn-cs"/>
              </a:rPr>
              <a:t> </a:t>
            </a:r>
            <a:r>
              <a:rPr lang="en-US" sz="1700" kern="1200" cap="none" dirty="0" err="1">
                <a:solidFill>
                  <a:schemeClr val="tx1">
                    <a:lumMod val="85000"/>
                    <a:lumOff val="15000"/>
                  </a:schemeClr>
                </a:solidFill>
                <a:effectLst/>
                <a:latin typeface="+mn-lt"/>
                <a:ea typeface="+mn-ea"/>
                <a:cs typeface="+mn-cs"/>
              </a:rPr>
              <a:t>placé</a:t>
            </a:r>
            <a:r>
              <a:rPr lang="en-US" sz="1700" kern="1200" cap="none" dirty="0">
                <a:solidFill>
                  <a:schemeClr val="tx1">
                    <a:lumMod val="85000"/>
                    <a:lumOff val="15000"/>
                  </a:schemeClr>
                </a:solidFill>
                <a:effectLst/>
                <a:latin typeface="+mn-lt"/>
                <a:ea typeface="+mn-ea"/>
                <a:cs typeface="+mn-cs"/>
              </a:rPr>
              <a:t> sous la </a:t>
            </a:r>
            <a:r>
              <a:rPr lang="en-US" sz="1700" kern="1200" cap="none" dirty="0" err="1">
                <a:solidFill>
                  <a:schemeClr val="tx1">
                    <a:lumMod val="85000"/>
                    <a:lumOff val="15000"/>
                  </a:schemeClr>
                </a:solidFill>
                <a:effectLst/>
                <a:latin typeface="+mn-lt"/>
                <a:ea typeface="+mn-ea"/>
                <a:cs typeface="+mn-cs"/>
              </a:rPr>
              <a:t>tutelle</a:t>
            </a:r>
            <a:r>
              <a:rPr lang="en-US" sz="1700" kern="1200" cap="none" dirty="0">
                <a:solidFill>
                  <a:schemeClr val="tx1">
                    <a:lumMod val="85000"/>
                    <a:lumOff val="15000"/>
                  </a:schemeClr>
                </a:solidFill>
                <a:effectLst/>
                <a:latin typeface="+mn-lt"/>
                <a:ea typeface="+mn-ea"/>
                <a:cs typeface="+mn-cs"/>
              </a:rPr>
              <a:t> du </a:t>
            </a:r>
            <a:r>
              <a:rPr lang="en-US" sz="1700" kern="1200" cap="none" dirty="0" err="1">
                <a:solidFill>
                  <a:schemeClr val="tx1">
                    <a:lumMod val="85000"/>
                    <a:lumOff val="15000"/>
                  </a:schemeClr>
                </a:solidFill>
                <a:effectLst/>
                <a:latin typeface="+mn-lt"/>
                <a:ea typeface="+mn-ea"/>
                <a:cs typeface="+mn-cs"/>
              </a:rPr>
              <a:t>Ministère</a:t>
            </a:r>
            <a:r>
              <a:rPr lang="en-US" sz="1700" kern="1200" cap="none" dirty="0">
                <a:solidFill>
                  <a:schemeClr val="tx1">
                    <a:lumMod val="85000"/>
                    <a:lumOff val="15000"/>
                  </a:schemeClr>
                </a:solidFill>
                <a:effectLst/>
                <a:latin typeface="+mn-lt"/>
                <a:ea typeface="+mn-ea"/>
                <a:cs typeface="+mn-cs"/>
              </a:rPr>
              <a:t> chargé de </a:t>
            </a:r>
            <a:r>
              <a:rPr lang="en-US" sz="1700" kern="1200" cap="none" dirty="0" err="1">
                <a:solidFill>
                  <a:schemeClr val="tx1">
                    <a:lumMod val="85000"/>
                    <a:lumOff val="15000"/>
                  </a:schemeClr>
                </a:solidFill>
                <a:effectLst/>
                <a:latin typeface="+mn-lt"/>
                <a:ea typeface="+mn-ea"/>
                <a:cs typeface="+mn-cs"/>
              </a:rPr>
              <a:t>l’Industrie</a:t>
            </a:r>
            <a:r>
              <a:rPr lang="en-US" sz="1700" kern="1200" cap="none" dirty="0">
                <a:solidFill>
                  <a:schemeClr val="tx1">
                    <a:lumMod val="85000"/>
                    <a:lumOff val="15000"/>
                  </a:schemeClr>
                </a:solidFill>
                <a:effectLst/>
                <a:latin typeface="+mn-lt"/>
                <a:ea typeface="+mn-ea"/>
                <a:cs typeface="+mn-cs"/>
              </a:rPr>
              <a:t>. Il </a:t>
            </a:r>
            <a:r>
              <a:rPr lang="en-US" sz="1700" kern="1200" cap="none" dirty="0" err="1">
                <a:solidFill>
                  <a:schemeClr val="tx1">
                    <a:lumMod val="85000"/>
                    <a:lumOff val="15000"/>
                  </a:schemeClr>
                </a:solidFill>
                <a:effectLst/>
                <a:latin typeface="+mn-lt"/>
                <a:ea typeface="+mn-ea"/>
                <a:cs typeface="+mn-cs"/>
              </a:rPr>
              <a:t>est</a:t>
            </a:r>
            <a:r>
              <a:rPr lang="en-US" sz="1700" kern="1200" cap="none" dirty="0">
                <a:solidFill>
                  <a:schemeClr val="tx1">
                    <a:lumMod val="85000"/>
                    <a:lumOff val="15000"/>
                  </a:schemeClr>
                </a:solidFill>
                <a:effectLst/>
                <a:latin typeface="+mn-lt"/>
                <a:ea typeface="+mn-ea"/>
                <a:cs typeface="+mn-cs"/>
              </a:rPr>
              <a:t> </a:t>
            </a:r>
            <a:r>
              <a:rPr lang="en-US" sz="1700" kern="1200" cap="none" dirty="0" err="1">
                <a:solidFill>
                  <a:schemeClr val="tx1">
                    <a:lumMod val="85000"/>
                    <a:lumOff val="15000"/>
                  </a:schemeClr>
                </a:solidFill>
                <a:effectLst/>
                <a:latin typeface="+mn-lt"/>
                <a:ea typeface="+mn-ea"/>
                <a:cs typeface="+mn-cs"/>
              </a:rPr>
              <a:t>géré</a:t>
            </a:r>
            <a:r>
              <a:rPr lang="en-US" sz="1700" kern="1200" cap="none" dirty="0">
                <a:solidFill>
                  <a:schemeClr val="tx1">
                    <a:lumMod val="85000"/>
                    <a:lumOff val="15000"/>
                  </a:schemeClr>
                </a:solidFill>
                <a:effectLst/>
                <a:latin typeface="+mn-lt"/>
                <a:ea typeface="+mn-ea"/>
                <a:cs typeface="+mn-cs"/>
              </a:rPr>
              <a:t> par un Conseil </a:t>
            </a:r>
            <a:r>
              <a:rPr lang="en-US" sz="1700" kern="1200" cap="none" dirty="0" err="1">
                <a:solidFill>
                  <a:schemeClr val="tx1">
                    <a:lumMod val="85000"/>
                    <a:lumOff val="15000"/>
                  </a:schemeClr>
                </a:solidFill>
                <a:effectLst/>
                <a:latin typeface="+mn-lt"/>
                <a:ea typeface="+mn-ea"/>
                <a:cs typeface="+mn-cs"/>
              </a:rPr>
              <a:t>d’Entreprise</a:t>
            </a:r>
            <a:r>
              <a:rPr lang="en-US" sz="1700" kern="1200" cap="none" dirty="0">
                <a:solidFill>
                  <a:schemeClr val="tx1">
                    <a:lumMod val="85000"/>
                    <a:lumOff val="15000"/>
                  </a:schemeClr>
                </a:solidFill>
                <a:effectLst/>
                <a:latin typeface="+mn-lt"/>
                <a:ea typeface="+mn-ea"/>
                <a:cs typeface="+mn-cs"/>
              </a:rPr>
              <a:t> </a:t>
            </a:r>
            <a:r>
              <a:rPr lang="en-US" sz="1700" kern="1200" cap="none" dirty="0" err="1">
                <a:solidFill>
                  <a:schemeClr val="tx1">
                    <a:lumMod val="85000"/>
                    <a:lumOff val="15000"/>
                  </a:schemeClr>
                </a:solidFill>
                <a:effectLst/>
                <a:latin typeface="+mn-lt"/>
                <a:ea typeface="+mn-ea"/>
                <a:cs typeface="+mn-cs"/>
              </a:rPr>
              <a:t>représentant</a:t>
            </a:r>
            <a:r>
              <a:rPr lang="en-US" sz="1700" kern="1200" cap="none" dirty="0">
                <a:solidFill>
                  <a:schemeClr val="tx1">
                    <a:lumMod val="85000"/>
                    <a:lumOff val="15000"/>
                  </a:schemeClr>
                </a:solidFill>
                <a:effectLst/>
                <a:latin typeface="+mn-lt"/>
                <a:ea typeface="+mn-ea"/>
                <a:cs typeface="+mn-cs"/>
              </a:rPr>
              <a:t> ,les </a:t>
            </a:r>
            <a:r>
              <a:rPr lang="en-US" sz="1700" kern="1200" cap="none" dirty="0" err="1">
                <a:solidFill>
                  <a:schemeClr val="tx1">
                    <a:lumMod val="85000"/>
                    <a:lumOff val="15000"/>
                  </a:schemeClr>
                </a:solidFill>
                <a:effectLst/>
                <a:latin typeface="+mn-lt"/>
                <a:ea typeface="+mn-ea"/>
                <a:cs typeface="+mn-cs"/>
              </a:rPr>
              <a:t>différents</a:t>
            </a:r>
            <a:r>
              <a:rPr lang="en-US" sz="1700" kern="1200" cap="none" dirty="0">
                <a:solidFill>
                  <a:schemeClr val="tx1">
                    <a:lumMod val="85000"/>
                    <a:lumOff val="15000"/>
                  </a:schemeClr>
                </a:solidFill>
                <a:effectLst/>
                <a:latin typeface="+mn-lt"/>
                <a:ea typeface="+mn-ea"/>
                <a:cs typeface="+mn-cs"/>
              </a:rPr>
              <a:t> </a:t>
            </a:r>
            <a:r>
              <a:rPr lang="en-US" sz="1700" kern="1200" cap="none" dirty="0" err="1">
                <a:solidFill>
                  <a:schemeClr val="tx1">
                    <a:lumMod val="85000"/>
                    <a:lumOff val="15000"/>
                  </a:schemeClr>
                </a:solidFill>
                <a:effectLst/>
                <a:latin typeface="+mn-lt"/>
                <a:ea typeface="+mn-ea"/>
                <a:cs typeface="+mn-cs"/>
              </a:rPr>
              <a:t>ministères</a:t>
            </a:r>
            <a:r>
              <a:rPr lang="en-US" sz="1700" kern="1200" cap="none" dirty="0">
                <a:solidFill>
                  <a:schemeClr val="tx1">
                    <a:lumMod val="85000"/>
                    <a:lumOff val="15000"/>
                  </a:schemeClr>
                </a:solidFill>
                <a:effectLst/>
                <a:latin typeface="+mn-lt"/>
                <a:ea typeface="+mn-ea"/>
                <a:cs typeface="+mn-cs"/>
              </a:rPr>
              <a:t> </a:t>
            </a:r>
            <a:r>
              <a:rPr lang="en-US" sz="1700" kern="1200" cap="none" dirty="0" err="1">
                <a:solidFill>
                  <a:schemeClr val="tx1">
                    <a:lumMod val="85000"/>
                    <a:lumOff val="15000"/>
                  </a:schemeClr>
                </a:solidFill>
                <a:effectLst/>
                <a:latin typeface="+mn-lt"/>
                <a:ea typeface="+mn-ea"/>
                <a:cs typeface="+mn-cs"/>
              </a:rPr>
              <a:t>concernés</a:t>
            </a:r>
            <a:r>
              <a:rPr lang="en-US" sz="1700" kern="1200" cap="none" dirty="0">
                <a:solidFill>
                  <a:schemeClr val="tx1">
                    <a:lumMod val="85000"/>
                    <a:lumOff val="15000"/>
                  </a:schemeClr>
                </a:solidFill>
                <a:effectLst/>
                <a:latin typeface="+mn-lt"/>
                <a:ea typeface="+mn-ea"/>
                <a:cs typeface="+mn-cs"/>
              </a:rPr>
              <a:t> et </a:t>
            </a:r>
            <a:r>
              <a:rPr lang="en-US" sz="1700" kern="1200" cap="none" dirty="0" err="1">
                <a:solidFill>
                  <a:schemeClr val="tx1">
                    <a:lumMod val="85000"/>
                    <a:lumOff val="15000"/>
                  </a:schemeClr>
                </a:solidFill>
                <a:effectLst/>
                <a:latin typeface="+mn-lt"/>
                <a:ea typeface="+mn-ea"/>
                <a:cs typeface="+mn-cs"/>
              </a:rPr>
              <a:t>société</a:t>
            </a:r>
            <a:r>
              <a:rPr lang="en-US" sz="1700" kern="1200" cap="none" dirty="0">
                <a:solidFill>
                  <a:schemeClr val="tx1">
                    <a:lumMod val="85000"/>
                    <a:lumOff val="15000"/>
                  </a:schemeClr>
                </a:solidFill>
                <a:effectLst/>
                <a:latin typeface="+mn-lt"/>
                <a:ea typeface="+mn-ea"/>
                <a:cs typeface="+mn-cs"/>
              </a:rPr>
              <a:t> </a:t>
            </a:r>
            <a:r>
              <a:rPr lang="en-US" sz="1700" kern="1200" cap="none" dirty="0" err="1">
                <a:solidFill>
                  <a:schemeClr val="tx1">
                    <a:lumMod val="85000"/>
                    <a:lumOff val="15000"/>
                  </a:schemeClr>
                </a:solidFill>
                <a:effectLst/>
                <a:latin typeface="+mn-lt"/>
                <a:ea typeface="+mn-ea"/>
                <a:cs typeface="+mn-cs"/>
              </a:rPr>
              <a:t>civile</a:t>
            </a:r>
            <a:r>
              <a:rPr lang="en-US" sz="1700" kern="1200" cap="none" dirty="0">
                <a:solidFill>
                  <a:schemeClr val="tx1">
                    <a:lumMod val="85000"/>
                    <a:lumOff val="15000"/>
                  </a:schemeClr>
                </a:solidFill>
                <a:effectLst/>
                <a:latin typeface="+mn-lt"/>
                <a:ea typeface="+mn-ea"/>
                <a:cs typeface="+mn-cs"/>
              </a:rPr>
              <a:t>.</a:t>
            </a:r>
          </a:p>
        </p:txBody>
      </p:sp>
      <p:sp>
        <p:nvSpPr>
          <p:cNvPr id="74" name="Rectangle 73">
            <a:extLst>
              <a:ext uri="{FF2B5EF4-FFF2-40B4-BE49-F238E27FC236}">
                <a16:creationId xmlns:a16="http://schemas.microsoft.com/office/drawing/2014/main" id="{018F8D27-BFDB-4BF9-A512-FF930275B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5486" y="821175"/>
            <a:ext cx="2510350" cy="24945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a:extLst>
              <a:ext uri="{FF2B5EF4-FFF2-40B4-BE49-F238E27FC236}">
                <a16:creationId xmlns:a16="http://schemas.microsoft.com/office/drawing/2014/main" id="{457008FA-1550-462E-86A8-8138ADE886B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6" b="885"/>
          <a:stretch/>
        </p:blipFill>
        <p:spPr bwMode="auto">
          <a:xfrm>
            <a:off x="8855486" y="821175"/>
            <a:ext cx="2510350" cy="2494531"/>
          </a:xfrm>
          <a:prstGeom prst="rect">
            <a:avLst/>
          </a:prstGeom>
          <a:solidFill>
            <a:srgbClr val="FFFFFF">
              <a:shade val="85000"/>
            </a:srgbClr>
          </a:solidFill>
          <a:extLst/>
        </p:spPr>
      </p:pic>
      <p:pic>
        <p:nvPicPr>
          <p:cNvPr id="50" name="Image 49">
            <a:extLst>
              <a:ext uri="{FF2B5EF4-FFF2-40B4-BE49-F238E27FC236}">
                <a16:creationId xmlns:a16="http://schemas.microsoft.com/office/drawing/2014/main" id="{2F91C1EA-CE9C-423B-AE42-F45935F7A0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60561" y="3637657"/>
            <a:ext cx="4105275" cy="1943100"/>
          </a:xfrm>
          <a:prstGeom prst="rect">
            <a:avLst/>
          </a:prstGeom>
          <a:ln w="3175">
            <a:solidFill>
              <a:schemeClr val="tx1"/>
            </a:solidFill>
          </a:ln>
        </p:spPr>
      </p:pic>
    </p:spTree>
    <p:extLst>
      <p:ext uri="{BB962C8B-B14F-4D97-AF65-F5344CB8AC3E}">
        <p14:creationId xmlns:p14="http://schemas.microsoft.com/office/powerpoint/2010/main" val="530716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barn(inVertical)">
                                      <p:cBhvr>
                                        <p:cTn id="1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243BE0-51FF-41E7-8497-2128F927B730}"/>
              </a:ext>
            </a:extLst>
          </p:cNvPr>
          <p:cNvSpPr>
            <a:spLocks noGrp="1"/>
          </p:cNvSpPr>
          <p:nvPr>
            <p:ph type="title"/>
          </p:nvPr>
        </p:nvSpPr>
        <p:spPr>
          <a:xfrm>
            <a:off x="-1742599" y="439178"/>
            <a:ext cx="6877119" cy="640080"/>
          </a:xfrm>
        </p:spPr>
        <p:txBody>
          <a:bodyPr/>
          <a:lstStyle/>
          <a:p>
            <a:r>
              <a:rPr lang="fr-FR" b="1" dirty="0"/>
              <a:t>Ses Missions </a:t>
            </a:r>
          </a:p>
        </p:txBody>
      </p:sp>
      <p:sp>
        <p:nvSpPr>
          <p:cNvPr id="3" name="Espace réservé du contenu 2">
            <a:extLst>
              <a:ext uri="{FF2B5EF4-FFF2-40B4-BE49-F238E27FC236}">
                <a16:creationId xmlns:a16="http://schemas.microsoft.com/office/drawing/2014/main" id="{BB33859B-E5F8-4CF4-BBDE-309E438028F7}"/>
              </a:ext>
            </a:extLst>
          </p:cNvPr>
          <p:cNvSpPr>
            <a:spLocks noGrp="1"/>
          </p:cNvSpPr>
          <p:nvPr>
            <p:ph sz="quarter" idx="10"/>
          </p:nvPr>
        </p:nvSpPr>
        <p:spPr>
          <a:xfrm>
            <a:off x="539496" y="1435608"/>
            <a:ext cx="9776356" cy="3977640"/>
          </a:xfrm>
        </p:spPr>
        <p:txBody>
          <a:bodyPr>
            <a:normAutofit fontScale="92500" lnSpcReduction="20000"/>
          </a:bodyPr>
          <a:lstStyle/>
          <a:p>
            <a:pPr>
              <a:buFont typeface="Wingdings" panose="05000000000000000000" pitchFamily="2" charset="2"/>
              <a:buChar char="ü"/>
            </a:pPr>
            <a:r>
              <a:rPr lang="fr-FR" sz="2400" dirty="0">
                <a:solidFill>
                  <a:schemeClr val="tx1"/>
                </a:solidFill>
                <a:latin typeface="Times New Roman" panose="02020603050405020304" pitchFamily="18" charset="0"/>
                <a:cs typeface="Times New Roman" panose="02020603050405020304" pitchFamily="18" charset="0"/>
              </a:rPr>
              <a:t>Certifie la conformité  aux normes des produits, des services et des systèmes de management et gère les marques nationales de conformité aux normes.</a:t>
            </a:r>
          </a:p>
          <a:p>
            <a:pPr>
              <a:buFont typeface="Wingdings" panose="05000000000000000000" pitchFamily="2" charset="2"/>
              <a:buChar char="ü"/>
            </a:pPr>
            <a:r>
              <a:rPr lang="fr-FR" sz="2400" dirty="0">
                <a:solidFill>
                  <a:schemeClr val="tx1"/>
                </a:solidFill>
                <a:latin typeface="Times New Roman" panose="02020603050405020304" pitchFamily="18" charset="0"/>
                <a:cs typeface="Times New Roman" panose="02020603050405020304" pitchFamily="18" charset="0"/>
              </a:rPr>
              <a:t>Délivre les brevets d’invention, enregistre les marques de fabrique, de commerce et de services et les dessins et modèles industriels.</a:t>
            </a:r>
          </a:p>
          <a:p>
            <a:pPr>
              <a:buFont typeface="Wingdings" panose="05000000000000000000" pitchFamily="2" charset="2"/>
              <a:buChar char="ü"/>
            </a:pPr>
            <a:r>
              <a:rPr lang="fr-FR" sz="2400" dirty="0">
                <a:solidFill>
                  <a:schemeClr val="tx1"/>
                </a:solidFill>
                <a:latin typeface="Times New Roman" panose="02020603050405020304" pitchFamily="18" charset="0"/>
                <a:cs typeface="Times New Roman" panose="02020603050405020304" pitchFamily="18" charset="0"/>
              </a:rPr>
              <a:t>Reçoit et enregistre tous les actes affectant les droits de propriété industrielle.</a:t>
            </a:r>
          </a:p>
          <a:p>
            <a:pPr>
              <a:buFont typeface="Wingdings" panose="05000000000000000000" pitchFamily="2" charset="2"/>
              <a:buChar char="ü"/>
            </a:pPr>
            <a:r>
              <a:rPr lang="fr-FR" sz="2400" dirty="0">
                <a:solidFill>
                  <a:schemeClr val="tx1"/>
                </a:solidFill>
                <a:latin typeface="Times New Roman" panose="02020603050405020304" pitchFamily="18" charset="0"/>
                <a:cs typeface="Times New Roman" panose="02020603050405020304" pitchFamily="18" charset="0"/>
              </a:rPr>
              <a:t>Centralise et coordonne tous les travaux, études et enquêtes dans ces divers domaines. </a:t>
            </a:r>
          </a:p>
          <a:p>
            <a:pPr>
              <a:buFont typeface="Wingdings" panose="05000000000000000000" pitchFamily="2" charset="2"/>
              <a:buChar char="ü"/>
            </a:pPr>
            <a:r>
              <a:rPr lang="fr-FR" sz="2400" dirty="0">
                <a:solidFill>
                  <a:schemeClr val="tx1"/>
                </a:solidFill>
                <a:latin typeface="Times New Roman" panose="02020603050405020304" pitchFamily="18" charset="0"/>
                <a:cs typeface="Times New Roman" panose="02020603050405020304" pitchFamily="18" charset="0"/>
              </a:rPr>
              <a:t>Arrête, en collaboration avec les organismes concernés, le programme général d’élaboration des normes, crée </a:t>
            </a:r>
            <a:r>
              <a:rPr lang="fr-FR" sz="240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les commissions techniques de normalisation</a:t>
            </a:r>
            <a:r>
              <a:rPr lang="fr-FR" sz="2400" dirty="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fr-FR" sz="2400" dirty="0">
                <a:solidFill>
                  <a:schemeClr val="tx1"/>
                </a:solidFill>
                <a:latin typeface="Times New Roman" panose="02020603050405020304" pitchFamily="18" charset="0"/>
                <a:cs typeface="Times New Roman" panose="02020603050405020304" pitchFamily="18" charset="0"/>
              </a:rPr>
              <a:t>Organise leurs travaux en son sein et en assure le secrétariat. L'INNORPI constitue le point d’information national sur les normes.</a:t>
            </a:r>
          </a:p>
          <a:p>
            <a:endParaRPr lang="fr-FR" sz="2400" dirty="0">
              <a:solidFill>
                <a:schemeClr val="tx1"/>
              </a:solidFill>
            </a:endParaRPr>
          </a:p>
        </p:txBody>
      </p:sp>
    </p:spTree>
    <p:extLst>
      <p:ext uri="{BB962C8B-B14F-4D97-AF65-F5344CB8AC3E}">
        <p14:creationId xmlns:p14="http://schemas.microsoft.com/office/powerpoint/2010/main" val="3556945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C93797FD-7F0A-483E-966E-7FE88F8D8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7" name="Picture 16">
              <a:extLst>
                <a:ext uri="{FF2B5EF4-FFF2-40B4-BE49-F238E27FC236}">
                  <a16:creationId xmlns:a16="http://schemas.microsoft.com/office/drawing/2014/main" id="{94299858-315B-4242-A342-32FD05E4DEE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8" name="Rectangle 17">
              <a:extLst>
                <a:ext uri="{FF2B5EF4-FFF2-40B4-BE49-F238E27FC236}">
                  <a16:creationId xmlns:a16="http://schemas.microsoft.com/office/drawing/2014/main" id="{5783D501-1479-4FE1-A62C-B9C86249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9" name="Picture 18">
              <a:extLst>
                <a:ext uri="{FF2B5EF4-FFF2-40B4-BE49-F238E27FC236}">
                  <a16:creationId xmlns:a16="http://schemas.microsoft.com/office/drawing/2014/main" id="{C53C2CCF-3504-410A-A978-9BCC7D295A0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0" name="Picture 19">
              <a:extLst>
                <a:ext uri="{FF2B5EF4-FFF2-40B4-BE49-F238E27FC236}">
                  <a16:creationId xmlns:a16="http://schemas.microsoft.com/office/drawing/2014/main" id="{444AA77E-0BD7-413F-9123-2CDF296BAD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22" name="Straight Connector 21">
            <a:extLst>
              <a:ext uri="{FF2B5EF4-FFF2-40B4-BE49-F238E27FC236}">
                <a16:creationId xmlns:a16="http://schemas.microsoft.com/office/drawing/2014/main" id="{DDB3BAEE-5BE4-4B17-A2DA-B334759C4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2" name="Rectangle 25">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5"/>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7">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11" name="Title 1">
            <a:extLst>
              <a:ext uri="{FF2B5EF4-FFF2-40B4-BE49-F238E27FC236}">
                <a16:creationId xmlns:a16="http://schemas.microsoft.com/office/drawing/2014/main" id="{EEE2F7E8-DAFA-43EC-9180-0964E0CFAB8C}"/>
              </a:ext>
            </a:extLst>
          </p:cNvPr>
          <p:cNvSpPr>
            <a:spLocks noGrp="1"/>
          </p:cNvSpPr>
          <p:nvPr>
            <p:ph type="title"/>
          </p:nvPr>
        </p:nvSpPr>
        <p:spPr>
          <a:xfrm>
            <a:off x="1055599" y="1055077"/>
            <a:ext cx="2532909" cy="4794578"/>
          </a:xfrm>
        </p:spPr>
        <p:txBody>
          <a:bodyPr vert="horz" lIns="91440" tIns="45720" rIns="91440" bIns="45720" rtlCol="0" anchor="ctr">
            <a:normAutofit/>
          </a:bodyPr>
          <a:lstStyle/>
          <a:p>
            <a:r>
              <a:rPr lang="en-US" altLang="fr-FR" sz="4400" b="1" i="1" kern="1200" cap="none">
                <a:ln w="3175" cmpd="sng">
                  <a:noFill/>
                </a:ln>
                <a:solidFill>
                  <a:srgbClr val="262626"/>
                </a:solidFill>
                <a:effectLst/>
                <a:latin typeface="+mj-lt"/>
                <a:ea typeface="+mj-ea"/>
                <a:cs typeface="+mj-cs"/>
              </a:rPr>
              <a:t>Plan Juridique</a:t>
            </a:r>
          </a:p>
        </p:txBody>
      </p:sp>
      <p:sp useBgFill="1">
        <p:nvSpPr>
          <p:cNvPr id="30" name="Rectangle 29">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Diagram 3">
            <a:extLst>
              <a:ext uri="{FF2B5EF4-FFF2-40B4-BE49-F238E27FC236}">
                <a16:creationId xmlns:a16="http://schemas.microsoft.com/office/drawing/2014/main" id="{24820146-E779-4CD3-97AC-6D3908165BE7}"/>
              </a:ext>
            </a:extLst>
          </p:cNvPr>
          <p:cNvGraphicFramePr/>
          <p:nvPr>
            <p:extLst>
              <p:ext uri="{D42A27DB-BD31-4B8C-83A1-F6EECF244321}">
                <p14:modId xmlns:p14="http://schemas.microsoft.com/office/powerpoint/2010/main" val="108619365"/>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grpSp>
        <p:nvGrpSpPr>
          <p:cNvPr id="31" name="Group 11">
            <a:extLst>
              <a:ext uri="{FF2B5EF4-FFF2-40B4-BE49-F238E27FC236}">
                <a16:creationId xmlns:a16="http://schemas.microsoft.com/office/drawing/2014/main" id="{C617B5E7-82EF-4F98-88F9-C0D5A5E823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EDA38C96-883D-497B-8F5D-D7E435243DA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DB488A02-ECF8-47A5-806C-8CDF9935E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40566D3B-3450-407D-9C9E-622BF0D9786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04FE625F-F961-4FE5-95C8-0AE28A5D55C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32" name="Straight Connector 17">
            <a:extLst>
              <a:ext uri="{FF2B5EF4-FFF2-40B4-BE49-F238E27FC236}">
                <a16:creationId xmlns:a16="http://schemas.microsoft.com/office/drawing/2014/main" id="{F54A39E9-7329-429E-AA37-5988745878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33" name="Rectangle 19">
            <a:extLst>
              <a:ext uri="{FF2B5EF4-FFF2-40B4-BE49-F238E27FC236}">
                <a16:creationId xmlns:a16="http://schemas.microsoft.com/office/drawing/2014/main" id="{1D39ECD8-0E3E-43C1-9E56-3604E9A15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21">
            <a:extLst>
              <a:ext uri="{FF2B5EF4-FFF2-40B4-BE49-F238E27FC236}">
                <a16:creationId xmlns:a16="http://schemas.microsoft.com/office/drawing/2014/main" id="{1B592F0F-402B-4FF5-BC6B-00A024655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3" name="Picture 22">
              <a:extLst>
                <a:ext uri="{FF2B5EF4-FFF2-40B4-BE49-F238E27FC236}">
                  <a16:creationId xmlns:a16="http://schemas.microsoft.com/office/drawing/2014/main" id="{8EF0DA20-3B85-45BF-BA3A-BFB1E8447C8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4" name="Rectangle 23">
              <a:extLst>
                <a:ext uri="{FF2B5EF4-FFF2-40B4-BE49-F238E27FC236}">
                  <a16:creationId xmlns:a16="http://schemas.microsoft.com/office/drawing/2014/main" id="{8777C3F1-A465-43B3-85B0-DD54F9F152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5" name="Picture 24">
              <a:extLst>
                <a:ext uri="{FF2B5EF4-FFF2-40B4-BE49-F238E27FC236}">
                  <a16:creationId xmlns:a16="http://schemas.microsoft.com/office/drawing/2014/main" id="{1DB29FDA-E291-482E-AAF5-3E0C5C3214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6" name="Picture 25">
              <a:extLst>
                <a:ext uri="{FF2B5EF4-FFF2-40B4-BE49-F238E27FC236}">
                  <a16:creationId xmlns:a16="http://schemas.microsoft.com/office/drawing/2014/main" id="{00024A88-E45C-43D3-B94F-346AF518B1C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re 1">
            <a:extLst>
              <a:ext uri="{FF2B5EF4-FFF2-40B4-BE49-F238E27FC236}">
                <a16:creationId xmlns:a16="http://schemas.microsoft.com/office/drawing/2014/main" id="{E6757253-8F59-4115-A596-0DB49BA494BA}"/>
              </a:ext>
            </a:extLst>
          </p:cNvPr>
          <p:cNvSpPr>
            <a:spLocks noGrp="1"/>
          </p:cNvSpPr>
          <p:nvPr>
            <p:ph type="title"/>
          </p:nvPr>
        </p:nvSpPr>
        <p:spPr>
          <a:xfrm>
            <a:off x="1272019" y="973505"/>
            <a:ext cx="4564248" cy="1416721"/>
          </a:xfrm>
        </p:spPr>
        <p:txBody>
          <a:bodyPr vert="horz" lIns="91440" tIns="45720" rIns="91440" bIns="45720" rtlCol="0" anchor="ctr">
            <a:normAutofit/>
          </a:bodyPr>
          <a:lstStyle/>
          <a:p>
            <a:pPr marL="0" marR="0" lvl="0" indent="0" fontAlgn="auto">
              <a:lnSpc>
                <a:spcPct val="90000"/>
              </a:lnSpc>
              <a:spcAft>
                <a:spcPts val="0"/>
              </a:spcAft>
              <a:buClrTx/>
              <a:buSzTx/>
              <a:tabLst/>
              <a:defRPr/>
            </a:pPr>
            <a:r>
              <a:rPr kumimoji="0" lang="en-US" altLang="ko-KR" sz="3100" b="1" i="0" u="none" strike="noStrike" kern="1200" cap="none" spc="0" normalizeH="0" baseline="0" noProof="0" dirty="0">
                <a:ln w="3175" cmpd="sng">
                  <a:noFill/>
                </a:ln>
                <a:solidFill>
                  <a:schemeClr val="tx1">
                    <a:lumMod val="85000"/>
                    <a:lumOff val="15000"/>
                  </a:schemeClr>
                </a:solidFill>
                <a:effectLst/>
                <a:uLnTx/>
                <a:uFillTx/>
                <a:latin typeface="+mj-lt"/>
                <a:ea typeface="+mj-ea"/>
                <a:cs typeface="+mj-cs"/>
              </a:rPr>
              <a:t>07 - PROCEDURE  </a:t>
            </a:r>
          </a:p>
          <a:p>
            <a:pPr marL="0" marR="0" lvl="0" indent="0" fontAlgn="auto">
              <a:lnSpc>
                <a:spcPct val="90000"/>
              </a:lnSpc>
              <a:spcAft>
                <a:spcPts val="0"/>
              </a:spcAft>
              <a:buClrTx/>
              <a:buSzTx/>
              <a:tabLst/>
              <a:defRPr/>
            </a:pPr>
            <a:r>
              <a:rPr lang="en-US" altLang="ko-KR" sz="3100" kern="1200" cap="none" dirty="0">
                <a:ln w="3175" cmpd="sng">
                  <a:noFill/>
                </a:ln>
                <a:solidFill>
                  <a:schemeClr val="tx1">
                    <a:lumMod val="85000"/>
                    <a:lumOff val="15000"/>
                  </a:schemeClr>
                </a:solidFill>
                <a:effectLst/>
                <a:latin typeface="+mj-lt"/>
                <a:ea typeface="+mj-ea"/>
                <a:cs typeface="+mj-cs"/>
              </a:rPr>
              <a:t>   </a:t>
            </a:r>
            <a:r>
              <a:rPr kumimoji="0" lang="en-US" altLang="ko-KR" sz="3100" b="1" i="0" u="none" strike="noStrike" kern="1200" cap="none" spc="0" normalizeH="0" baseline="0" noProof="0" dirty="0">
                <a:ln w="3175" cmpd="sng">
                  <a:noFill/>
                </a:ln>
                <a:solidFill>
                  <a:schemeClr val="tx1">
                    <a:lumMod val="85000"/>
                    <a:lumOff val="15000"/>
                  </a:schemeClr>
                </a:solidFill>
                <a:effectLst/>
                <a:uLnTx/>
                <a:uFillTx/>
                <a:latin typeface="+mj-lt"/>
                <a:ea typeface="+mj-ea"/>
                <a:cs typeface="+mj-cs"/>
              </a:rPr>
              <a:t>DE LA     </a:t>
            </a:r>
          </a:p>
          <a:p>
            <a:pPr marL="0" marR="0" lvl="0" indent="0" fontAlgn="auto">
              <a:lnSpc>
                <a:spcPct val="90000"/>
              </a:lnSpc>
              <a:spcAft>
                <a:spcPts val="0"/>
              </a:spcAft>
              <a:buClrTx/>
              <a:buSzTx/>
              <a:tabLst/>
              <a:defRPr/>
            </a:pPr>
            <a:r>
              <a:rPr lang="en-US" altLang="ko-KR" sz="3100" kern="1200" cap="none" dirty="0">
                <a:ln w="3175" cmpd="sng">
                  <a:noFill/>
                </a:ln>
                <a:solidFill>
                  <a:schemeClr val="tx1">
                    <a:lumMod val="85000"/>
                    <a:lumOff val="15000"/>
                  </a:schemeClr>
                </a:solidFill>
                <a:effectLst/>
                <a:latin typeface="+mj-lt"/>
                <a:ea typeface="+mj-ea"/>
                <a:cs typeface="+mj-cs"/>
              </a:rPr>
              <a:t>    </a:t>
            </a:r>
            <a:r>
              <a:rPr kumimoji="0" lang="en-US" altLang="ko-KR" sz="3100" b="1" i="0" u="none" strike="noStrike" kern="1200" cap="none" spc="0" normalizeH="0" baseline="0" noProof="0" dirty="0">
                <a:ln w="3175" cmpd="sng">
                  <a:noFill/>
                </a:ln>
                <a:solidFill>
                  <a:schemeClr val="tx1">
                    <a:lumMod val="85000"/>
                    <a:lumOff val="15000"/>
                  </a:schemeClr>
                </a:solidFill>
                <a:effectLst/>
                <a:uLnTx/>
                <a:uFillTx/>
                <a:latin typeface="+mj-lt"/>
                <a:ea typeface="+mj-ea"/>
                <a:cs typeface="+mj-cs"/>
              </a:rPr>
              <a:t>PROTECTION </a:t>
            </a:r>
          </a:p>
        </p:txBody>
      </p:sp>
      <p:cxnSp>
        <p:nvCxnSpPr>
          <p:cNvPr id="35" name="Straight Connector 27">
            <a:extLst>
              <a:ext uri="{FF2B5EF4-FFF2-40B4-BE49-F238E27FC236}">
                <a16:creationId xmlns:a16="http://schemas.microsoft.com/office/drawing/2014/main" id="{DFBD34B5-7777-4A8A-8ED2-97A4A3C27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39418" y="2400639"/>
            <a:ext cx="4023360"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직사각형 8">
            <a:extLst>
              <a:ext uri="{FF2B5EF4-FFF2-40B4-BE49-F238E27FC236}">
                <a16:creationId xmlns:a16="http://schemas.microsoft.com/office/drawing/2014/main" id="{568EE0ED-C582-4154-8435-C2D77E9E33DC}"/>
              </a:ext>
            </a:extLst>
          </p:cNvPr>
          <p:cNvSpPr/>
          <p:nvPr/>
        </p:nvSpPr>
        <p:spPr>
          <a:xfrm>
            <a:off x="1156720" y="2565559"/>
            <a:ext cx="4794845" cy="3318936"/>
          </a:xfrm>
          <a:prstGeom prst="rect">
            <a:avLst/>
          </a:prstGeom>
        </p:spPr>
        <p:txBody>
          <a:bodyPr vert="horz" lIns="91440" tIns="45720" rIns="91440" bIns="45720" rtlCol="0" anchor="t">
            <a:normAutofit/>
          </a:bodyPr>
          <a:lstStyle/>
          <a:p>
            <a:pPr algn="ctr" fontAlgn="base">
              <a:spcBef>
                <a:spcPct val="20000"/>
              </a:spcBef>
              <a:spcAft>
                <a:spcPts val="600"/>
              </a:spcAft>
              <a:buClr>
                <a:schemeClr val="accent1"/>
              </a:buClr>
              <a:buSzPct val="115000"/>
            </a:pPr>
            <a:r>
              <a:rPr lang="en-US" sz="2400" kern="1200" cap="none" dirty="0">
                <a:effectLst/>
                <a:latin typeface="Times New Roman" panose="02020603050405020304" pitchFamily="18" charset="0"/>
                <a:cs typeface="Times New Roman" panose="02020603050405020304" pitchFamily="18" charset="0"/>
              </a:rPr>
              <a:t>Pour </a:t>
            </a:r>
            <a:r>
              <a:rPr lang="en-US" sz="2400" kern="1200" cap="none" dirty="0" err="1">
                <a:effectLst/>
                <a:latin typeface="Times New Roman" panose="02020603050405020304" pitchFamily="18" charset="0"/>
                <a:cs typeface="Times New Roman" panose="02020603050405020304" pitchFamily="18" charset="0"/>
              </a:rPr>
              <a:t>déposer</a:t>
            </a:r>
            <a:r>
              <a:rPr lang="en-US" sz="2400" kern="1200" cap="none" dirty="0">
                <a:effectLst/>
                <a:latin typeface="Times New Roman" panose="02020603050405020304" pitchFamily="18" charset="0"/>
                <a:cs typeface="Times New Roman" panose="02020603050405020304" pitchFamily="18" charset="0"/>
              </a:rPr>
              <a:t> </a:t>
            </a:r>
            <a:r>
              <a:rPr lang="en-US" sz="2400" kern="1200" cap="none" dirty="0" err="1">
                <a:effectLst/>
                <a:latin typeface="Times New Roman" panose="02020603050405020304" pitchFamily="18" charset="0"/>
                <a:cs typeface="Times New Roman" panose="02020603050405020304" pitchFamily="18" charset="0"/>
              </a:rPr>
              <a:t>une</a:t>
            </a:r>
            <a:r>
              <a:rPr lang="en-US" sz="2400" kern="1200" cap="none" dirty="0">
                <a:effectLst/>
                <a:latin typeface="Times New Roman" panose="02020603050405020304" pitchFamily="18" charset="0"/>
                <a:cs typeface="Times New Roman" panose="02020603050405020304" pitchFamily="18" charset="0"/>
              </a:rPr>
              <a:t> </a:t>
            </a:r>
            <a:r>
              <a:rPr lang="en-US" sz="2400" kern="1200" cap="none" dirty="0" err="1">
                <a:effectLst/>
                <a:latin typeface="Times New Roman" panose="02020603050405020304" pitchFamily="18" charset="0"/>
                <a:cs typeface="Times New Roman" panose="02020603050405020304" pitchFamily="18" charset="0"/>
              </a:rPr>
              <a:t>œuvre</a:t>
            </a:r>
            <a:r>
              <a:rPr lang="en-US" sz="2400" kern="1200" cap="none" dirty="0">
                <a:effectLst/>
                <a:latin typeface="Times New Roman" panose="02020603050405020304" pitchFamily="18" charset="0"/>
                <a:cs typeface="Times New Roman" panose="02020603050405020304" pitchFamily="18" charset="0"/>
              </a:rPr>
              <a:t>, </a:t>
            </a:r>
            <a:r>
              <a:rPr lang="en-US" sz="2400" kern="1200" cap="none" dirty="0" err="1">
                <a:effectLst/>
                <a:latin typeface="Times New Roman" panose="02020603050405020304" pitchFamily="18" charset="0"/>
                <a:cs typeface="Times New Roman" panose="02020603050405020304" pitchFamily="18" charset="0"/>
              </a:rPr>
              <a:t>vous</a:t>
            </a:r>
            <a:r>
              <a:rPr lang="en-US" sz="2400" kern="1200" cap="none" dirty="0">
                <a:effectLst/>
                <a:latin typeface="Times New Roman" panose="02020603050405020304" pitchFamily="18" charset="0"/>
                <a:cs typeface="Times New Roman" panose="02020603050405020304" pitchFamily="18" charset="0"/>
              </a:rPr>
              <a:t> </a:t>
            </a:r>
            <a:r>
              <a:rPr lang="en-US" sz="2400" kern="1200" cap="none" dirty="0" err="1">
                <a:effectLst/>
                <a:latin typeface="Times New Roman" panose="02020603050405020304" pitchFamily="18" charset="0"/>
                <a:cs typeface="Times New Roman" panose="02020603050405020304" pitchFamily="18" charset="0"/>
              </a:rPr>
              <a:t>devez</a:t>
            </a:r>
            <a:r>
              <a:rPr lang="en-US" sz="2400" kern="1200" cap="none" dirty="0">
                <a:effectLst/>
                <a:latin typeface="Times New Roman" panose="02020603050405020304" pitchFamily="18" charset="0"/>
                <a:cs typeface="Times New Roman" panose="02020603050405020304" pitchFamily="18" charset="0"/>
              </a:rPr>
              <a:t> faire </a:t>
            </a:r>
            <a:r>
              <a:rPr lang="en-US" sz="2400" kern="1200" cap="none" dirty="0" err="1">
                <a:effectLst/>
                <a:latin typeface="Times New Roman" panose="02020603050405020304" pitchFamily="18" charset="0"/>
                <a:cs typeface="Times New Roman" panose="02020603050405020304" pitchFamily="18" charset="0"/>
              </a:rPr>
              <a:t>parvenir</a:t>
            </a:r>
            <a:r>
              <a:rPr lang="en-US" sz="2400" kern="1200" cap="none" dirty="0">
                <a:effectLst/>
                <a:latin typeface="Times New Roman" panose="02020603050405020304" pitchFamily="18" charset="0"/>
                <a:cs typeface="Times New Roman" panose="02020603050405020304" pitchFamily="18" charset="0"/>
              </a:rPr>
              <a:t> à </a:t>
            </a:r>
            <a:r>
              <a:rPr lang="en-US" sz="2400" kern="1200" cap="none" dirty="0" err="1">
                <a:effectLst/>
                <a:latin typeface="Times New Roman" panose="02020603050405020304" pitchFamily="18" charset="0"/>
                <a:cs typeface="Times New Roman" panose="02020603050405020304" pitchFamily="18" charset="0"/>
              </a:rPr>
              <a:t>l’OTDAV</a:t>
            </a:r>
            <a:r>
              <a:rPr lang="en-US" sz="2400" kern="1200" cap="none" dirty="0">
                <a:effectLst/>
                <a:latin typeface="Times New Roman" panose="02020603050405020304" pitchFamily="18" charset="0"/>
                <a:cs typeface="Times New Roman" panose="02020603050405020304" pitchFamily="18" charset="0"/>
              </a:rPr>
              <a:t> le </a:t>
            </a:r>
            <a:r>
              <a:rPr lang="en-US" sz="2400" kern="1200" cap="none" dirty="0" err="1">
                <a:effectLst/>
                <a:latin typeface="Times New Roman" panose="02020603050405020304" pitchFamily="18" charset="0"/>
                <a:cs typeface="Times New Roman" panose="02020603050405020304" pitchFamily="18" charset="0"/>
              </a:rPr>
              <a:t>formulaire</a:t>
            </a:r>
            <a:r>
              <a:rPr lang="en-US" sz="2400" kern="1200" cap="none" dirty="0">
                <a:effectLst/>
                <a:latin typeface="Times New Roman" panose="02020603050405020304" pitchFamily="18" charset="0"/>
                <a:cs typeface="Times New Roman" panose="02020603050405020304" pitchFamily="18" charset="0"/>
              </a:rPr>
              <a:t> de </a:t>
            </a:r>
            <a:r>
              <a:rPr lang="en-US" sz="2400" kern="1200" cap="none" dirty="0" err="1">
                <a:effectLst/>
                <a:latin typeface="Times New Roman" panose="02020603050405020304" pitchFamily="18" charset="0"/>
                <a:cs typeface="Times New Roman" panose="02020603050405020304" pitchFamily="18" charset="0"/>
              </a:rPr>
              <a:t>demande</a:t>
            </a:r>
            <a:r>
              <a:rPr lang="en-US" sz="2400" kern="1200" cap="none" dirty="0">
                <a:effectLst/>
                <a:latin typeface="Times New Roman" panose="02020603050405020304" pitchFamily="18" charset="0"/>
                <a:cs typeface="Times New Roman" panose="02020603050405020304" pitchFamily="18" charset="0"/>
              </a:rPr>
              <a:t> de </a:t>
            </a:r>
            <a:r>
              <a:rPr lang="en-US" sz="2400" kern="1200" cap="none" dirty="0" err="1">
                <a:effectLst/>
                <a:latin typeface="Times New Roman" panose="02020603050405020304" pitchFamily="18" charset="0"/>
                <a:cs typeface="Times New Roman" panose="02020603050405020304" pitchFamily="18" charset="0"/>
              </a:rPr>
              <a:t>dépôt</a:t>
            </a:r>
            <a:r>
              <a:rPr lang="en-US" sz="2400" kern="1200" cap="none" dirty="0">
                <a:effectLst/>
                <a:latin typeface="Times New Roman" panose="02020603050405020304" pitchFamily="18" charset="0"/>
                <a:cs typeface="Times New Roman" panose="02020603050405020304" pitchFamily="18" charset="0"/>
              </a:rPr>
              <a:t> </a:t>
            </a:r>
            <a:r>
              <a:rPr lang="en-US" sz="2400" kern="1200" cap="none" dirty="0" err="1">
                <a:effectLst/>
                <a:latin typeface="Times New Roman" panose="02020603050405020304" pitchFamily="18" charset="0"/>
                <a:cs typeface="Times New Roman" panose="02020603050405020304" pitchFamily="18" charset="0"/>
              </a:rPr>
              <a:t>rempli</a:t>
            </a:r>
            <a:r>
              <a:rPr lang="en-US" sz="2400" kern="1200" cap="none" dirty="0">
                <a:effectLst/>
                <a:latin typeface="Times New Roman" panose="02020603050405020304" pitchFamily="18" charset="0"/>
                <a:cs typeface="Times New Roman" panose="02020603050405020304" pitchFamily="18" charset="0"/>
              </a:rPr>
              <a:t> et </a:t>
            </a:r>
            <a:r>
              <a:rPr lang="en-US" sz="2400" kern="1200" cap="none" dirty="0" err="1">
                <a:effectLst/>
                <a:latin typeface="Times New Roman" panose="02020603050405020304" pitchFamily="18" charset="0"/>
                <a:cs typeface="Times New Roman" panose="02020603050405020304" pitchFamily="18" charset="0"/>
              </a:rPr>
              <a:t>signé</a:t>
            </a:r>
            <a:r>
              <a:rPr lang="en-US" sz="2400" kern="1200" cap="none" dirty="0">
                <a:effectLst/>
                <a:latin typeface="Times New Roman" panose="02020603050405020304" pitchFamily="18" charset="0"/>
                <a:cs typeface="Times New Roman" panose="02020603050405020304" pitchFamily="18" charset="0"/>
              </a:rPr>
              <a:t>, </a:t>
            </a:r>
            <a:r>
              <a:rPr lang="en-US" sz="2400" kern="1200" cap="none" dirty="0" err="1">
                <a:effectLst/>
                <a:latin typeface="Times New Roman" panose="02020603050405020304" pitchFamily="18" charset="0"/>
                <a:cs typeface="Times New Roman" panose="02020603050405020304" pitchFamily="18" charset="0"/>
              </a:rPr>
              <a:t>ainsi</a:t>
            </a:r>
            <a:r>
              <a:rPr lang="en-US" sz="2400" kern="1200" cap="none" dirty="0">
                <a:effectLst/>
                <a:latin typeface="Times New Roman" panose="02020603050405020304" pitchFamily="18" charset="0"/>
                <a:cs typeface="Times New Roman" panose="02020603050405020304" pitchFamily="18" charset="0"/>
              </a:rPr>
              <a:t> </a:t>
            </a:r>
            <a:r>
              <a:rPr lang="en-US" sz="2400" kern="1200" cap="none" dirty="0" err="1">
                <a:effectLst/>
                <a:latin typeface="Times New Roman" panose="02020603050405020304" pitchFamily="18" charset="0"/>
                <a:cs typeface="Times New Roman" panose="02020603050405020304" pitchFamily="18" charset="0"/>
              </a:rPr>
              <a:t>qu’un</a:t>
            </a:r>
            <a:r>
              <a:rPr lang="en-US" sz="2400" kern="1200" cap="none" dirty="0">
                <a:effectLst/>
                <a:latin typeface="Times New Roman" panose="02020603050405020304" pitchFamily="18" charset="0"/>
                <a:cs typeface="Times New Roman" panose="02020603050405020304" pitchFamily="18" charset="0"/>
              </a:rPr>
              <a:t> </a:t>
            </a:r>
            <a:r>
              <a:rPr lang="en-US" sz="2400" kern="1200" cap="none" dirty="0" err="1">
                <a:effectLst/>
                <a:latin typeface="Times New Roman" panose="02020603050405020304" pitchFamily="18" charset="0"/>
                <a:cs typeface="Times New Roman" panose="02020603050405020304" pitchFamily="18" charset="0"/>
              </a:rPr>
              <a:t>exemplaire</a:t>
            </a:r>
            <a:r>
              <a:rPr lang="en-US" sz="2400" kern="1200" cap="none" dirty="0">
                <a:effectLst/>
                <a:latin typeface="Times New Roman" panose="02020603050405020304" pitchFamily="18" charset="0"/>
                <a:cs typeface="Times New Roman" panose="02020603050405020304" pitchFamily="18" charset="0"/>
              </a:rPr>
              <a:t> de </a:t>
            </a:r>
            <a:r>
              <a:rPr lang="en-US" sz="2400" kern="1200" cap="none" dirty="0" err="1">
                <a:effectLst/>
                <a:latin typeface="Times New Roman" panose="02020603050405020304" pitchFamily="18" charset="0"/>
                <a:cs typeface="Times New Roman" panose="02020603050405020304" pitchFamily="18" charset="0"/>
              </a:rPr>
              <a:t>l’œuvre</a:t>
            </a:r>
            <a:r>
              <a:rPr lang="en-US" sz="2400" kern="1200" cap="none" dirty="0">
                <a:effectLst/>
                <a:latin typeface="Times New Roman" panose="02020603050405020304" pitchFamily="18" charset="0"/>
                <a:cs typeface="Times New Roman" panose="02020603050405020304" pitchFamily="18" charset="0"/>
              </a:rPr>
              <a:t>.</a:t>
            </a:r>
          </a:p>
          <a:p>
            <a:pPr algn="ctr" fontAlgn="base">
              <a:spcBef>
                <a:spcPct val="20000"/>
              </a:spcBef>
              <a:spcAft>
                <a:spcPts val="600"/>
              </a:spcAft>
              <a:buClr>
                <a:schemeClr val="accent1"/>
              </a:buClr>
              <a:buSzPct val="115000"/>
            </a:pPr>
            <a:r>
              <a:rPr lang="fr-FR" sz="2400" dirty="0">
                <a:latin typeface="Times New Roman" panose="02020603050405020304" pitchFamily="18" charset="0"/>
                <a:cs typeface="Times New Roman" panose="02020603050405020304" pitchFamily="18" charset="0"/>
              </a:rPr>
              <a:t>Une attestation de dépôt datée et avec un numéro de dépôt sera remise au déposant qui doit le conserver </a:t>
            </a:r>
            <a:endParaRPr lang="ko-KR" altLang="en-US" sz="2400" dirty="0">
              <a:solidFill>
                <a:prstClr val="black"/>
              </a:solidFill>
              <a:latin typeface="Times New Roman" panose="02020603050405020304" pitchFamily="18" charset="0"/>
              <a:cs typeface="Times New Roman" panose="02020603050405020304" pitchFamily="18" charset="0"/>
            </a:endParaRPr>
          </a:p>
          <a:p>
            <a:pPr algn="ctr" fontAlgn="base">
              <a:spcBef>
                <a:spcPct val="20000"/>
              </a:spcBef>
              <a:spcAft>
                <a:spcPts val="600"/>
              </a:spcAft>
              <a:buClr>
                <a:schemeClr val="accent1"/>
              </a:buClr>
              <a:buSzPct val="115000"/>
            </a:pPr>
            <a:endParaRPr lang="en-US" sz="2400" kern="1200" cap="none" dirty="0">
              <a:effectLst/>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018F8D27-BFDB-4BF9-A512-FF930275B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5486" y="821175"/>
            <a:ext cx="2510350" cy="24945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3">
            <a:extLst>
              <a:ext uri="{FF2B5EF4-FFF2-40B4-BE49-F238E27FC236}">
                <a16:creationId xmlns:a16="http://schemas.microsoft.com/office/drawing/2014/main" id="{BA195E62-685E-4AC4-9327-9560F62CB5E8}"/>
              </a:ext>
            </a:extLst>
          </p:cNvPr>
          <p:cNvPicPr>
            <a:picLocks noChangeAspect="1"/>
          </p:cNvPicPr>
          <p:nvPr/>
        </p:nvPicPr>
        <p:blipFill rotWithShape="1">
          <a:blip r:embed="rId5">
            <a:extLst>
              <a:ext uri="{28A0092B-C50C-407E-A947-70E740481C1C}">
                <a14:useLocalDpi xmlns:a14="http://schemas.microsoft.com/office/drawing/2010/main" val="0"/>
              </a:ext>
            </a:extLst>
          </a:blip>
          <a:srcRect l="28851" r="30391" b="-2"/>
          <a:stretch/>
        </p:blipFill>
        <p:spPr>
          <a:xfrm>
            <a:off x="8061649" y="819389"/>
            <a:ext cx="3291908" cy="3271164"/>
          </a:xfrm>
          <a:prstGeom prst="rect">
            <a:avLst/>
          </a:prstGeom>
          <a:ln w="3175">
            <a:solidFill>
              <a:schemeClr val="tx1"/>
            </a:solidFill>
          </a:ln>
        </p:spPr>
      </p:pic>
    </p:spTree>
    <p:extLst>
      <p:ext uri="{BB962C8B-B14F-4D97-AF65-F5344CB8AC3E}">
        <p14:creationId xmlns:p14="http://schemas.microsoft.com/office/powerpoint/2010/main" val="200617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7ADB843-AEC2-4EE6-8603-F7B2F7F67C9B}"/>
              </a:ext>
            </a:extLst>
          </p:cNvPr>
          <p:cNvSpPr/>
          <p:nvPr/>
        </p:nvSpPr>
        <p:spPr>
          <a:xfrm>
            <a:off x="1524000" y="6082301"/>
            <a:ext cx="9144000" cy="369332"/>
          </a:xfrm>
          <a:prstGeom prst="rect">
            <a:avLst/>
          </a:prstGeom>
        </p:spPr>
        <p:txBody>
          <a:bodyPr wrap="square">
            <a:spAutoFit/>
          </a:bodyPr>
          <a:lstStyle/>
          <a:p>
            <a:pPr algn="ctr"/>
            <a:r>
              <a:rPr lang="en-US" b="1" dirty="0">
                <a:ln w="0"/>
                <a:effectLst>
                  <a:outerShdw blurRad="38100" dist="19050" dir="2700000" algn="tl" rotWithShape="0">
                    <a:schemeClr val="dk1">
                      <a:alpha val="40000"/>
                    </a:schemeClr>
                  </a:outerShdw>
                </a:effectLst>
              </a:rPr>
              <a:t>Lien de </a:t>
            </a:r>
            <a:r>
              <a:rPr lang="en-US" b="1" dirty="0" err="1">
                <a:ln w="0"/>
                <a:effectLst>
                  <a:outerShdw blurRad="38100" dist="19050" dir="2700000" algn="tl" rotWithShape="0">
                    <a:schemeClr val="dk1">
                      <a:alpha val="40000"/>
                    </a:schemeClr>
                  </a:outerShdw>
                </a:effectLst>
              </a:rPr>
              <a:t>téléchargement</a:t>
            </a:r>
            <a:r>
              <a:rPr lang="en-US" b="1" dirty="0">
                <a:ln w="0"/>
                <a:effectLst>
                  <a:outerShdw blurRad="38100" dist="19050" dir="2700000" algn="tl" rotWithShape="0">
                    <a:schemeClr val="dk1">
                      <a:alpha val="40000"/>
                    </a:schemeClr>
                  </a:outerShdw>
                </a:effectLst>
              </a:rPr>
              <a:t> : </a:t>
            </a:r>
            <a:r>
              <a:rPr lang="en-US" dirty="0">
                <a:ln w="0"/>
                <a:effectLst>
                  <a:outerShdw blurRad="38100" dist="19050" dir="2700000" algn="tl" rotWithShape="0">
                    <a:schemeClr val="dk1">
                      <a:alpha val="40000"/>
                    </a:schemeClr>
                  </a:outerShdw>
                </a:effectLst>
              </a:rPr>
              <a:t>www.otdav.tn/wp-content/uploads/2018/05/</a:t>
            </a:r>
            <a:r>
              <a:rPr lang="ar-TN" dirty="0">
                <a:ln w="0"/>
                <a:effectLst>
                  <a:outerShdw blurRad="38100" dist="19050" dir="2700000" algn="tl" rotWithShape="0">
                    <a:schemeClr val="dk1">
                      <a:alpha val="40000"/>
                    </a:schemeClr>
                  </a:outerShdw>
                </a:effectLst>
              </a:rPr>
              <a:t>مطبوعة-ايداع.</a:t>
            </a:r>
            <a:r>
              <a:rPr lang="en-US" dirty="0">
                <a:ln w="0"/>
                <a:effectLst>
                  <a:outerShdw blurRad="38100" dist="19050" dir="2700000" algn="tl" rotWithShape="0">
                    <a:schemeClr val="dk1">
                      <a:alpha val="40000"/>
                    </a:schemeClr>
                  </a:outerShdw>
                </a:effectLst>
              </a:rPr>
              <a:t>pdf</a:t>
            </a:r>
          </a:p>
        </p:txBody>
      </p:sp>
      <p:pic>
        <p:nvPicPr>
          <p:cNvPr id="5" name="Picture 3">
            <a:extLst>
              <a:ext uri="{FF2B5EF4-FFF2-40B4-BE49-F238E27FC236}">
                <a16:creationId xmlns:a16="http://schemas.microsoft.com/office/drawing/2014/main" id="{2AF149DC-0145-4DDD-AD6B-FDDFFCB61130}"/>
              </a:ext>
            </a:extLst>
          </p:cNvPr>
          <p:cNvPicPr>
            <a:picLocks noChangeAspect="1"/>
          </p:cNvPicPr>
          <p:nvPr/>
        </p:nvPicPr>
        <p:blipFill>
          <a:blip r:embed="rId2"/>
          <a:stretch>
            <a:fillRect/>
          </a:stretch>
        </p:blipFill>
        <p:spPr>
          <a:xfrm>
            <a:off x="2155715" y="1421814"/>
            <a:ext cx="7880570" cy="4473987"/>
          </a:xfrm>
          <a:prstGeom prst="rect">
            <a:avLst/>
          </a:prstGeom>
          <a:ln>
            <a:noFill/>
          </a:ln>
          <a:effectLst>
            <a:outerShdw blurRad="190500" algn="tl" rotWithShape="0">
              <a:srgbClr val="000000">
                <a:alpha val="70000"/>
              </a:srgbClr>
            </a:outerShdw>
          </a:effectLst>
        </p:spPr>
      </p:pic>
      <p:sp>
        <p:nvSpPr>
          <p:cNvPr id="6" name="Rectangle 5">
            <a:extLst>
              <a:ext uri="{FF2B5EF4-FFF2-40B4-BE49-F238E27FC236}">
                <a16:creationId xmlns:a16="http://schemas.microsoft.com/office/drawing/2014/main" id="{0D0170E0-DC14-4509-9147-8C9FF17E55E7}"/>
              </a:ext>
            </a:extLst>
          </p:cNvPr>
          <p:cNvSpPr/>
          <p:nvPr/>
        </p:nvSpPr>
        <p:spPr>
          <a:xfrm>
            <a:off x="709127" y="602596"/>
            <a:ext cx="7763069" cy="483979"/>
          </a:xfrm>
          <a:prstGeom prst="rect">
            <a:avLst/>
          </a:prstGeom>
        </p:spPr>
        <p:txBody>
          <a:bodyPr wrap="square">
            <a:spAutoFit/>
          </a:bodyPr>
          <a:lstStyle/>
          <a:p>
            <a:pPr lvl="0">
              <a:lnSpc>
                <a:spcPct val="90000"/>
              </a:lnSpc>
              <a:defRPr/>
            </a:pPr>
            <a:r>
              <a:rPr lang="en-US" altLang="ko-KR" sz="2800" b="1" dirty="0">
                <a:ln w="3175" cmpd="sng">
                  <a:noFill/>
                </a:ln>
                <a:solidFill>
                  <a:schemeClr val="tx1">
                    <a:lumMod val="85000"/>
                    <a:lumOff val="15000"/>
                  </a:schemeClr>
                </a:solidFill>
              </a:rPr>
              <a:t>PROCEDURE</a:t>
            </a:r>
            <a:r>
              <a:rPr lang="en-US" altLang="ko-KR" sz="2800" dirty="0">
                <a:ln w="3175" cmpd="sng">
                  <a:noFill/>
                </a:ln>
                <a:solidFill>
                  <a:schemeClr val="tx1">
                    <a:lumMod val="85000"/>
                    <a:lumOff val="15000"/>
                  </a:schemeClr>
                </a:solidFill>
              </a:rPr>
              <a:t> </a:t>
            </a:r>
            <a:r>
              <a:rPr lang="en-US" altLang="ko-KR" sz="2800" b="1" dirty="0">
                <a:ln w="3175" cmpd="sng">
                  <a:noFill/>
                </a:ln>
                <a:solidFill>
                  <a:schemeClr val="tx1">
                    <a:lumMod val="85000"/>
                    <a:lumOff val="15000"/>
                  </a:schemeClr>
                </a:solidFill>
              </a:rPr>
              <a:t>DE LA PROTECTION </a:t>
            </a:r>
            <a:endParaRPr lang="fr-FR" sz="2800" dirty="0"/>
          </a:p>
        </p:txBody>
      </p:sp>
    </p:spTree>
    <p:extLst>
      <p:ext uri="{BB962C8B-B14F-4D97-AF65-F5344CB8AC3E}">
        <p14:creationId xmlns:p14="http://schemas.microsoft.com/office/powerpoint/2010/main" val="410434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DFB5D1BB-0703-437B-BD1E-1D07F8A27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68" name="Picture 67">
              <a:extLst>
                <a:ext uri="{FF2B5EF4-FFF2-40B4-BE49-F238E27FC236}">
                  <a16:creationId xmlns:a16="http://schemas.microsoft.com/office/drawing/2014/main" id="{3886586B-3F0F-4593-B272-AE75AD0F09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9" name="Rectangle 68">
              <a:extLst>
                <a:ext uri="{FF2B5EF4-FFF2-40B4-BE49-F238E27FC236}">
                  <a16:creationId xmlns:a16="http://schemas.microsoft.com/office/drawing/2014/main" id="{020DEB59-BF94-41B5-8F16-8B10442EE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70" name="Picture 69">
              <a:extLst>
                <a:ext uri="{FF2B5EF4-FFF2-40B4-BE49-F238E27FC236}">
                  <a16:creationId xmlns:a16="http://schemas.microsoft.com/office/drawing/2014/main" id="{9A3BEF6F-FC03-43B1-8D1B-8DA3A360DB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71" name="Picture 70">
              <a:extLst>
                <a:ext uri="{FF2B5EF4-FFF2-40B4-BE49-F238E27FC236}">
                  <a16:creationId xmlns:a16="http://schemas.microsoft.com/office/drawing/2014/main" id="{0F49BA32-A501-4C79-9A72-92587AB9EE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73" name="Straight Connector 72">
            <a:extLst>
              <a:ext uri="{FF2B5EF4-FFF2-40B4-BE49-F238E27FC236}">
                <a16:creationId xmlns:a16="http://schemas.microsoft.com/office/drawing/2014/main" id="{883F92AF-2403-4558-B1D7-72130A1E4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75" name="Rectangle 74">
            <a:extLst>
              <a:ext uri="{FF2B5EF4-FFF2-40B4-BE49-F238E27FC236}">
                <a16:creationId xmlns:a16="http://schemas.microsoft.com/office/drawing/2014/main" id="{A440FBE6-72B7-43D4-A8EB-FDBC35FE5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647B8492-BC4D-4046-B35A-C38E03494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78" name="Picture 77">
              <a:extLst>
                <a:ext uri="{FF2B5EF4-FFF2-40B4-BE49-F238E27FC236}">
                  <a16:creationId xmlns:a16="http://schemas.microsoft.com/office/drawing/2014/main" id="{47264A7B-BD07-443B-B4AE-B7D112274D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9" name="Rectangle 78">
              <a:extLst>
                <a:ext uri="{FF2B5EF4-FFF2-40B4-BE49-F238E27FC236}">
                  <a16:creationId xmlns:a16="http://schemas.microsoft.com/office/drawing/2014/main" id="{8D9B85B4-ACC6-412B-BC6B-2163BCCDF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80" name="Picture 79">
              <a:extLst>
                <a:ext uri="{FF2B5EF4-FFF2-40B4-BE49-F238E27FC236}">
                  <a16:creationId xmlns:a16="http://schemas.microsoft.com/office/drawing/2014/main" id="{17D5E57D-F913-44D3-9AF3-FCDFAE64F7E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81" name="Picture 80">
              <a:extLst>
                <a:ext uri="{FF2B5EF4-FFF2-40B4-BE49-F238E27FC236}">
                  <a16:creationId xmlns:a16="http://schemas.microsoft.com/office/drawing/2014/main" id="{BCF01E4E-4102-455A-BC41-D5F848B9417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re 1">
            <a:extLst>
              <a:ext uri="{FF2B5EF4-FFF2-40B4-BE49-F238E27FC236}">
                <a16:creationId xmlns:a16="http://schemas.microsoft.com/office/drawing/2014/main" id="{ACB0315C-0104-447A-8B1A-F9902611E60B}"/>
              </a:ext>
            </a:extLst>
          </p:cNvPr>
          <p:cNvSpPr>
            <a:spLocks noGrp="1"/>
          </p:cNvSpPr>
          <p:nvPr>
            <p:ph type="title"/>
          </p:nvPr>
        </p:nvSpPr>
        <p:spPr>
          <a:xfrm>
            <a:off x="1295402" y="982132"/>
            <a:ext cx="3660056" cy="1325373"/>
          </a:xfrm>
        </p:spPr>
        <p:txBody>
          <a:bodyPr vert="horz" lIns="91440" tIns="45720" rIns="91440" bIns="45720" rtlCol="0" anchor="b">
            <a:normAutofit/>
          </a:bodyPr>
          <a:lstStyle/>
          <a:p>
            <a:pPr lvl="0">
              <a:lnSpc>
                <a:spcPct val="100000"/>
              </a:lnSpc>
            </a:pPr>
            <a:r>
              <a:rPr lang="fr-FR" sz="3200" dirty="0"/>
              <a:t>Procédure de la protection </a:t>
            </a:r>
            <a:endParaRPr lang="en-US" sz="3200" dirty="0"/>
          </a:p>
        </p:txBody>
      </p:sp>
      <p:cxnSp>
        <p:nvCxnSpPr>
          <p:cNvPr id="83" name="Straight Connector 82">
            <a:extLst>
              <a:ext uri="{FF2B5EF4-FFF2-40B4-BE49-F238E27FC236}">
                <a16:creationId xmlns:a16="http://schemas.microsoft.com/office/drawing/2014/main" id="{16652DC1-CA18-4263-AC06-BAB0B05EC7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FF3E8F50-C07F-4022-AB26-0FD36A9FB189}"/>
              </a:ext>
            </a:extLst>
          </p:cNvPr>
          <p:cNvSpPr/>
          <p:nvPr/>
        </p:nvSpPr>
        <p:spPr>
          <a:xfrm>
            <a:off x="1295401" y="2493774"/>
            <a:ext cx="4377611" cy="3382094"/>
          </a:xfrm>
          <a:prstGeom prst="rect">
            <a:avLst/>
          </a:prstGeom>
        </p:spPr>
        <p:txBody>
          <a:bodyPr vert="horz" lIns="91440" tIns="45720" rIns="91440" bIns="45720" rtlCol="0" anchor="t">
            <a:normAutofit/>
          </a:bodyPr>
          <a:lstStyle/>
          <a:p>
            <a:pPr>
              <a:lnSpc>
                <a:spcPct val="90000"/>
              </a:lnSpc>
              <a:spcBef>
                <a:spcPct val="20000"/>
              </a:spcBef>
              <a:spcAft>
                <a:spcPts val="600"/>
              </a:spcAft>
              <a:buClr>
                <a:schemeClr val="accent1"/>
              </a:buClr>
              <a:buSzPct val="115000"/>
              <a:buFont typeface="Arial"/>
              <a:buChar char="•"/>
            </a:pPr>
            <a:endParaRPr lang="en-US" sz="1400" kern="1200" cap="none" dirty="0">
              <a:solidFill>
                <a:schemeClr val="tx1">
                  <a:lumMod val="85000"/>
                  <a:lumOff val="15000"/>
                </a:schemeClr>
              </a:solidFill>
              <a:effectLst/>
              <a:latin typeface="+mn-lt"/>
              <a:ea typeface="+mn-ea"/>
              <a:cs typeface="+mn-cs"/>
            </a:endParaRPr>
          </a:p>
          <a:p>
            <a:pPr>
              <a:lnSpc>
                <a:spcPct val="90000"/>
              </a:lnSpc>
              <a:spcBef>
                <a:spcPct val="20000"/>
              </a:spcBef>
              <a:spcAft>
                <a:spcPts val="600"/>
              </a:spcAft>
              <a:buClr>
                <a:schemeClr val="accent1"/>
              </a:buClr>
              <a:buSzPct val="115000"/>
              <a:buFont typeface="Arial"/>
              <a:buChar char="•"/>
            </a:pPr>
            <a:r>
              <a:rPr lang="en-US" sz="1400" kern="1200" cap="none" dirty="0">
                <a:solidFill>
                  <a:schemeClr val="tx1">
                    <a:lumMod val="85000"/>
                    <a:lumOff val="15000"/>
                  </a:schemeClr>
                </a:solidFill>
                <a:effectLst/>
                <a:latin typeface="+mn-lt"/>
                <a:ea typeface="+mn-ea"/>
                <a:cs typeface="+mn-cs"/>
              </a:rPr>
              <a:t>Les </a:t>
            </a:r>
            <a:r>
              <a:rPr lang="en-US" sz="1400" kern="1200" cap="none" dirty="0" err="1">
                <a:solidFill>
                  <a:schemeClr val="tx1">
                    <a:lumMod val="85000"/>
                    <a:lumOff val="15000"/>
                  </a:schemeClr>
                </a:solidFill>
                <a:effectLst/>
                <a:latin typeface="+mn-lt"/>
                <a:ea typeface="+mn-ea"/>
                <a:cs typeface="+mn-cs"/>
              </a:rPr>
              <a:t>demandes</a:t>
            </a:r>
            <a:r>
              <a:rPr lang="en-US" sz="1400" kern="1200" cap="none" dirty="0">
                <a:solidFill>
                  <a:schemeClr val="tx1">
                    <a:lumMod val="85000"/>
                    <a:lumOff val="15000"/>
                  </a:schemeClr>
                </a:solidFill>
                <a:effectLst/>
                <a:latin typeface="+mn-lt"/>
                <a:ea typeface="+mn-ea"/>
                <a:cs typeface="+mn-cs"/>
              </a:rPr>
              <a:t> </a:t>
            </a:r>
            <a:r>
              <a:rPr lang="en-US" sz="1400" kern="1200" cap="none" dirty="0" err="1">
                <a:solidFill>
                  <a:schemeClr val="tx1">
                    <a:lumMod val="85000"/>
                    <a:lumOff val="15000"/>
                  </a:schemeClr>
                </a:solidFill>
                <a:effectLst/>
                <a:latin typeface="+mn-lt"/>
                <a:ea typeface="+mn-ea"/>
                <a:cs typeface="+mn-cs"/>
              </a:rPr>
              <a:t>sont</a:t>
            </a:r>
            <a:r>
              <a:rPr lang="en-US" sz="1400" kern="1200" cap="none" dirty="0">
                <a:solidFill>
                  <a:schemeClr val="tx1">
                    <a:lumMod val="85000"/>
                    <a:lumOff val="15000"/>
                  </a:schemeClr>
                </a:solidFill>
                <a:effectLst/>
                <a:latin typeface="+mn-lt"/>
                <a:ea typeface="+mn-ea"/>
                <a:cs typeface="+mn-cs"/>
              </a:rPr>
              <a:t> </a:t>
            </a:r>
            <a:r>
              <a:rPr lang="en-US" sz="1400" kern="1200" cap="none" dirty="0" err="1">
                <a:solidFill>
                  <a:schemeClr val="tx1">
                    <a:lumMod val="85000"/>
                    <a:lumOff val="15000"/>
                  </a:schemeClr>
                </a:solidFill>
                <a:effectLst/>
                <a:latin typeface="+mn-lt"/>
                <a:ea typeface="+mn-ea"/>
                <a:cs typeface="+mn-cs"/>
              </a:rPr>
              <a:t>déposées</a:t>
            </a:r>
            <a:r>
              <a:rPr lang="en-US" sz="1400" kern="1200" cap="none" dirty="0">
                <a:solidFill>
                  <a:schemeClr val="tx1">
                    <a:lumMod val="85000"/>
                    <a:lumOff val="15000"/>
                  </a:schemeClr>
                </a:solidFill>
                <a:effectLst/>
                <a:latin typeface="+mn-lt"/>
                <a:ea typeface="+mn-ea"/>
                <a:cs typeface="+mn-cs"/>
              </a:rPr>
              <a:t> </a:t>
            </a:r>
            <a:r>
              <a:rPr lang="en-US" sz="1400" kern="1200" cap="none" dirty="0" err="1">
                <a:solidFill>
                  <a:schemeClr val="tx1">
                    <a:lumMod val="85000"/>
                    <a:lumOff val="15000"/>
                  </a:schemeClr>
                </a:solidFill>
                <a:effectLst/>
                <a:latin typeface="+mn-lt"/>
                <a:ea typeface="+mn-ea"/>
                <a:cs typeface="+mn-cs"/>
              </a:rPr>
              <a:t>auprès</a:t>
            </a:r>
            <a:r>
              <a:rPr lang="en-US" sz="1400" kern="1200" cap="none" dirty="0">
                <a:solidFill>
                  <a:schemeClr val="tx1">
                    <a:lumMod val="85000"/>
                    <a:lumOff val="15000"/>
                  </a:schemeClr>
                </a:solidFill>
                <a:effectLst/>
                <a:latin typeface="+mn-lt"/>
                <a:ea typeface="+mn-ea"/>
                <a:cs typeface="+mn-cs"/>
              </a:rPr>
              <a:t> du </a:t>
            </a:r>
            <a:r>
              <a:rPr lang="en-US" sz="1400" kern="1200" cap="none" dirty="0" err="1">
                <a:solidFill>
                  <a:schemeClr val="tx1">
                    <a:lumMod val="85000"/>
                    <a:lumOff val="15000"/>
                  </a:schemeClr>
                </a:solidFill>
                <a:effectLst/>
                <a:latin typeface="+mn-lt"/>
                <a:ea typeface="+mn-ea"/>
                <a:cs typeface="+mn-cs"/>
              </a:rPr>
              <a:t>département</a:t>
            </a:r>
            <a:r>
              <a:rPr lang="en-US" sz="1400" kern="1200" cap="none" dirty="0">
                <a:solidFill>
                  <a:schemeClr val="tx1">
                    <a:lumMod val="85000"/>
                    <a:lumOff val="15000"/>
                  </a:schemeClr>
                </a:solidFill>
                <a:effectLst/>
                <a:latin typeface="+mn-lt"/>
                <a:ea typeface="+mn-ea"/>
                <a:cs typeface="+mn-cs"/>
              </a:rPr>
              <a:t> de la </a:t>
            </a:r>
            <a:r>
              <a:rPr lang="en-US" sz="1400" kern="1200" cap="none" dirty="0" err="1">
                <a:solidFill>
                  <a:schemeClr val="tx1">
                    <a:lumMod val="85000"/>
                    <a:lumOff val="15000"/>
                  </a:schemeClr>
                </a:solidFill>
                <a:effectLst/>
                <a:latin typeface="+mn-lt"/>
                <a:ea typeface="+mn-ea"/>
                <a:cs typeface="+mn-cs"/>
              </a:rPr>
              <a:t>propriété</a:t>
            </a:r>
            <a:r>
              <a:rPr lang="en-US" sz="1400" kern="1200" cap="none" dirty="0">
                <a:solidFill>
                  <a:schemeClr val="tx1">
                    <a:lumMod val="85000"/>
                    <a:lumOff val="15000"/>
                  </a:schemeClr>
                </a:solidFill>
                <a:effectLst/>
                <a:latin typeface="+mn-lt"/>
                <a:ea typeface="+mn-ea"/>
                <a:cs typeface="+mn-cs"/>
              </a:rPr>
              <a:t> </a:t>
            </a:r>
            <a:r>
              <a:rPr lang="en-US" sz="1400" kern="1200" cap="none" dirty="0" err="1">
                <a:solidFill>
                  <a:schemeClr val="tx1">
                    <a:lumMod val="85000"/>
                    <a:lumOff val="15000"/>
                  </a:schemeClr>
                </a:solidFill>
                <a:effectLst/>
                <a:latin typeface="+mn-lt"/>
                <a:ea typeface="+mn-ea"/>
                <a:cs typeface="+mn-cs"/>
              </a:rPr>
              <a:t>industrielle</a:t>
            </a:r>
            <a:r>
              <a:rPr lang="en-US" sz="1400" kern="1200" cap="none" dirty="0">
                <a:solidFill>
                  <a:schemeClr val="tx1">
                    <a:lumMod val="85000"/>
                    <a:lumOff val="15000"/>
                  </a:schemeClr>
                </a:solidFill>
                <a:effectLst/>
                <a:latin typeface="+mn-lt"/>
                <a:ea typeface="+mn-ea"/>
                <a:cs typeface="+mn-cs"/>
              </a:rPr>
              <a:t> de </a:t>
            </a:r>
            <a:r>
              <a:rPr lang="en-US" sz="1400" kern="1200" cap="none" dirty="0" err="1">
                <a:solidFill>
                  <a:schemeClr val="tx1">
                    <a:lumMod val="85000"/>
                    <a:lumOff val="15000"/>
                  </a:schemeClr>
                </a:solidFill>
                <a:effectLst/>
                <a:latin typeface="+mn-lt"/>
                <a:ea typeface="+mn-ea"/>
                <a:cs typeface="+mn-cs"/>
              </a:rPr>
              <a:t>l'INNORPI</a:t>
            </a:r>
            <a:r>
              <a:rPr lang="en-US" sz="1400" kern="1200" cap="none" dirty="0">
                <a:solidFill>
                  <a:schemeClr val="tx1">
                    <a:lumMod val="85000"/>
                    <a:lumOff val="15000"/>
                  </a:schemeClr>
                </a:solidFill>
                <a:effectLst/>
                <a:latin typeface="+mn-lt"/>
                <a:ea typeface="+mn-ea"/>
                <a:cs typeface="+mn-cs"/>
              </a:rPr>
              <a:t>.</a:t>
            </a:r>
          </a:p>
          <a:p>
            <a:pPr>
              <a:lnSpc>
                <a:spcPct val="90000"/>
              </a:lnSpc>
              <a:spcBef>
                <a:spcPct val="20000"/>
              </a:spcBef>
              <a:spcAft>
                <a:spcPts val="600"/>
              </a:spcAft>
              <a:buClr>
                <a:schemeClr val="accent1"/>
              </a:buClr>
              <a:buSzPct val="115000"/>
              <a:buFont typeface="Arial"/>
              <a:buChar char="•"/>
            </a:pPr>
            <a:r>
              <a:rPr lang="en-US" sz="1400" b="1" kern="1200" cap="none" dirty="0">
                <a:solidFill>
                  <a:schemeClr val="tx1">
                    <a:lumMod val="85000"/>
                    <a:lumOff val="15000"/>
                  </a:schemeClr>
                </a:solidFill>
                <a:effectLst/>
                <a:latin typeface="+mn-lt"/>
                <a:ea typeface="+mn-ea"/>
                <a:cs typeface="+mn-cs"/>
              </a:rPr>
              <a:t>Les </a:t>
            </a:r>
            <a:r>
              <a:rPr lang="en-US" sz="1400" b="1" kern="1200" cap="none" dirty="0" err="1">
                <a:solidFill>
                  <a:schemeClr val="tx1">
                    <a:lumMod val="85000"/>
                    <a:lumOff val="15000"/>
                  </a:schemeClr>
                </a:solidFill>
                <a:effectLst/>
                <a:latin typeface="+mn-lt"/>
                <a:ea typeface="+mn-ea"/>
                <a:cs typeface="+mn-cs"/>
              </a:rPr>
              <a:t>pièces</a:t>
            </a:r>
            <a:r>
              <a:rPr lang="en-US" sz="1400" b="1" kern="1200" cap="none" dirty="0">
                <a:solidFill>
                  <a:schemeClr val="tx1">
                    <a:lumMod val="85000"/>
                    <a:lumOff val="15000"/>
                  </a:schemeClr>
                </a:solidFill>
                <a:effectLst/>
                <a:latin typeface="+mn-lt"/>
                <a:ea typeface="+mn-ea"/>
                <a:cs typeface="+mn-cs"/>
              </a:rPr>
              <a:t> à </a:t>
            </a:r>
            <a:r>
              <a:rPr lang="en-US" sz="1400" b="1" kern="1200" cap="none" dirty="0" err="1">
                <a:solidFill>
                  <a:schemeClr val="tx1">
                    <a:lumMod val="85000"/>
                    <a:lumOff val="15000"/>
                  </a:schemeClr>
                </a:solidFill>
                <a:effectLst/>
                <a:latin typeface="+mn-lt"/>
                <a:ea typeface="+mn-ea"/>
                <a:cs typeface="+mn-cs"/>
              </a:rPr>
              <a:t>fournir</a:t>
            </a:r>
            <a:r>
              <a:rPr lang="en-US" sz="1400" b="1" kern="1200" cap="none" dirty="0">
                <a:solidFill>
                  <a:schemeClr val="tx1">
                    <a:lumMod val="85000"/>
                    <a:lumOff val="15000"/>
                  </a:schemeClr>
                </a:solidFill>
                <a:effectLst/>
                <a:latin typeface="+mn-lt"/>
                <a:ea typeface="+mn-ea"/>
                <a:cs typeface="+mn-cs"/>
              </a:rPr>
              <a:t>:</a:t>
            </a:r>
            <a:endParaRPr lang="en-US" sz="1400" kern="1200" cap="none" dirty="0">
              <a:solidFill>
                <a:schemeClr val="tx1">
                  <a:lumMod val="85000"/>
                  <a:lumOff val="15000"/>
                </a:schemeClr>
              </a:solidFill>
              <a:effectLst/>
              <a:latin typeface="+mn-lt"/>
              <a:ea typeface="+mn-ea"/>
              <a:cs typeface="+mn-cs"/>
            </a:endParaRPr>
          </a:p>
          <a:p>
            <a:pPr>
              <a:lnSpc>
                <a:spcPct val="90000"/>
              </a:lnSpc>
              <a:spcBef>
                <a:spcPct val="20000"/>
              </a:spcBef>
              <a:spcAft>
                <a:spcPts val="600"/>
              </a:spcAft>
              <a:buClr>
                <a:schemeClr val="accent1"/>
              </a:buClr>
              <a:buSzPct val="115000"/>
              <a:buFont typeface="Arial"/>
              <a:buChar char="•"/>
            </a:pPr>
            <a:r>
              <a:rPr lang="en-US" sz="1400" kern="1200" cap="none" dirty="0">
                <a:solidFill>
                  <a:schemeClr val="tx1">
                    <a:lumMod val="85000"/>
                    <a:lumOff val="15000"/>
                  </a:schemeClr>
                </a:solidFill>
                <a:effectLst/>
                <a:latin typeface="+mn-lt"/>
                <a:ea typeface="+mn-ea"/>
                <a:cs typeface="+mn-cs"/>
              </a:rPr>
              <a:t>Une </a:t>
            </a:r>
            <a:r>
              <a:rPr lang="en-US" sz="1400" kern="1200" cap="none" dirty="0" err="1">
                <a:solidFill>
                  <a:schemeClr val="tx1">
                    <a:lumMod val="85000"/>
                    <a:lumOff val="15000"/>
                  </a:schemeClr>
                </a:solidFill>
                <a:effectLst/>
                <a:latin typeface="+mn-lt"/>
                <a:ea typeface="+mn-ea"/>
                <a:cs typeface="+mn-cs"/>
              </a:rPr>
              <a:t>requête</a:t>
            </a:r>
            <a:r>
              <a:rPr lang="en-US" sz="1400" kern="1200" cap="none" dirty="0">
                <a:solidFill>
                  <a:schemeClr val="tx1">
                    <a:lumMod val="85000"/>
                    <a:lumOff val="15000"/>
                  </a:schemeClr>
                </a:solidFill>
                <a:effectLst/>
                <a:latin typeface="+mn-lt"/>
                <a:ea typeface="+mn-ea"/>
                <a:cs typeface="+mn-cs"/>
              </a:rPr>
              <a:t> qui </a:t>
            </a:r>
            <a:r>
              <a:rPr lang="en-US" sz="1400" kern="1200" cap="none" dirty="0" err="1">
                <a:solidFill>
                  <a:schemeClr val="tx1">
                    <a:lumMod val="85000"/>
                    <a:lumOff val="15000"/>
                  </a:schemeClr>
                </a:solidFill>
                <a:effectLst/>
                <a:latin typeface="+mn-lt"/>
                <a:ea typeface="+mn-ea"/>
                <a:cs typeface="+mn-cs"/>
              </a:rPr>
              <a:t>énonce</a:t>
            </a:r>
            <a:r>
              <a:rPr lang="en-US" sz="1400" kern="1200" cap="none" dirty="0">
                <a:solidFill>
                  <a:schemeClr val="tx1">
                    <a:lumMod val="85000"/>
                    <a:lumOff val="15000"/>
                  </a:schemeClr>
                </a:solidFill>
                <a:effectLst/>
                <a:latin typeface="+mn-lt"/>
                <a:ea typeface="+mn-ea"/>
                <a:cs typeface="+mn-cs"/>
              </a:rPr>
              <a:t> le </a:t>
            </a:r>
            <a:r>
              <a:rPr lang="en-US" sz="1400" kern="1200" cap="none" dirty="0" err="1">
                <a:solidFill>
                  <a:schemeClr val="tx1">
                    <a:lumMod val="85000"/>
                    <a:lumOff val="15000"/>
                  </a:schemeClr>
                </a:solidFill>
                <a:effectLst/>
                <a:latin typeface="+mn-lt"/>
                <a:ea typeface="+mn-ea"/>
                <a:cs typeface="+mn-cs"/>
              </a:rPr>
              <a:t>titre</a:t>
            </a:r>
            <a:r>
              <a:rPr lang="en-US" sz="1400" kern="1200" cap="none" dirty="0">
                <a:solidFill>
                  <a:schemeClr val="tx1">
                    <a:lumMod val="85000"/>
                    <a:lumOff val="15000"/>
                  </a:schemeClr>
                </a:solidFill>
                <a:effectLst/>
                <a:latin typeface="+mn-lt"/>
                <a:ea typeface="+mn-ea"/>
                <a:cs typeface="+mn-cs"/>
              </a:rPr>
              <a:t> de </a:t>
            </a:r>
            <a:r>
              <a:rPr lang="en-US" sz="1400" kern="1200" cap="none" dirty="0" err="1">
                <a:solidFill>
                  <a:schemeClr val="tx1">
                    <a:lumMod val="85000"/>
                    <a:lumOff val="15000"/>
                  </a:schemeClr>
                </a:solidFill>
                <a:effectLst/>
                <a:latin typeface="+mn-lt"/>
                <a:ea typeface="+mn-ea"/>
                <a:cs typeface="+mn-cs"/>
              </a:rPr>
              <a:t>l'invention</a:t>
            </a:r>
            <a:endParaRPr lang="en-US" sz="1400" kern="1200" cap="none" dirty="0">
              <a:solidFill>
                <a:schemeClr val="tx1">
                  <a:lumMod val="85000"/>
                  <a:lumOff val="15000"/>
                </a:schemeClr>
              </a:solidFill>
              <a:effectLst/>
              <a:latin typeface="+mn-lt"/>
              <a:ea typeface="+mn-ea"/>
              <a:cs typeface="+mn-cs"/>
            </a:endParaRPr>
          </a:p>
          <a:p>
            <a:pPr>
              <a:lnSpc>
                <a:spcPct val="90000"/>
              </a:lnSpc>
              <a:spcBef>
                <a:spcPct val="20000"/>
              </a:spcBef>
              <a:spcAft>
                <a:spcPts val="600"/>
              </a:spcAft>
              <a:buClr>
                <a:schemeClr val="accent1"/>
              </a:buClr>
              <a:buSzPct val="115000"/>
              <a:buFont typeface="Arial"/>
              <a:buChar char="•"/>
            </a:pPr>
            <a:r>
              <a:rPr lang="en-US" sz="1400" kern="1200" cap="none" dirty="0">
                <a:solidFill>
                  <a:schemeClr val="tx1">
                    <a:lumMod val="85000"/>
                    <a:lumOff val="15000"/>
                  </a:schemeClr>
                </a:solidFill>
                <a:effectLst/>
                <a:latin typeface="+mn-lt"/>
                <a:ea typeface="+mn-ea"/>
                <a:cs typeface="+mn-cs"/>
              </a:rPr>
              <a:t>Une description de </a:t>
            </a:r>
            <a:r>
              <a:rPr lang="en-US" sz="1400" kern="1200" cap="none" dirty="0" err="1">
                <a:solidFill>
                  <a:schemeClr val="tx1">
                    <a:lumMod val="85000"/>
                    <a:lumOff val="15000"/>
                  </a:schemeClr>
                </a:solidFill>
                <a:effectLst/>
                <a:latin typeface="+mn-lt"/>
                <a:ea typeface="+mn-ea"/>
                <a:cs typeface="+mn-cs"/>
              </a:rPr>
              <a:t>l'invention</a:t>
            </a:r>
            <a:r>
              <a:rPr lang="en-US" sz="1400" kern="1200" cap="none" dirty="0">
                <a:solidFill>
                  <a:schemeClr val="tx1">
                    <a:lumMod val="85000"/>
                    <a:lumOff val="15000"/>
                  </a:schemeClr>
                </a:solidFill>
                <a:effectLst/>
                <a:latin typeface="+mn-lt"/>
                <a:ea typeface="+mn-ea"/>
                <a:cs typeface="+mn-cs"/>
              </a:rPr>
              <a:t> </a:t>
            </a:r>
            <a:r>
              <a:rPr lang="en-US" sz="1400" kern="1200" cap="none" dirty="0" err="1">
                <a:solidFill>
                  <a:schemeClr val="tx1">
                    <a:lumMod val="85000"/>
                    <a:lumOff val="15000"/>
                  </a:schemeClr>
                </a:solidFill>
                <a:effectLst/>
                <a:latin typeface="+mn-lt"/>
                <a:ea typeface="+mn-ea"/>
                <a:cs typeface="+mn-cs"/>
              </a:rPr>
              <a:t>en</a:t>
            </a:r>
            <a:r>
              <a:rPr lang="en-US" sz="1400" kern="1200" cap="none" dirty="0">
                <a:solidFill>
                  <a:schemeClr val="tx1">
                    <a:lumMod val="85000"/>
                    <a:lumOff val="15000"/>
                  </a:schemeClr>
                </a:solidFill>
                <a:effectLst/>
                <a:latin typeface="+mn-lt"/>
                <a:ea typeface="+mn-ea"/>
                <a:cs typeface="+mn-cs"/>
              </a:rPr>
              <a:t> double </a:t>
            </a:r>
            <a:r>
              <a:rPr lang="en-US" sz="1400" kern="1200" cap="none" dirty="0" err="1">
                <a:solidFill>
                  <a:schemeClr val="tx1">
                    <a:lumMod val="85000"/>
                    <a:lumOff val="15000"/>
                  </a:schemeClr>
                </a:solidFill>
                <a:effectLst/>
                <a:latin typeface="+mn-lt"/>
                <a:ea typeface="+mn-ea"/>
                <a:cs typeface="+mn-cs"/>
              </a:rPr>
              <a:t>exemplaire</a:t>
            </a:r>
            <a:endParaRPr lang="en-US" sz="1400" kern="1200" cap="none" dirty="0">
              <a:solidFill>
                <a:schemeClr val="tx1">
                  <a:lumMod val="85000"/>
                  <a:lumOff val="15000"/>
                </a:schemeClr>
              </a:solidFill>
              <a:effectLst/>
              <a:latin typeface="+mn-lt"/>
              <a:ea typeface="+mn-ea"/>
              <a:cs typeface="+mn-cs"/>
            </a:endParaRPr>
          </a:p>
          <a:p>
            <a:pPr>
              <a:lnSpc>
                <a:spcPct val="90000"/>
              </a:lnSpc>
              <a:spcBef>
                <a:spcPct val="20000"/>
              </a:spcBef>
              <a:spcAft>
                <a:spcPts val="600"/>
              </a:spcAft>
              <a:buClr>
                <a:schemeClr val="accent1"/>
              </a:buClr>
              <a:buSzPct val="115000"/>
              <a:buFont typeface="Arial"/>
              <a:buChar char="•"/>
            </a:pPr>
            <a:r>
              <a:rPr lang="en-US" sz="1400" kern="1200" cap="none" dirty="0">
                <a:solidFill>
                  <a:schemeClr val="tx1">
                    <a:lumMod val="85000"/>
                    <a:lumOff val="15000"/>
                  </a:schemeClr>
                </a:solidFill>
                <a:effectLst/>
                <a:latin typeface="+mn-lt"/>
                <a:ea typeface="+mn-ea"/>
                <a:cs typeface="+mn-cs"/>
              </a:rPr>
              <a:t>Une </a:t>
            </a:r>
            <a:r>
              <a:rPr lang="en-US" sz="1400" kern="1200" cap="none" dirty="0" err="1">
                <a:solidFill>
                  <a:schemeClr val="tx1">
                    <a:lumMod val="85000"/>
                    <a:lumOff val="15000"/>
                  </a:schemeClr>
                </a:solidFill>
                <a:effectLst/>
                <a:latin typeface="+mn-lt"/>
                <a:ea typeface="+mn-ea"/>
                <a:cs typeface="+mn-cs"/>
              </a:rPr>
              <a:t>ou</a:t>
            </a:r>
            <a:r>
              <a:rPr lang="en-US" sz="1400" kern="1200" cap="none" dirty="0">
                <a:solidFill>
                  <a:schemeClr val="tx1">
                    <a:lumMod val="85000"/>
                    <a:lumOff val="15000"/>
                  </a:schemeClr>
                </a:solidFill>
                <a:effectLst/>
                <a:latin typeface="+mn-lt"/>
                <a:ea typeface="+mn-ea"/>
                <a:cs typeface="+mn-cs"/>
              </a:rPr>
              <a:t> </a:t>
            </a:r>
            <a:r>
              <a:rPr lang="en-US" sz="1400" kern="1200" cap="none" dirty="0" err="1">
                <a:solidFill>
                  <a:schemeClr val="tx1">
                    <a:lumMod val="85000"/>
                    <a:lumOff val="15000"/>
                  </a:schemeClr>
                </a:solidFill>
                <a:effectLst/>
                <a:latin typeface="+mn-lt"/>
                <a:ea typeface="+mn-ea"/>
                <a:cs typeface="+mn-cs"/>
              </a:rPr>
              <a:t>plusieurs</a:t>
            </a:r>
            <a:r>
              <a:rPr lang="en-US" sz="1400" kern="1200" cap="none" dirty="0">
                <a:solidFill>
                  <a:schemeClr val="tx1">
                    <a:lumMod val="85000"/>
                    <a:lumOff val="15000"/>
                  </a:schemeClr>
                </a:solidFill>
                <a:effectLst/>
                <a:latin typeface="+mn-lt"/>
                <a:ea typeface="+mn-ea"/>
                <a:cs typeface="+mn-cs"/>
              </a:rPr>
              <a:t> revendications </a:t>
            </a:r>
          </a:p>
          <a:p>
            <a:pPr>
              <a:lnSpc>
                <a:spcPct val="90000"/>
              </a:lnSpc>
              <a:spcBef>
                <a:spcPct val="20000"/>
              </a:spcBef>
              <a:spcAft>
                <a:spcPts val="600"/>
              </a:spcAft>
              <a:buClr>
                <a:schemeClr val="accent1"/>
              </a:buClr>
              <a:buSzPct val="115000"/>
              <a:buFont typeface="Arial"/>
              <a:buChar char="•"/>
            </a:pPr>
            <a:r>
              <a:rPr lang="en-US" sz="1400" kern="1200" cap="none" dirty="0">
                <a:solidFill>
                  <a:schemeClr val="tx1">
                    <a:lumMod val="85000"/>
                    <a:lumOff val="15000"/>
                  </a:schemeClr>
                </a:solidFill>
                <a:effectLst/>
                <a:latin typeface="+mn-lt"/>
                <a:ea typeface="+mn-ea"/>
                <a:cs typeface="+mn-cs"/>
              </a:rPr>
              <a:t>Un </a:t>
            </a:r>
            <a:r>
              <a:rPr lang="en-US" sz="1400" kern="1200" cap="none" dirty="0" err="1">
                <a:solidFill>
                  <a:schemeClr val="tx1">
                    <a:lumMod val="85000"/>
                    <a:lumOff val="15000"/>
                  </a:schemeClr>
                </a:solidFill>
                <a:effectLst/>
                <a:latin typeface="+mn-lt"/>
                <a:ea typeface="+mn-ea"/>
                <a:cs typeface="+mn-cs"/>
              </a:rPr>
              <a:t>ou</a:t>
            </a:r>
            <a:r>
              <a:rPr lang="en-US" sz="1400" kern="1200" cap="none" dirty="0">
                <a:solidFill>
                  <a:schemeClr val="tx1">
                    <a:lumMod val="85000"/>
                    <a:lumOff val="15000"/>
                  </a:schemeClr>
                </a:solidFill>
                <a:effectLst/>
                <a:latin typeface="+mn-lt"/>
                <a:ea typeface="+mn-ea"/>
                <a:cs typeface="+mn-cs"/>
              </a:rPr>
              <a:t> </a:t>
            </a:r>
            <a:r>
              <a:rPr lang="en-US" sz="1400" kern="1200" cap="none" dirty="0" err="1">
                <a:solidFill>
                  <a:schemeClr val="tx1">
                    <a:lumMod val="85000"/>
                    <a:lumOff val="15000"/>
                  </a:schemeClr>
                </a:solidFill>
                <a:effectLst/>
                <a:latin typeface="+mn-lt"/>
                <a:ea typeface="+mn-ea"/>
                <a:cs typeface="+mn-cs"/>
              </a:rPr>
              <a:t>plusieurs</a:t>
            </a:r>
            <a:r>
              <a:rPr lang="en-US" sz="1400" kern="1200" cap="none" dirty="0">
                <a:solidFill>
                  <a:schemeClr val="tx1">
                    <a:lumMod val="85000"/>
                    <a:lumOff val="15000"/>
                  </a:schemeClr>
                </a:solidFill>
                <a:effectLst/>
                <a:latin typeface="+mn-lt"/>
                <a:ea typeface="+mn-ea"/>
                <a:cs typeface="+mn-cs"/>
              </a:rPr>
              <a:t> dessins</a:t>
            </a:r>
          </a:p>
          <a:p>
            <a:pPr>
              <a:lnSpc>
                <a:spcPct val="90000"/>
              </a:lnSpc>
              <a:spcBef>
                <a:spcPct val="20000"/>
              </a:spcBef>
              <a:spcAft>
                <a:spcPts val="600"/>
              </a:spcAft>
              <a:buClr>
                <a:schemeClr val="accent1"/>
              </a:buClr>
              <a:buSzPct val="115000"/>
              <a:buFont typeface="Arial"/>
              <a:buChar char="•"/>
            </a:pPr>
            <a:r>
              <a:rPr lang="en-US" sz="1400" kern="1200" cap="none" dirty="0">
                <a:solidFill>
                  <a:schemeClr val="tx1">
                    <a:lumMod val="85000"/>
                    <a:lumOff val="15000"/>
                  </a:schemeClr>
                </a:solidFill>
                <a:effectLst/>
                <a:latin typeface="+mn-lt"/>
                <a:ea typeface="+mn-ea"/>
                <a:cs typeface="+mn-cs"/>
              </a:rPr>
              <a:t>Un </a:t>
            </a:r>
            <a:r>
              <a:rPr lang="en-US" sz="1400" kern="1200" cap="none" dirty="0" err="1">
                <a:solidFill>
                  <a:schemeClr val="tx1">
                    <a:lumMod val="85000"/>
                    <a:lumOff val="15000"/>
                  </a:schemeClr>
                </a:solidFill>
                <a:effectLst/>
                <a:latin typeface="+mn-lt"/>
                <a:ea typeface="+mn-ea"/>
                <a:cs typeface="+mn-cs"/>
              </a:rPr>
              <a:t>abrégé</a:t>
            </a:r>
            <a:r>
              <a:rPr lang="en-US" sz="1400" kern="1200" cap="none" dirty="0">
                <a:solidFill>
                  <a:schemeClr val="tx1">
                    <a:lumMod val="85000"/>
                    <a:lumOff val="15000"/>
                  </a:schemeClr>
                </a:solidFill>
                <a:effectLst/>
                <a:latin typeface="+mn-lt"/>
                <a:ea typeface="+mn-ea"/>
                <a:cs typeface="+mn-cs"/>
              </a:rPr>
              <a:t> </a:t>
            </a:r>
            <a:r>
              <a:rPr lang="en-US" sz="1400" kern="1200" cap="none" dirty="0" err="1">
                <a:solidFill>
                  <a:schemeClr val="tx1">
                    <a:lumMod val="85000"/>
                    <a:lumOff val="15000"/>
                  </a:schemeClr>
                </a:solidFill>
                <a:effectLst/>
                <a:latin typeface="+mn-lt"/>
                <a:ea typeface="+mn-ea"/>
                <a:cs typeface="+mn-cs"/>
              </a:rPr>
              <a:t>descriptif</a:t>
            </a:r>
            <a:r>
              <a:rPr lang="en-US" sz="1400" kern="1200" cap="none" dirty="0">
                <a:solidFill>
                  <a:schemeClr val="tx1">
                    <a:lumMod val="85000"/>
                    <a:lumOff val="15000"/>
                  </a:schemeClr>
                </a:solidFill>
                <a:effectLst/>
                <a:latin typeface="+mn-lt"/>
                <a:ea typeface="+mn-ea"/>
                <a:cs typeface="+mn-cs"/>
              </a:rPr>
              <a:t> de </a:t>
            </a:r>
            <a:r>
              <a:rPr lang="en-US" sz="1400" kern="1200" cap="none" dirty="0" err="1">
                <a:solidFill>
                  <a:schemeClr val="tx1">
                    <a:lumMod val="85000"/>
                    <a:lumOff val="15000"/>
                  </a:schemeClr>
                </a:solidFill>
                <a:effectLst/>
                <a:latin typeface="+mn-lt"/>
                <a:ea typeface="+mn-ea"/>
                <a:cs typeface="+mn-cs"/>
              </a:rPr>
              <a:t>l'invention</a:t>
            </a:r>
            <a:endParaRPr lang="en-US" sz="1400" kern="1200" cap="none" dirty="0">
              <a:solidFill>
                <a:schemeClr val="tx1">
                  <a:lumMod val="85000"/>
                  <a:lumOff val="15000"/>
                </a:schemeClr>
              </a:solidFill>
              <a:effectLst/>
              <a:latin typeface="+mn-lt"/>
              <a:ea typeface="+mn-ea"/>
              <a:cs typeface="+mn-cs"/>
            </a:endParaRPr>
          </a:p>
          <a:p>
            <a:pPr>
              <a:lnSpc>
                <a:spcPct val="90000"/>
              </a:lnSpc>
              <a:spcBef>
                <a:spcPct val="20000"/>
              </a:spcBef>
              <a:spcAft>
                <a:spcPts val="600"/>
              </a:spcAft>
              <a:buClr>
                <a:schemeClr val="accent1"/>
              </a:buClr>
              <a:buSzPct val="115000"/>
              <a:buFont typeface="Arial"/>
              <a:buChar char="•"/>
            </a:pPr>
            <a:r>
              <a:rPr lang="en-US" sz="1400" kern="1200" cap="none" dirty="0">
                <a:solidFill>
                  <a:schemeClr val="tx1">
                    <a:lumMod val="85000"/>
                    <a:lumOff val="15000"/>
                  </a:schemeClr>
                </a:solidFill>
                <a:effectLst/>
                <a:latin typeface="+mn-lt"/>
                <a:ea typeface="+mn-ea"/>
                <a:cs typeface="+mn-cs"/>
              </a:rPr>
              <a:t>Un </a:t>
            </a:r>
            <a:r>
              <a:rPr lang="en-US" sz="1400" kern="1200" cap="none" dirty="0" err="1">
                <a:solidFill>
                  <a:schemeClr val="tx1">
                    <a:lumMod val="85000"/>
                    <a:lumOff val="15000"/>
                  </a:schemeClr>
                </a:solidFill>
                <a:effectLst/>
                <a:latin typeface="+mn-lt"/>
                <a:ea typeface="+mn-ea"/>
                <a:cs typeface="+mn-cs"/>
              </a:rPr>
              <a:t>pouvoir</a:t>
            </a:r>
            <a:r>
              <a:rPr lang="en-US" sz="1400" kern="1200" cap="none" dirty="0">
                <a:solidFill>
                  <a:schemeClr val="tx1">
                    <a:lumMod val="85000"/>
                    <a:lumOff val="15000"/>
                  </a:schemeClr>
                </a:solidFill>
                <a:effectLst/>
                <a:latin typeface="+mn-lt"/>
                <a:ea typeface="+mn-ea"/>
                <a:cs typeface="+mn-cs"/>
              </a:rPr>
              <a:t> du </a:t>
            </a:r>
            <a:r>
              <a:rPr lang="en-US" sz="1400" kern="1200" cap="none" dirty="0" err="1">
                <a:solidFill>
                  <a:schemeClr val="tx1">
                    <a:lumMod val="85000"/>
                    <a:lumOff val="15000"/>
                  </a:schemeClr>
                </a:solidFill>
                <a:effectLst/>
                <a:latin typeface="+mn-lt"/>
                <a:ea typeface="+mn-ea"/>
                <a:cs typeface="+mn-cs"/>
              </a:rPr>
              <a:t>mandataire</a:t>
            </a:r>
            <a:r>
              <a:rPr lang="en-US" sz="1400" kern="1200" cap="none" dirty="0">
                <a:solidFill>
                  <a:schemeClr val="tx1">
                    <a:lumMod val="85000"/>
                    <a:lumOff val="15000"/>
                  </a:schemeClr>
                </a:solidFill>
                <a:effectLst/>
                <a:latin typeface="+mn-lt"/>
                <a:ea typeface="+mn-ea"/>
                <a:cs typeface="+mn-cs"/>
              </a:rPr>
              <a:t> </a:t>
            </a:r>
            <a:r>
              <a:rPr lang="en-US" sz="1400" kern="1200" cap="none" dirty="0" err="1">
                <a:solidFill>
                  <a:schemeClr val="tx1">
                    <a:lumMod val="85000"/>
                    <a:lumOff val="15000"/>
                  </a:schemeClr>
                </a:solidFill>
                <a:effectLst/>
                <a:latin typeface="+mn-lt"/>
                <a:ea typeface="+mn-ea"/>
                <a:cs typeface="+mn-cs"/>
              </a:rPr>
              <a:t>s'il</a:t>
            </a:r>
            <a:r>
              <a:rPr lang="en-US" sz="1400" kern="1200" cap="none" dirty="0">
                <a:solidFill>
                  <a:schemeClr val="tx1">
                    <a:lumMod val="85000"/>
                    <a:lumOff val="15000"/>
                  </a:schemeClr>
                </a:solidFill>
                <a:effectLst/>
                <a:latin typeface="+mn-lt"/>
                <a:ea typeface="+mn-ea"/>
                <a:cs typeface="+mn-cs"/>
              </a:rPr>
              <a:t> y a lieu (sans </a:t>
            </a:r>
            <a:r>
              <a:rPr lang="en-US" sz="1400" kern="1200" cap="none" dirty="0" err="1">
                <a:solidFill>
                  <a:schemeClr val="tx1">
                    <a:lumMod val="85000"/>
                    <a:lumOff val="15000"/>
                  </a:schemeClr>
                </a:solidFill>
                <a:effectLst/>
                <a:latin typeface="+mn-lt"/>
                <a:ea typeface="+mn-ea"/>
                <a:cs typeface="+mn-cs"/>
              </a:rPr>
              <a:t>légalisation</a:t>
            </a:r>
            <a:r>
              <a:rPr lang="en-US" sz="1400" kern="1200" cap="none" dirty="0">
                <a:solidFill>
                  <a:schemeClr val="tx1">
                    <a:lumMod val="85000"/>
                    <a:lumOff val="15000"/>
                  </a:schemeClr>
                </a:solidFill>
                <a:effectLst/>
                <a:latin typeface="+mn-lt"/>
                <a:ea typeface="+mn-ea"/>
                <a:cs typeface="+mn-cs"/>
              </a:rPr>
              <a:t>).</a:t>
            </a:r>
          </a:p>
          <a:p>
            <a:pPr>
              <a:lnSpc>
                <a:spcPct val="90000"/>
              </a:lnSpc>
              <a:spcBef>
                <a:spcPct val="20000"/>
              </a:spcBef>
              <a:spcAft>
                <a:spcPts val="600"/>
              </a:spcAft>
              <a:buClr>
                <a:schemeClr val="accent1"/>
              </a:buClr>
              <a:buSzPct val="115000"/>
              <a:buFont typeface="Arial"/>
              <a:buChar char="•"/>
            </a:pPr>
            <a:r>
              <a:rPr lang="en-US" sz="1400" kern="1200" cap="none" dirty="0" err="1">
                <a:solidFill>
                  <a:schemeClr val="tx1">
                    <a:lumMod val="85000"/>
                    <a:lumOff val="15000"/>
                  </a:schemeClr>
                </a:solidFill>
                <a:effectLst/>
                <a:latin typeface="+mn-lt"/>
                <a:ea typeface="+mn-ea"/>
                <a:cs typeface="+mn-cs"/>
              </a:rPr>
              <a:t>Paiement</a:t>
            </a:r>
            <a:r>
              <a:rPr lang="en-US" sz="1400" kern="1200" cap="none" dirty="0">
                <a:solidFill>
                  <a:schemeClr val="tx1">
                    <a:lumMod val="85000"/>
                    <a:lumOff val="15000"/>
                  </a:schemeClr>
                </a:solidFill>
                <a:effectLst/>
                <a:latin typeface="+mn-lt"/>
                <a:ea typeface="+mn-ea"/>
                <a:cs typeface="+mn-cs"/>
              </a:rPr>
              <a:t> des </a:t>
            </a:r>
            <a:r>
              <a:rPr lang="en-US" sz="1400" kern="1200" cap="none" dirty="0" err="1">
                <a:solidFill>
                  <a:schemeClr val="tx1">
                    <a:lumMod val="85000"/>
                    <a:lumOff val="15000"/>
                  </a:schemeClr>
                </a:solidFill>
                <a:effectLst/>
                <a:latin typeface="+mn-lt"/>
                <a:ea typeface="+mn-ea"/>
                <a:cs typeface="+mn-cs"/>
              </a:rPr>
              <a:t>redevances</a:t>
            </a:r>
            <a:r>
              <a:rPr lang="en-US" sz="1400" kern="1200" cap="none" dirty="0">
                <a:solidFill>
                  <a:schemeClr val="tx1">
                    <a:lumMod val="85000"/>
                    <a:lumOff val="15000"/>
                  </a:schemeClr>
                </a:solidFill>
                <a:effectLst/>
                <a:latin typeface="+mn-lt"/>
                <a:ea typeface="+mn-ea"/>
                <a:cs typeface="+mn-cs"/>
              </a:rPr>
              <a:t> </a:t>
            </a:r>
            <a:r>
              <a:rPr lang="en-US" sz="1400" kern="1200" cap="none" dirty="0" err="1">
                <a:solidFill>
                  <a:schemeClr val="tx1">
                    <a:lumMod val="85000"/>
                    <a:lumOff val="15000"/>
                  </a:schemeClr>
                </a:solidFill>
                <a:effectLst/>
                <a:latin typeface="+mn-lt"/>
                <a:ea typeface="+mn-ea"/>
                <a:cs typeface="+mn-cs"/>
              </a:rPr>
              <a:t>prescrites</a:t>
            </a:r>
            <a:r>
              <a:rPr lang="en-US" sz="1400" kern="1200" cap="none" dirty="0">
                <a:solidFill>
                  <a:schemeClr val="tx1">
                    <a:lumMod val="85000"/>
                    <a:lumOff val="15000"/>
                  </a:schemeClr>
                </a:solidFill>
                <a:effectLst/>
                <a:latin typeface="+mn-lt"/>
                <a:ea typeface="+mn-ea"/>
                <a:cs typeface="+mn-cs"/>
              </a:rPr>
              <a:t> </a:t>
            </a:r>
            <a:r>
              <a:rPr lang="en-US" sz="1400" kern="1200" cap="none" dirty="0" err="1">
                <a:solidFill>
                  <a:schemeClr val="tx1">
                    <a:lumMod val="85000"/>
                    <a:lumOff val="15000"/>
                  </a:schemeClr>
                </a:solidFill>
                <a:effectLst/>
                <a:latin typeface="+mn-lt"/>
                <a:ea typeface="+mn-ea"/>
                <a:cs typeface="+mn-cs"/>
              </a:rPr>
              <a:t>en</a:t>
            </a:r>
            <a:r>
              <a:rPr lang="en-US" sz="1400" kern="1200" cap="none" dirty="0">
                <a:solidFill>
                  <a:schemeClr val="tx1">
                    <a:lumMod val="85000"/>
                    <a:lumOff val="15000"/>
                  </a:schemeClr>
                </a:solidFill>
                <a:effectLst/>
                <a:latin typeface="+mn-lt"/>
                <a:ea typeface="+mn-ea"/>
                <a:cs typeface="+mn-cs"/>
              </a:rPr>
              <a:t> matière de </a:t>
            </a:r>
            <a:r>
              <a:rPr lang="en-US" sz="1400" kern="1200" cap="none" dirty="0" err="1">
                <a:solidFill>
                  <a:schemeClr val="tx1">
                    <a:lumMod val="85000"/>
                    <a:lumOff val="15000"/>
                  </a:schemeClr>
                </a:solidFill>
                <a:effectLst/>
                <a:latin typeface="+mn-lt"/>
                <a:ea typeface="+mn-ea"/>
                <a:cs typeface="+mn-cs"/>
              </a:rPr>
              <a:t>dépôt</a:t>
            </a:r>
            <a:r>
              <a:rPr lang="en-US" sz="1400" kern="1200" cap="none" dirty="0">
                <a:solidFill>
                  <a:schemeClr val="tx1">
                    <a:lumMod val="85000"/>
                    <a:lumOff val="15000"/>
                  </a:schemeClr>
                </a:solidFill>
                <a:effectLst/>
                <a:latin typeface="+mn-lt"/>
                <a:ea typeface="+mn-ea"/>
                <a:cs typeface="+mn-cs"/>
              </a:rPr>
              <a:t>.</a:t>
            </a:r>
          </a:p>
          <a:p>
            <a:pPr>
              <a:lnSpc>
                <a:spcPct val="90000"/>
              </a:lnSpc>
              <a:spcBef>
                <a:spcPct val="20000"/>
              </a:spcBef>
              <a:spcAft>
                <a:spcPts val="600"/>
              </a:spcAft>
              <a:buClr>
                <a:schemeClr val="accent1"/>
              </a:buClr>
              <a:buSzPct val="115000"/>
              <a:buFont typeface="Arial"/>
              <a:buChar char="•"/>
            </a:pPr>
            <a:endParaRPr lang="en-US" sz="1400" kern="1200" cap="none" dirty="0">
              <a:solidFill>
                <a:schemeClr val="tx1">
                  <a:lumMod val="85000"/>
                  <a:lumOff val="15000"/>
                </a:schemeClr>
              </a:solidFill>
              <a:effectLst/>
              <a:latin typeface="+mn-lt"/>
              <a:ea typeface="+mn-ea"/>
              <a:cs typeface="+mn-cs"/>
            </a:endParaRPr>
          </a:p>
          <a:p>
            <a:pPr>
              <a:lnSpc>
                <a:spcPct val="90000"/>
              </a:lnSpc>
              <a:spcBef>
                <a:spcPct val="20000"/>
              </a:spcBef>
              <a:spcAft>
                <a:spcPts val="600"/>
              </a:spcAft>
              <a:buClr>
                <a:schemeClr val="accent1"/>
              </a:buClr>
              <a:buSzPct val="115000"/>
              <a:buFont typeface="Arial"/>
              <a:buChar char="•"/>
            </a:pPr>
            <a:endParaRPr lang="en-US" altLang="x-none" sz="1400" kern="1200" cap="none" dirty="0">
              <a:solidFill>
                <a:schemeClr val="tx1">
                  <a:lumMod val="85000"/>
                  <a:lumOff val="15000"/>
                </a:schemeClr>
              </a:solidFill>
              <a:effectLst/>
              <a:latin typeface="+mn-lt"/>
              <a:ea typeface="+mn-ea"/>
              <a:cs typeface="+mn-cs"/>
            </a:endParaRPr>
          </a:p>
        </p:txBody>
      </p:sp>
      <p:pic>
        <p:nvPicPr>
          <p:cNvPr id="18" name="Image 17">
            <a:extLst>
              <a:ext uri="{FF2B5EF4-FFF2-40B4-BE49-F238E27FC236}">
                <a16:creationId xmlns:a16="http://schemas.microsoft.com/office/drawing/2014/main" id="{32F0D77D-4F9C-4AA6-8564-CDD15C55E0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6909" y="2788707"/>
            <a:ext cx="4105275" cy="1943100"/>
          </a:xfrm>
          <a:prstGeom prst="rect">
            <a:avLst/>
          </a:prstGeom>
          <a:ln w="3175">
            <a:solidFill>
              <a:schemeClr val="tx1"/>
            </a:solidFill>
          </a:ln>
        </p:spPr>
      </p:pic>
    </p:spTree>
    <p:extLst>
      <p:ext uri="{BB962C8B-B14F-4D97-AF65-F5344CB8AC3E}">
        <p14:creationId xmlns:p14="http://schemas.microsoft.com/office/powerpoint/2010/main" val="395358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inVertical)">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2D6351-F613-40E6-9648-DEE35AF18BAE}"/>
              </a:ext>
            </a:extLst>
          </p:cNvPr>
          <p:cNvSpPr>
            <a:spLocks noGrp="1"/>
          </p:cNvSpPr>
          <p:nvPr>
            <p:ph type="title"/>
          </p:nvPr>
        </p:nvSpPr>
        <p:spPr>
          <a:xfrm>
            <a:off x="-1255051" y="492461"/>
            <a:ext cx="7351051" cy="640080"/>
          </a:xfrm>
        </p:spPr>
        <p:txBody>
          <a:bodyPr>
            <a:normAutofit/>
          </a:bodyPr>
          <a:lstStyle/>
          <a:p>
            <a:r>
              <a:rPr lang="fr-FR" b="1" dirty="0"/>
              <a:t>La requête a remplir</a:t>
            </a:r>
          </a:p>
        </p:txBody>
      </p:sp>
      <p:pic>
        <p:nvPicPr>
          <p:cNvPr id="6" name="Picture 4">
            <a:extLst>
              <a:ext uri="{FF2B5EF4-FFF2-40B4-BE49-F238E27FC236}">
                <a16:creationId xmlns:a16="http://schemas.microsoft.com/office/drawing/2014/main" id="{49842744-79C9-4A08-94E7-0C151008F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6811" y="2199958"/>
            <a:ext cx="2717723" cy="3206619"/>
          </a:xfrm>
          <a:prstGeom prst="roundRect">
            <a:avLst>
              <a:gd name="adj" fmla="val 8594"/>
            </a:avLst>
          </a:prstGeom>
          <a:solidFill>
            <a:srgbClr val="FFFFFF">
              <a:shade val="85000"/>
            </a:srgbClr>
          </a:solidFill>
          <a:ln w="3175">
            <a:solidFill>
              <a:schemeClr val="tx1"/>
            </a:solidFill>
          </a:ln>
          <a:effectLst>
            <a:reflection blurRad="12700" stA="38000" endPos="28000" dist="5000" dir="5400000" sy="-100000" algn="bl" rotWithShape="0"/>
          </a:effectLst>
        </p:spPr>
      </p:pic>
      <p:pic>
        <p:nvPicPr>
          <p:cNvPr id="7" name="Picture 5">
            <a:extLst>
              <a:ext uri="{FF2B5EF4-FFF2-40B4-BE49-F238E27FC236}">
                <a16:creationId xmlns:a16="http://schemas.microsoft.com/office/drawing/2014/main" id="{61EFCA9F-0781-4052-A0B4-F79C6BCB2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8945" y="2199958"/>
            <a:ext cx="2649464" cy="3185891"/>
          </a:xfrm>
          <a:prstGeom prst="roundRect">
            <a:avLst>
              <a:gd name="adj" fmla="val 8594"/>
            </a:avLst>
          </a:prstGeom>
          <a:solidFill>
            <a:srgbClr val="FFFFFF">
              <a:shade val="85000"/>
            </a:srgbClr>
          </a:solidFill>
          <a:ln w="3175">
            <a:solidFill>
              <a:schemeClr val="tx1"/>
            </a:solidFill>
          </a:ln>
          <a:effectLst>
            <a:reflection blurRad="12700" stA="38000" endPos="28000" dist="5000" dir="5400000" sy="-100000" algn="bl" rotWithShape="0"/>
          </a:effectLst>
        </p:spPr>
      </p:pic>
      <p:pic>
        <p:nvPicPr>
          <p:cNvPr id="8" name="Picture 6">
            <a:extLst>
              <a:ext uri="{FF2B5EF4-FFF2-40B4-BE49-F238E27FC236}">
                <a16:creationId xmlns:a16="http://schemas.microsoft.com/office/drawing/2014/main" id="{5826A245-4D1D-4512-98FA-01031E1ECB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8231" y="2229081"/>
            <a:ext cx="2824169" cy="3177496"/>
          </a:xfrm>
          <a:prstGeom prst="roundRect">
            <a:avLst>
              <a:gd name="adj" fmla="val 8594"/>
            </a:avLst>
          </a:prstGeom>
          <a:solidFill>
            <a:srgbClr val="FFFFFF">
              <a:shade val="85000"/>
            </a:srgbClr>
          </a:solidFill>
          <a:ln w="3175">
            <a:solidFill>
              <a:schemeClr val="tx1"/>
            </a:solidFill>
          </a:ln>
          <a:effectLst>
            <a:reflection blurRad="12700" stA="38000" endPos="28000" dist="5000" dir="5400000" sy="-100000" algn="bl" rotWithShape="0"/>
          </a:effectLst>
        </p:spPr>
      </p:pic>
    </p:spTree>
    <p:extLst>
      <p:ext uri="{BB962C8B-B14F-4D97-AF65-F5344CB8AC3E}">
        <p14:creationId xmlns:p14="http://schemas.microsoft.com/office/powerpoint/2010/main" val="3201075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1" name="Picture 10">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4" name="Picture 13">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6" name="Straight Connector 15">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055D57EC-5C5B-4008-9F57-C54378E43CD1}"/>
              </a:ext>
            </a:extLst>
          </p:cNvPr>
          <p:cNvSpPr>
            <a:spLocks noGrp="1"/>
          </p:cNvSpPr>
          <p:nvPr>
            <p:ph type="title"/>
          </p:nvPr>
        </p:nvSpPr>
        <p:spPr>
          <a:xfrm>
            <a:off x="929140" y="972766"/>
            <a:ext cx="2835464" cy="1254868"/>
          </a:xfrm>
        </p:spPr>
        <p:txBody>
          <a:bodyPr vert="horz" lIns="91440" tIns="45720" rIns="91440" bIns="45720" rtlCol="0" anchor="b">
            <a:normAutofit/>
          </a:bodyPr>
          <a:lstStyle/>
          <a:p>
            <a:pPr>
              <a:lnSpc>
                <a:spcPct val="90000"/>
              </a:lnSpc>
            </a:pPr>
            <a:r>
              <a:rPr lang="en-US" altLang="x-none" sz="2400" b="1" kern="1200" cap="none">
                <a:ln w="3175" cmpd="sng">
                  <a:noFill/>
                </a:ln>
                <a:solidFill>
                  <a:srgbClr val="262626"/>
                </a:solidFill>
                <a:effectLst/>
                <a:latin typeface="+mj-lt"/>
                <a:ea typeface="+mj-ea"/>
                <a:cs typeface="+mj-cs"/>
              </a:rPr>
              <a:t>Le dépôt de droit de marque et fabrique</a:t>
            </a:r>
            <a:br>
              <a:rPr lang="en-US" altLang="x-none" sz="2400" b="1" kern="1200" cap="none">
                <a:ln w="3175" cmpd="sng">
                  <a:noFill/>
                </a:ln>
                <a:solidFill>
                  <a:srgbClr val="262626"/>
                </a:solidFill>
                <a:effectLst/>
                <a:latin typeface="+mj-lt"/>
                <a:ea typeface="+mj-ea"/>
                <a:cs typeface="+mj-cs"/>
              </a:rPr>
            </a:br>
            <a:endParaRPr lang="en-US" sz="2400" b="1" kern="1200" cap="none">
              <a:ln w="3175" cmpd="sng">
                <a:noFill/>
              </a:ln>
              <a:solidFill>
                <a:srgbClr val="262626"/>
              </a:solidFill>
              <a:effectLst/>
              <a:latin typeface="+mj-lt"/>
              <a:ea typeface="+mj-ea"/>
              <a:cs typeface="+mj-cs"/>
            </a:endParaRPr>
          </a:p>
        </p:txBody>
      </p:sp>
      <p:sp>
        <p:nvSpPr>
          <p:cNvPr id="4" name="Rectangle 3">
            <a:extLst>
              <a:ext uri="{FF2B5EF4-FFF2-40B4-BE49-F238E27FC236}">
                <a16:creationId xmlns:a16="http://schemas.microsoft.com/office/drawing/2014/main" id="{171CBD78-CAD7-4F93-8AE1-B08077BAD977}"/>
              </a:ext>
            </a:extLst>
          </p:cNvPr>
          <p:cNvSpPr/>
          <p:nvPr/>
        </p:nvSpPr>
        <p:spPr>
          <a:xfrm>
            <a:off x="944876" y="2113557"/>
            <a:ext cx="2835464" cy="3561044"/>
          </a:xfrm>
          <a:prstGeom prst="rect">
            <a:avLst/>
          </a:prstGeom>
        </p:spPr>
        <p:txBody>
          <a:bodyPr vert="horz" lIns="91440" tIns="45720" rIns="91440" bIns="45720" rtlCol="0" anchor="t">
            <a:normAutofit fontScale="92500" lnSpcReduction="10000"/>
          </a:bodyPr>
          <a:lstStyle/>
          <a:p>
            <a:pPr>
              <a:lnSpc>
                <a:spcPct val="90000"/>
              </a:lnSpc>
              <a:spcBef>
                <a:spcPct val="20000"/>
              </a:spcBef>
              <a:spcAft>
                <a:spcPts val="600"/>
              </a:spcAft>
              <a:buClr>
                <a:schemeClr val="accent1"/>
              </a:buClr>
              <a:buSzPct val="115000"/>
              <a:buFont typeface="Arial"/>
              <a:buChar char="•"/>
            </a:pPr>
            <a:endParaRPr lang="en-US" altLang="x-none" sz="1400" kern="1200" cap="none" dirty="0">
              <a:solidFill>
                <a:srgbClr val="262626"/>
              </a:solidFill>
              <a:effectLst/>
              <a:latin typeface="+mn-lt"/>
              <a:ea typeface="+mn-ea"/>
              <a:cs typeface="+mn-cs"/>
            </a:endParaRPr>
          </a:p>
          <a:p>
            <a:pPr>
              <a:lnSpc>
                <a:spcPct val="90000"/>
              </a:lnSpc>
              <a:spcBef>
                <a:spcPct val="20000"/>
              </a:spcBef>
              <a:spcAft>
                <a:spcPts val="600"/>
              </a:spcAft>
              <a:buClr>
                <a:schemeClr val="accent1"/>
              </a:buClr>
              <a:buSzPct val="115000"/>
              <a:buFont typeface="Arial"/>
              <a:buChar char="•"/>
            </a:pPr>
            <a:r>
              <a:rPr lang="en-US" sz="1400" b="1" kern="1200" cap="none" dirty="0">
                <a:solidFill>
                  <a:srgbClr val="262626"/>
                </a:solidFill>
                <a:effectLst/>
                <a:latin typeface="+mn-lt"/>
                <a:ea typeface="+mn-ea"/>
                <a:cs typeface="+mn-cs"/>
              </a:rPr>
              <a:t>Les </a:t>
            </a:r>
            <a:r>
              <a:rPr lang="en-US" sz="1400" b="1" kern="1200" cap="none" dirty="0" err="1">
                <a:solidFill>
                  <a:srgbClr val="262626"/>
                </a:solidFill>
                <a:effectLst/>
                <a:latin typeface="+mn-lt"/>
                <a:ea typeface="+mn-ea"/>
                <a:cs typeface="+mn-cs"/>
              </a:rPr>
              <a:t>pièces</a:t>
            </a:r>
            <a:r>
              <a:rPr lang="en-US" sz="1400" b="1" kern="1200" cap="none" dirty="0">
                <a:solidFill>
                  <a:srgbClr val="262626"/>
                </a:solidFill>
                <a:effectLst/>
                <a:latin typeface="+mn-lt"/>
                <a:ea typeface="+mn-ea"/>
                <a:cs typeface="+mn-cs"/>
              </a:rPr>
              <a:t> à </a:t>
            </a:r>
            <a:r>
              <a:rPr lang="en-US" sz="1400" b="1" kern="1200" cap="none" dirty="0" err="1">
                <a:solidFill>
                  <a:srgbClr val="262626"/>
                </a:solidFill>
                <a:effectLst/>
                <a:latin typeface="+mn-lt"/>
                <a:ea typeface="+mn-ea"/>
                <a:cs typeface="+mn-cs"/>
              </a:rPr>
              <a:t>fournir</a:t>
            </a:r>
            <a:r>
              <a:rPr lang="en-US" sz="1400" b="1" kern="1200" cap="none" dirty="0">
                <a:solidFill>
                  <a:srgbClr val="262626"/>
                </a:solidFill>
                <a:effectLst/>
                <a:latin typeface="+mn-lt"/>
                <a:ea typeface="+mn-ea"/>
                <a:cs typeface="+mn-cs"/>
              </a:rPr>
              <a:t> :</a:t>
            </a:r>
          </a:p>
          <a:p>
            <a:pPr>
              <a:lnSpc>
                <a:spcPct val="90000"/>
              </a:lnSpc>
              <a:spcBef>
                <a:spcPct val="20000"/>
              </a:spcBef>
              <a:spcAft>
                <a:spcPts val="600"/>
              </a:spcAft>
              <a:buClr>
                <a:schemeClr val="accent1"/>
              </a:buClr>
              <a:buSzPct val="115000"/>
              <a:buFont typeface="Arial"/>
              <a:buChar char="•"/>
            </a:pPr>
            <a:endParaRPr lang="en-US" sz="1400" b="1" kern="1200" cap="none" dirty="0">
              <a:solidFill>
                <a:srgbClr val="262626"/>
              </a:solidFill>
              <a:effectLst/>
              <a:latin typeface="+mn-lt"/>
              <a:ea typeface="+mn-ea"/>
              <a:cs typeface="+mn-cs"/>
            </a:endParaRPr>
          </a:p>
          <a:p>
            <a:pPr>
              <a:lnSpc>
                <a:spcPct val="90000"/>
              </a:lnSpc>
              <a:spcBef>
                <a:spcPct val="20000"/>
              </a:spcBef>
              <a:spcAft>
                <a:spcPts val="600"/>
              </a:spcAft>
              <a:buClr>
                <a:schemeClr val="accent1"/>
              </a:buClr>
              <a:buSzPct val="115000"/>
              <a:buFont typeface="Arial"/>
              <a:buChar char="•"/>
            </a:pPr>
            <a:r>
              <a:rPr lang="en-US" sz="1400" kern="1200" cap="none" dirty="0">
                <a:solidFill>
                  <a:srgbClr val="262626"/>
                </a:solidFill>
                <a:effectLst/>
                <a:latin typeface="+mn-lt"/>
                <a:ea typeface="+mn-ea"/>
                <a:cs typeface="+mn-cs"/>
              </a:rPr>
              <a:t>Cinq </a:t>
            </a:r>
            <a:r>
              <a:rPr lang="en-US" sz="1400" kern="1200" cap="none" dirty="0" err="1">
                <a:solidFill>
                  <a:srgbClr val="262626"/>
                </a:solidFill>
                <a:effectLst/>
                <a:latin typeface="+mn-lt"/>
                <a:ea typeface="+mn-ea"/>
                <a:cs typeface="+mn-cs"/>
              </a:rPr>
              <a:t>exemplaires</a:t>
            </a:r>
            <a:r>
              <a:rPr lang="en-US" sz="1400" kern="1200" cap="none" dirty="0">
                <a:solidFill>
                  <a:srgbClr val="262626"/>
                </a:solidFill>
                <a:effectLst/>
                <a:latin typeface="+mn-lt"/>
                <a:ea typeface="+mn-ea"/>
                <a:cs typeface="+mn-cs"/>
              </a:rPr>
              <a:t> de la marque ne </a:t>
            </a:r>
            <a:r>
              <a:rPr lang="en-US" sz="1400" kern="1200" cap="none" dirty="0" err="1">
                <a:solidFill>
                  <a:srgbClr val="262626"/>
                </a:solidFill>
                <a:effectLst/>
                <a:latin typeface="+mn-lt"/>
                <a:ea typeface="+mn-ea"/>
                <a:cs typeface="+mn-cs"/>
              </a:rPr>
              <a:t>dépassant</a:t>
            </a:r>
            <a:r>
              <a:rPr lang="en-US" sz="1400" kern="1200" cap="none" dirty="0">
                <a:solidFill>
                  <a:srgbClr val="262626"/>
                </a:solidFill>
                <a:effectLst/>
                <a:latin typeface="+mn-lt"/>
                <a:ea typeface="+mn-ea"/>
                <a:cs typeface="+mn-cs"/>
              </a:rPr>
              <a:t> pas 10 cm de </a:t>
            </a:r>
            <a:r>
              <a:rPr lang="en-US" sz="1400" kern="1200" cap="none" dirty="0" err="1">
                <a:solidFill>
                  <a:srgbClr val="262626"/>
                </a:solidFill>
                <a:effectLst/>
                <a:latin typeface="+mn-lt"/>
                <a:ea typeface="+mn-ea"/>
                <a:cs typeface="+mn-cs"/>
              </a:rPr>
              <a:t>côté</a:t>
            </a:r>
            <a:r>
              <a:rPr lang="en-US" sz="1400" kern="1200" cap="none" dirty="0">
                <a:solidFill>
                  <a:srgbClr val="262626"/>
                </a:solidFill>
                <a:effectLst/>
                <a:latin typeface="+mn-lt"/>
                <a:ea typeface="+mn-ea"/>
                <a:cs typeface="+mn-cs"/>
              </a:rPr>
              <a:t> </a:t>
            </a:r>
          </a:p>
          <a:p>
            <a:pPr>
              <a:lnSpc>
                <a:spcPct val="90000"/>
              </a:lnSpc>
              <a:spcBef>
                <a:spcPct val="20000"/>
              </a:spcBef>
              <a:spcAft>
                <a:spcPts val="600"/>
              </a:spcAft>
              <a:buClr>
                <a:schemeClr val="accent1"/>
              </a:buClr>
              <a:buSzPct val="115000"/>
              <a:buFont typeface="Arial"/>
              <a:buChar char="•"/>
            </a:pPr>
            <a:r>
              <a:rPr lang="en-US" sz="1400" kern="1200" cap="none" dirty="0">
                <a:solidFill>
                  <a:srgbClr val="262626"/>
                </a:solidFill>
                <a:effectLst/>
                <a:latin typeface="+mn-lt"/>
                <a:ea typeface="+mn-ea"/>
                <a:cs typeface="+mn-cs"/>
              </a:rPr>
              <a:t>Une quittance de </a:t>
            </a:r>
            <a:r>
              <a:rPr lang="en-US" sz="1400" kern="1200" cap="none" dirty="0" err="1">
                <a:solidFill>
                  <a:srgbClr val="262626"/>
                </a:solidFill>
                <a:effectLst/>
                <a:latin typeface="+mn-lt"/>
                <a:ea typeface="+mn-ea"/>
                <a:cs typeface="+mn-cs"/>
              </a:rPr>
              <a:t>paiement</a:t>
            </a:r>
            <a:r>
              <a:rPr lang="en-US" sz="1400" kern="1200" cap="none" dirty="0">
                <a:solidFill>
                  <a:srgbClr val="262626"/>
                </a:solidFill>
                <a:effectLst/>
                <a:latin typeface="+mn-lt"/>
                <a:ea typeface="+mn-ea"/>
                <a:cs typeface="+mn-cs"/>
              </a:rPr>
              <a:t> des </a:t>
            </a:r>
            <a:r>
              <a:rPr lang="en-US" sz="1400" kern="1200" cap="none" dirty="0" err="1">
                <a:solidFill>
                  <a:srgbClr val="262626"/>
                </a:solidFill>
                <a:effectLst/>
                <a:latin typeface="+mn-lt"/>
                <a:ea typeface="+mn-ea"/>
                <a:cs typeface="+mn-cs"/>
              </a:rPr>
              <a:t>redevances</a:t>
            </a:r>
            <a:r>
              <a:rPr lang="en-US" sz="1400" kern="1200" cap="none" dirty="0">
                <a:solidFill>
                  <a:srgbClr val="262626"/>
                </a:solidFill>
                <a:effectLst/>
                <a:latin typeface="+mn-lt"/>
                <a:ea typeface="+mn-ea"/>
                <a:cs typeface="+mn-cs"/>
              </a:rPr>
              <a:t> de </a:t>
            </a:r>
            <a:r>
              <a:rPr lang="en-US" sz="1400" kern="1200" cap="none" dirty="0" err="1">
                <a:solidFill>
                  <a:srgbClr val="262626"/>
                </a:solidFill>
                <a:effectLst/>
                <a:latin typeface="+mn-lt"/>
                <a:ea typeface="+mn-ea"/>
                <a:cs typeface="+mn-cs"/>
              </a:rPr>
              <a:t>dépôt</a:t>
            </a:r>
            <a:r>
              <a:rPr lang="en-US" sz="1400" kern="1200" cap="none" dirty="0">
                <a:solidFill>
                  <a:srgbClr val="262626"/>
                </a:solidFill>
                <a:effectLst/>
                <a:latin typeface="+mn-lt"/>
                <a:ea typeface="+mn-ea"/>
                <a:cs typeface="+mn-cs"/>
              </a:rPr>
              <a:t> à </a:t>
            </a:r>
            <a:r>
              <a:rPr lang="en-US" sz="1400" kern="1200" cap="none" dirty="0" err="1">
                <a:solidFill>
                  <a:srgbClr val="262626"/>
                </a:solidFill>
                <a:effectLst/>
                <a:latin typeface="+mn-lt"/>
                <a:ea typeface="+mn-ea"/>
                <a:cs typeface="+mn-cs"/>
              </a:rPr>
              <a:t>l'INNORPI</a:t>
            </a:r>
            <a:r>
              <a:rPr lang="en-US" sz="1400" kern="1200" cap="none" dirty="0">
                <a:solidFill>
                  <a:srgbClr val="262626"/>
                </a:solidFill>
                <a:effectLst/>
                <a:latin typeface="+mn-lt"/>
                <a:ea typeface="+mn-ea"/>
                <a:cs typeface="+mn-cs"/>
              </a:rPr>
              <a:t> (le </a:t>
            </a:r>
            <a:r>
              <a:rPr lang="en-US" sz="1400" kern="1200" cap="none" dirty="0" err="1">
                <a:solidFill>
                  <a:srgbClr val="262626"/>
                </a:solidFill>
                <a:effectLst/>
                <a:latin typeface="+mn-lt"/>
                <a:ea typeface="+mn-ea"/>
                <a:cs typeface="+mn-cs"/>
              </a:rPr>
              <a:t>paiement</a:t>
            </a:r>
            <a:r>
              <a:rPr lang="en-US" sz="1400" kern="1200" cap="none" dirty="0">
                <a:solidFill>
                  <a:srgbClr val="262626"/>
                </a:solidFill>
                <a:effectLst/>
                <a:latin typeface="+mn-lt"/>
                <a:ea typeface="+mn-ea"/>
                <a:cs typeface="+mn-cs"/>
              </a:rPr>
              <a:t> </a:t>
            </a:r>
            <a:r>
              <a:rPr lang="en-US" sz="1400" kern="1200" cap="none" dirty="0" err="1">
                <a:solidFill>
                  <a:srgbClr val="262626"/>
                </a:solidFill>
                <a:effectLst/>
                <a:latin typeface="+mn-lt"/>
                <a:ea typeface="+mn-ea"/>
                <a:cs typeface="+mn-cs"/>
              </a:rPr>
              <a:t>s'effectue</a:t>
            </a:r>
            <a:r>
              <a:rPr lang="en-US" sz="1400" kern="1200" cap="none" dirty="0">
                <a:solidFill>
                  <a:srgbClr val="262626"/>
                </a:solidFill>
                <a:effectLst/>
                <a:latin typeface="+mn-lt"/>
                <a:ea typeface="+mn-ea"/>
                <a:cs typeface="+mn-cs"/>
              </a:rPr>
              <a:t> sur place).</a:t>
            </a:r>
          </a:p>
          <a:p>
            <a:pPr>
              <a:lnSpc>
                <a:spcPct val="90000"/>
              </a:lnSpc>
              <a:spcBef>
                <a:spcPct val="20000"/>
              </a:spcBef>
              <a:spcAft>
                <a:spcPts val="600"/>
              </a:spcAft>
              <a:buClr>
                <a:schemeClr val="accent1"/>
              </a:buClr>
              <a:buSzPct val="115000"/>
              <a:buFont typeface="Arial"/>
              <a:buChar char="•"/>
            </a:pPr>
            <a:r>
              <a:rPr lang="en-US" sz="1400" kern="1200" cap="none" dirty="0">
                <a:solidFill>
                  <a:srgbClr val="262626"/>
                </a:solidFill>
                <a:effectLst/>
                <a:latin typeface="+mn-lt"/>
                <a:ea typeface="+mn-ea"/>
                <a:cs typeface="+mn-cs"/>
              </a:rPr>
              <a:t>Une </a:t>
            </a:r>
            <a:r>
              <a:rPr lang="en-US" sz="1400" kern="1200" cap="none" dirty="0" err="1">
                <a:solidFill>
                  <a:srgbClr val="262626"/>
                </a:solidFill>
                <a:effectLst/>
                <a:latin typeface="+mn-lt"/>
                <a:ea typeface="+mn-ea"/>
                <a:cs typeface="+mn-cs"/>
              </a:rPr>
              <a:t>liste</a:t>
            </a:r>
            <a:r>
              <a:rPr lang="en-US" sz="1400" kern="1200" cap="none" dirty="0">
                <a:solidFill>
                  <a:srgbClr val="262626"/>
                </a:solidFill>
                <a:effectLst/>
                <a:latin typeface="+mn-lt"/>
                <a:ea typeface="+mn-ea"/>
                <a:cs typeface="+mn-cs"/>
              </a:rPr>
              <a:t> des </a:t>
            </a:r>
            <a:r>
              <a:rPr lang="en-US" sz="1400" kern="1200" cap="none" dirty="0" err="1">
                <a:solidFill>
                  <a:srgbClr val="262626"/>
                </a:solidFill>
                <a:effectLst/>
                <a:latin typeface="+mn-lt"/>
                <a:ea typeface="+mn-ea"/>
                <a:cs typeface="+mn-cs"/>
              </a:rPr>
              <a:t>produits</a:t>
            </a:r>
            <a:r>
              <a:rPr lang="en-US" sz="1400" kern="1200" cap="none" dirty="0">
                <a:solidFill>
                  <a:srgbClr val="262626"/>
                </a:solidFill>
                <a:effectLst/>
                <a:latin typeface="+mn-lt"/>
                <a:ea typeface="+mn-ea"/>
                <a:cs typeface="+mn-cs"/>
              </a:rPr>
              <a:t> et/</a:t>
            </a:r>
            <a:r>
              <a:rPr lang="en-US" sz="1400" kern="1200" cap="none" dirty="0" err="1">
                <a:solidFill>
                  <a:srgbClr val="262626"/>
                </a:solidFill>
                <a:effectLst/>
                <a:latin typeface="+mn-lt"/>
                <a:ea typeface="+mn-ea"/>
                <a:cs typeface="+mn-cs"/>
              </a:rPr>
              <a:t>ou</a:t>
            </a:r>
            <a:r>
              <a:rPr lang="en-US" sz="1400" kern="1200" cap="none" dirty="0">
                <a:solidFill>
                  <a:srgbClr val="262626"/>
                </a:solidFill>
                <a:effectLst/>
                <a:latin typeface="+mn-lt"/>
                <a:ea typeface="+mn-ea"/>
                <a:cs typeface="+mn-cs"/>
              </a:rPr>
              <a:t> services pour </a:t>
            </a:r>
            <a:r>
              <a:rPr lang="en-US" sz="1400" kern="1200" cap="none" dirty="0" err="1">
                <a:solidFill>
                  <a:srgbClr val="262626"/>
                </a:solidFill>
                <a:effectLst/>
                <a:latin typeface="+mn-lt"/>
                <a:ea typeface="+mn-ea"/>
                <a:cs typeface="+mn-cs"/>
              </a:rPr>
              <a:t>lesquels</a:t>
            </a:r>
            <a:r>
              <a:rPr lang="en-US" sz="1400" kern="1200" cap="none" dirty="0">
                <a:solidFill>
                  <a:srgbClr val="262626"/>
                </a:solidFill>
                <a:effectLst/>
                <a:latin typeface="+mn-lt"/>
                <a:ea typeface="+mn-ea"/>
                <a:cs typeface="+mn-cs"/>
              </a:rPr>
              <a:t> la marque </a:t>
            </a:r>
            <a:r>
              <a:rPr lang="en-US" sz="1400" kern="1200" cap="none" dirty="0" err="1">
                <a:solidFill>
                  <a:srgbClr val="262626"/>
                </a:solidFill>
                <a:effectLst/>
                <a:latin typeface="+mn-lt"/>
                <a:ea typeface="+mn-ea"/>
                <a:cs typeface="+mn-cs"/>
              </a:rPr>
              <a:t>est</a:t>
            </a:r>
            <a:r>
              <a:rPr lang="en-US" sz="1400" kern="1200" cap="none" dirty="0">
                <a:solidFill>
                  <a:srgbClr val="262626"/>
                </a:solidFill>
                <a:effectLst/>
                <a:latin typeface="+mn-lt"/>
                <a:ea typeface="+mn-ea"/>
                <a:cs typeface="+mn-cs"/>
              </a:rPr>
              <a:t> </a:t>
            </a:r>
            <a:r>
              <a:rPr lang="en-US" sz="1400" kern="1200" cap="none" dirty="0" err="1">
                <a:solidFill>
                  <a:srgbClr val="262626"/>
                </a:solidFill>
                <a:effectLst/>
                <a:latin typeface="+mn-lt"/>
                <a:ea typeface="+mn-ea"/>
                <a:cs typeface="+mn-cs"/>
              </a:rPr>
              <a:t>ou</a:t>
            </a:r>
            <a:r>
              <a:rPr lang="en-US" sz="1400" kern="1200" cap="none" dirty="0">
                <a:solidFill>
                  <a:srgbClr val="262626"/>
                </a:solidFill>
                <a:effectLst/>
                <a:latin typeface="+mn-lt"/>
                <a:ea typeface="+mn-ea"/>
                <a:cs typeface="+mn-cs"/>
              </a:rPr>
              <a:t> sera </a:t>
            </a:r>
            <a:r>
              <a:rPr lang="en-US" sz="1400" kern="1200" cap="none" dirty="0" err="1">
                <a:solidFill>
                  <a:srgbClr val="262626"/>
                </a:solidFill>
                <a:effectLst/>
                <a:latin typeface="+mn-lt"/>
                <a:ea typeface="+mn-ea"/>
                <a:cs typeface="+mn-cs"/>
              </a:rPr>
              <a:t>utilisée</a:t>
            </a:r>
            <a:r>
              <a:rPr lang="en-US" sz="1400" kern="1200" cap="none" dirty="0">
                <a:solidFill>
                  <a:srgbClr val="262626"/>
                </a:solidFill>
                <a:effectLst/>
                <a:latin typeface="+mn-lt"/>
                <a:ea typeface="+mn-ea"/>
                <a:cs typeface="+mn-cs"/>
              </a:rPr>
              <a:t> .</a:t>
            </a:r>
          </a:p>
          <a:p>
            <a:pPr>
              <a:lnSpc>
                <a:spcPct val="90000"/>
              </a:lnSpc>
              <a:spcBef>
                <a:spcPct val="20000"/>
              </a:spcBef>
              <a:spcAft>
                <a:spcPts val="600"/>
              </a:spcAft>
              <a:buClr>
                <a:schemeClr val="accent1"/>
              </a:buClr>
              <a:buSzPct val="115000"/>
              <a:buFont typeface="Arial"/>
              <a:buChar char="•"/>
            </a:pPr>
            <a:r>
              <a:rPr lang="en-US" sz="1400" kern="1200" cap="none" dirty="0">
                <a:solidFill>
                  <a:srgbClr val="262626"/>
                </a:solidFill>
                <a:effectLst/>
                <a:latin typeface="+mn-lt"/>
                <a:ea typeface="+mn-ea"/>
                <a:cs typeface="+mn-cs"/>
              </a:rPr>
              <a:t>Un </a:t>
            </a:r>
            <a:r>
              <a:rPr lang="en-US" sz="1400" kern="1200" cap="none" dirty="0" err="1">
                <a:solidFill>
                  <a:srgbClr val="262626"/>
                </a:solidFill>
                <a:effectLst/>
                <a:latin typeface="+mn-lt"/>
                <a:ea typeface="+mn-ea"/>
                <a:cs typeface="+mn-cs"/>
              </a:rPr>
              <a:t>pouvoir</a:t>
            </a:r>
            <a:r>
              <a:rPr lang="en-US" sz="1400" kern="1200" cap="none" dirty="0">
                <a:solidFill>
                  <a:srgbClr val="262626"/>
                </a:solidFill>
                <a:effectLst/>
                <a:latin typeface="+mn-lt"/>
                <a:ea typeface="+mn-ea"/>
                <a:cs typeface="+mn-cs"/>
              </a:rPr>
              <a:t>, le </a:t>
            </a:r>
            <a:r>
              <a:rPr lang="en-US" sz="1400" kern="1200" cap="none" dirty="0" err="1">
                <a:solidFill>
                  <a:srgbClr val="262626"/>
                </a:solidFill>
                <a:effectLst/>
                <a:latin typeface="+mn-lt"/>
                <a:ea typeface="+mn-ea"/>
                <a:cs typeface="+mn-cs"/>
              </a:rPr>
              <a:t>cas</a:t>
            </a:r>
            <a:r>
              <a:rPr lang="en-US" sz="1400" kern="1200" cap="none" dirty="0">
                <a:solidFill>
                  <a:srgbClr val="262626"/>
                </a:solidFill>
                <a:effectLst/>
                <a:latin typeface="+mn-lt"/>
                <a:ea typeface="+mn-ea"/>
                <a:cs typeface="+mn-cs"/>
              </a:rPr>
              <a:t> </a:t>
            </a:r>
            <a:r>
              <a:rPr lang="en-US" sz="1400" kern="1200" cap="none" dirty="0" err="1">
                <a:solidFill>
                  <a:srgbClr val="262626"/>
                </a:solidFill>
                <a:effectLst/>
                <a:latin typeface="+mn-lt"/>
                <a:ea typeface="+mn-ea"/>
                <a:cs typeface="+mn-cs"/>
              </a:rPr>
              <a:t>échéant</a:t>
            </a:r>
            <a:r>
              <a:rPr lang="en-US" sz="1400" kern="1200" cap="none" dirty="0">
                <a:solidFill>
                  <a:srgbClr val="262626"/>
                </a:solidFill>
                <a:effectLst/>
                <a:latin typeface="+mn-lt"/>
                <a:ea typeface="+mn-ea"/>
                <a:cs typeface="+mn-cs"/>
              </a:rPr>
              <a:t> pour le </a:t>
            </a:r>
            <a:r>
              <a:rPr lang="en-US" sz="1400" kern="1200" cap="none" dirty="0" err="1">
                <a:solidFill>
                  <a:srgbClr val="262626"/>
                </a:solidFill>
                <a:effectLst/>
                <a:latin typeface="+mn-lt"/>
                <a:ea typeface="+mn-ea"/>
                <a:cs typeface="+mn-cs"/>
              </a:rPr>
              <a:t>mandataire</a:t>
            </a:r>
            <a:r>
              <a:rPr lang="en-US" sz="1400" kern="1200" cap="none" dirty="0">
                <a:solidFill>
                  <a:srgbClr val="262626"/>
                </a:solidFill>
                <a:effectLst/>
                <a:latin typeface="+mn-lt"/>
                <a:ea typeface="+mn-ea"/>
                <a:cs typeface="+mn-cs"/>
              </a:rPr>
              <a:t>.</a:t>
            </a:r>
          </a:p>
          <a:p>
            <a:pPr>
              <a:lnSpc>
                <a:spcPct val="90000"/>
              </a:lnSpc>
              <a:spcBef>
                <a:spcPct val="20000"/>
              </a:spcBef>
              <a:spcAft>
                <a:spcPts val="600"/>
              </a:spcAft>
              <a:buClr>
                <a:schemeClr val="accent1"/>
              </a:buClr>
              <a:buSzPct val="115000"/>
              <a:buFont typeface="Arial"/>
              <a:buChar char="•"/>
            </a:pPr>
            <a:r>
              <a:rPr lang="en-US" sz="1400" kern="1200" cap="none" dirty="0" err="1">
                <a:solidFill>
                  <a:srgbClr val="262626"/>
                </a:solidFill>
                <a:effectLst/>
                <a:latin typeface="+mn-lt"/>
                <a:ea typeface="+mn-ea"/>
                <a:cs typeface="+mn-cs"/>
              </a:rPr>
              <a:t>L'indication</a:t>
            </a:r>
            <a:r>
              <a:rPr lang="en-US" sz="1400" kern="1200" cap="none" dirty="0">
                <a:solidFill>
                  <a:srgbClr val="262626"/>
                </a:solidFill>
                <a:effectLst/>
                <a:latin typeface="+mn-lt"/>
                <a:ea typeface="+mn-ea"/>
                <a:cs typeface="+mn-cs"/>
              </a:rPr>
              <a:t> que le </a:t>
            </a:r>
            <a:r>
              <a:rPr lang="en-US" sz="1400" kern="1200" cap="none" dirty="0" err="1">
                <a:solidFill>
                  <a:srgbClr val="262626"/>
                </a:solidFill>
                <a:effectLst/>
                <a:latin typeface="+mn-lt"/>
                <a:ea typeface="+mn-ea"/>
                <a:cs typeface="+mn-cs"/>
              </a:rPr>
              <a:t>déposant</a:t>
            </a:r>
            <a:r>
              <a:rPr lang="en-US" sz="1400" kern="1200" cap="none" dirty="0">
                <a:solidFill>
                  <a:srgbClr val="262626"/>
                </a:solidFill>
                <a:effectLst/>
                <a:latin typeface="+mn-lt"/>
                <a:ea typeface="+mn-ea"/>
                <a:cs typeface="+mn-cs"/>
              </a:rPr>
              <a:t> </a:t>
            </a:r>
            <a:r>
              <a:rPr lang="en-US" sz="1400" kern="1200" cap="none" dirty="0" err="1">
                <a:solidFill>
                  <a:srgbClr val="262626"/>
                </a:solidFill>
                <a:effectLst/>
                <a:latin typeface="+mn-lt"/>
                <a:ea typeface="+mn-ea"/>
                <a:cs typeface="+mn-cs"/>
              </a:rPr>
              <a:t>revendique</a:t>
            </a:r>
            <a:r>
              <a:rPr lang="en-US" sz="1400" kern="1200" cap="none" dirty="0">
                <a:solidFill>
                  <a:srgbClr val="262626"/>
                </a:solidFill>
                <a:effectLst/>
                <a:latin typeface="+mn-lt"/>
                <a:ea typeface="+mn-ea"/>
                <a:cs typeface="+mn-cs"/>
              </a:rPr>
              <a:t> le droit de </a:t>
            </a:r>
            <a:r>
              <a:rPr lang="en-US" sz="1400" kern="1200" cap="none" dirty="0" err="1">
                <a:solidFill>
                  <a:srgbClr val="262626"/>
                </a:solidFill>
                <a:effectLst/>
                <a:latin typeface="+mn-lt"/>
                <a:ea typeface="+mn-ea"/>
                <a:cs typeface="+mn-cs"/>
              </a:rPr>
              <a:t>priorité</a:t>
            </a:r>
            <a:r>
              <a:rPr lang="en-US" sz="1400" kern="1200" cap="none" dirty="0">
                <a:solidFill>
                  <a:srgbClr val="262626"/>
                </a:solidFill>
                <a:effectLst/>
                <a:latin typeface="+mn-lt"/>
                <a:ea typeface="+mn-ea"/>
                <a:cs typeface="+mn-cs"/>
              </a:rPr>
              <a:t> attaché à un </a:t>
            </a:r>
            <a:r>
              <a:rPr lang="en-US" sz="1400" kern="1200" cap="none" dirty="0" err="1">
                <a:solidFill>
                  <a:srgbClr val="262626"/>
                </a:solidFill>
                <a:effectLst/>
                <a:latin typeface="+mn-lt"/>
                <a:ea typeface="+mn-ea"/>
                <a:cs typeface="+mn-cs"/>
              </a:rPr>
              <a:t>précédent</a:t>
            </a:r>
            <a:r>
              <a:rPr lang="en-US" sz="1400" kern="1200" cap="none" dirty="0">
                <a:solidFill>
                  <a:srgbClr val="262626"/>
                </a:solidFill>
                <a:effectLst/>
                <a:latin typeface="+mn-lt"/>
                <a:ea typeface="+mn-ea"/>
                <a:cs typeface="+mn-cs"/>
              </a:rPr>
              <a:t> </a:t>
            </a:r>
            <a:r>
              <a:rPr lang="en-US" sz="1400" kern="1200" cap="none" dirty="0" err="1">
                <a:solidFill>
                  <a:srgbClr val="262626"/>
                </a:solidFill>
                <a:effectLst/>
                <a:latin typeface="+mn-lt"/>
                <a:ea typeface="+mn-ea"/>
                <a:cs typeface="+mn-cs"/>
              </a:rPr>
              <a:t>dépôt</a:t>
            </a:r>
            <a:r>
              <a:rPr lang="en-US" sz="1400" kern="1200" cap="none" dirty="0">
                <a:solidFill>
                  <a:srgbClr val="262626"/>
                </a:solidFill>
                <a:effectLst/>
                <a:latin typeface="+mn-lt"/>
                <a:ea typeface="+mn-ea"/>
                <a:cs typeface="+mn-cs"/>
              </a:rPr>
              <a:t> à </a:t>
            </a:r>
            <a:r>
              <a:rPr lang="en-US" sz="1400" kern="1200" cap="none" dirty="0" err="1">
                <a:solidFill>
                  <a:srgbClr val="262626"/>
                </a:solidFill>
                <a:effectLst/>
                <a:latin typeface="+mn-lt"/>
                <a:ea typeface="+mn-ea"/>
                <a:cs typeface="+mn-cs"/>
              </a:rPr>
              <a:t>l'étranger</a:t>
            </a:r>
            <a:r>
              <a:rPr lang="en-US" sz="1400" kern="1200" cap="none" dirty="0">
                <a:solidFill>
                  <a:srgbClr val="262626"/>
                </a:solidFill>
                <a:effectLst/>
                <a:latin typeface="+mn-lt"/>
                <a:ea typeface="+mn-ea"/>
                <a:cs typeface="+mn-cs"/>
              </a:rPr>
              <a:t>, </a:t>
            </a:r>
            <a:r>
              <a:rPr lang="en-US" sz="1400" kern="1200" cap="none" dirty="0" err="1">
                <a:solidFill>
                  <a:srgbClr val="262626"/>
                </a:solidFill>
                <a:effectLst/>
                <a:latin typeface="+mn-lt"/>
                <a:ea typeface="+mn-ea"/>
                <a:cs typeface="+mn-cs"/>
              </a:rPr>
              <a:t>s'il</a:t>
            </a:r>
            <a:r>
              <a:rPr lang="en-US" sz="1400" kern="1200" cap="none" dirty="0">
                <a:solidFill>
                  <a:srgbClr val="262626"/>
                </a:solidFill>
                <a:effectLst/>
                <a:latin typeface="+mn-lt"/>
                <a:ea typeface="+mn-ea"/>
                <a:cs typeface="+mn-cs"/>
              </a:rPr>
              <a:t> y a lieu.</a:t>
            </a:r>
          </a:p>
          <a:p>
            <a:pPr>
              <a:lnSpc>
                <a:spcPct val="90000"/>
              </a:lnSpc>
              <a:spcBef>
                <a:spcPct val="20000"/>
              </a:spcBef>
              <a:spcAft>
                <a:spcPts val="600"/>
              </a:spcAft>
              <a:buClr>
                <a:schemeClr val="accent1"/>
              </a:buClr>
              <a:buSzPct val="115000"/>
              <a:buFont typeface="Arial"/>
              <a:buChar char="•"/>
            </a:pPr>
            <a:endParaRPr lang="en-US" altLang="x-none" sz="1400" kern="1200" cap="none" dirty="0">
              <a:solidFill>
                <a:srgbClr val="262626"/>
              </a:solidFill>
              <a:effectLst/>
              <a:latin typeface="+mn-lt"/>
              <a:ea typeface="+mn-ea"/>
              <a:cs typeface="+mn-cs"/>
            </a:endParaRPr>
          </a:p>
        </p:txBody>
      </p:sp>
      <p:sp useBgFill="1">
        <p:nvSpPr>
          <p:cNvPr id="24" name="Rectangle 23">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DFC07DB4-A028-4E75-8761-749741128A2C}"/>
              </a:ext>
            </a:extLst>
          </p:cNvPr>
          <p:cNvPicPr>
            <a:picLocks noChangeAspect="1"/>
          </p:cNvPicPr>
          <p:nvPr/>
        </p:nvPicPr>
        <p:blipFill>
          <a:blip r:embed="rId5"/>
          <a:stretch>
            <a:fillRect/>
          </a:stretch>
        </p:blipFill>
        <p:spPr>
          <a:xfrm>
            <a:off x="5435910" y="1429236"/>
            <a:ext cx="6098041" cy="3948481"/>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0465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0" name="Picture 9">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3" name="Picture 12">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5" name="Straight Connector 14">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3AB7CDE7-A9CE-4C33-8BA0-BD54D8B3409D}"/>
              </a:ext>
            </a:extLst>
          </p:cNvPr>
          <p:cNvSpPr>
            <a:spLocks noGrp="1"/>
          </p:cNvSpPr>
          <p:nvPr>
            <p:ph type="title"/>
          </p:nvPr>
        </p:nvSpPr>
        <p:spPr>
          <a:xfrm>
            <a:off x="826852" y="872061"/>
            <a:ext cx="3259956" cy="3436688"/>
          </a:xfrm>
        </p:spPr>
        <p:txBody>
          <a:bodyPr vert="horz" lIns="91440" tIns="45720" rIns="91440" bIns="45720" rtlCol="0" anchor="b">
            <a:normAutofit/>
          </a:bodyPr>
          <a:lstStyle/>
          <a:p>
            <a:r>
              <a:rPr lang="fr-FR" sz="4400" dirty="0"/>
              <a:t>téléchargeable depuis le site</a:t>
            </a:r>
            <a:endParaRPr lang="en-US" sz="4400" kern="1200" cap="none" dirty="0">
              <a:ln w="3175" cmpd="sng">
                <a:noFill/>
              </a:ln>
              <a:solidFill>
                <a:srgbClr val="262626"/>
              </a:solidFill>
              <a:effectLst/>
              <a:latin typeface="+mj-lt"/>
              <a:ea typeface="+mj-ea"/>
              <a:cs typeface="+mj-cs"/>
            </a:endParaRPr>
          </a:p>
        </p:txBody>
      </p:sp>
      <p:sp useBgFill="1">
        <p:nvSpPr>
          <p:cNvPr id="23" name="Rectangle 22">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4179A93-9ECD-49A7-A991-5A9AF58131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1232" y="609602"/>
            <a:ext cx="4687397" cy="5587749"/>
          </a:xfrm>
          <a:prstGeom prst="rect">
            <a:avLst/>
          </a:prstGeom>
          <a:ln w="3175">
            <a:solidFill>
              <a:schemeClr val="tx1"/>
            </a:solidFill>
          </a:ln>
        </p:spPr>
      </p:pic>
    </p:spTree>
    <p:extLst>
      <p:ext uri="{BB962C8B-B14F-4D97-AF65-F5344CB8AC3E}">
        <p14:creationId xmlns:p14="http://schemas.microsoft.com/office/powerpoint/2010/main" val="149906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4" name="Picture 13">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7" name="Picture 16">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9" name="Straight Connector 18">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21" name="Rectangle 20">
            <a:extLst>
              <a:ext uri="{FF2B5EF4-FFF2-40B4-BE49-F238E27FC236}">
                <a16:creationId xmlns:a16="http://schemas.microsoft.com/office/drawing/2014/main" id="{7E61F402-3445-458A-9A2B-D28FD2883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A673C096-95AE-4644-B76C-1DF1B667D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4" name="Picture 23">
              <a:extLst>
                <a:ext uri="{FF2B5EF4-FFF2-40B4-BE49-F238E27FC236}">
                  <a16:creationId xmlns:a16="http://schemas.microsoft.com/office/drawing/2014/main" id="{77A91835-418B-4867-87D7-1376A57F3F7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5" name="Rectangle 24">
              <a:extLst>
                <a:ext uri="{FF2B5EF4-FFF2-40B4-BE49-F238E27FC236}">
                  <a16:creationId xmlns:a16="http://schemas.microsoft.com/office/drawing/2014/main" id="{65B511A1-E0EC-49FE-8068-9DA29CD0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6" name="Picture 25">
              <a:extLst>
                <a:ext uri="{FF2B5EF4-FFF2-40B4-BE49-F238E27FC236}">
                  <a16:creationId xmlns:a16="http://schemas.microsoft.com/office/drawing/2014/main" id="{4A61BC5F-ADA4-4DBA-9C6B-E17E0B82EC5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7" name="Picture 26">
              <a:extLst>
                <a:ext uri="{FF2B5EF4-FFF2-40B4-BE49-F238E27FC236}">
                  <a16:creationId xmlns:a16="http://schemas.microsoft.com/office/drawing/2014/main" id="{1CE6F7D2-ACED-47D2-BEFD-FB26F75374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re 1">
            <a:extLst>
              <a:ext uri="{FF2B5EF4-FFF2-40B4-BE49-F238E27FC236}">
                <a16:creationId xmlns:a16="http://schemas.microsoft.com/office/drawing/2014/main" id="{D190670F-AAEC-487F-89B0-01A05A22D438}"/>
              </a:ext>
            </a:extLst>
          </p:cNvPr>
          <p:cNvSpPr>
            <a:spLocks noGrp="1"/>
          </p:cNvSpPr>
          <p:nvPr>
            <p:ph type="title"/>
          </p:nvPr>
        </p:nvSpPr>
        <p:spPr>
          <a:xfrm>
            <a:off x="1295402" y="982132"/>
            <a:ext cx="3660056" cy="1325373"/>
          </a:xfrm>
        </p:spPr>
        <p:txBody>
          <a:bodyPr vert="horz" lIns="91440" tIns="45720" rIns="91440" bIns="45720" rtlCol="0" anchor="b">
            <a:normAutofit/>
          </a:bodyPr>
          <a:lstStyle/>
          <a:p>
            <a:pPr>
              <a:lnSpc>
                <a:spcPct val="90000"/>
              </a:lnSpc>
            </a:pPr>
            <a:r>
              <a:rPr lang="en-US" altLang="x-none" sz="2800" b="1" kern="1200" cap="none">
                <a:ln w="3175" cmpd="sng">
                  <a:noFill/>
                </a:ln>
                <a:solidFill>
                  <a:srgbClr val="262626"/>
                </a:solidFill>
                <a:effectLst/>
                <a:latin typeface="+mj-lt"/>
                <a:ea typeface="+mj-ea"/>
                <a:cs typeface="+mj-cs"/>
              </a:rPr>
              <a:t>Le dépôt de droit de dessin et modèle:</a:t>
            </a:r>
            <a:br>
              <a:rPr lang="en-US" altLang="x-none" sz="2800" b="1" kern="1200" cap="none">
                <a:ln w="3175" cmpd="sng">
                  <a:noFill/>
                </a:ln>
                <a:solidFill>
                  <a:srgbClr val="262626"/>
                </a:solidFill>
                <a:effectLst/>
                <a:latin typeface="+mj-lt"/>
                <a:ea typeface="+mj-ea"/>
                <a:cs typeface="+mj-cs"/>
              </a:rPr>
            </a:br>
            <a:endParaRPr lang="en-US" sz="2800" kern="1200" cap="none">
              <a:ln w="3175" cmpd="sng">
                <a:noFill/>
              </a:ln>
              <a:solidFill>
                <a:srgbClr val="262626"/>
              </a:solidFill>
              <a:effectLst/>
              <a:latin typeface="+mj-lt"/>
              <a:ea typeface="+mj-ea"/>
              <a:cs typeface="+mj-cs"/>
            </a:endParaRPr>
          </a:p>
        </p:txBody>
      </p:sp>
      <p:cxnSp>
        <p:nvCxnSpPr>
          <p:cNvPr id="29" name="Straight Connector 28">
            <a:extLst>
              <a:ext uri="{FF2B5EF4-FFF2-40B4-BE49-F238E27FC236}">
                <a16:creationId xmlns:a16="http://schemas.microsoft.com/office/drawing/2014/main" id="{2BE880E9-2B86-4CDB-B5B7-308745CDD1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E47F7EBF-649D-4756-BFCF-371F659E5C6A}"/>
              </a:ext>
            </a:extLst>
          </p:cNvPr>
          <p:cNvSpPr/>
          <p:nvPr/>
        </p:nvSpPr>
        <p:spPr>
          <a:xfrm>
            <a:off x="1069740" y="2493774"/>
            <a:ext cx="4433595" cy="3382094"/>
          </a:xfrm>
          <a:prstGeom prst="rect">
            <a:avLst/>
          </a:prstGeom>
        </p:spPr>
        <p:txBody>
          <a:bodyPr vert="horz" lIns="91440" tIns="45720" rIns="91440" bIns="45720" rtlCol="0" anchor="t">
            <a:normAutofit fontScale="92500"/>
          </a:bodyPr>
          <a:lstStyle/>
          <a:p>
            <a:pPr algn="ctr">
              <a:lnSpc>
                <a:spcPct val="90000"/>
              </a:lnSpc>
              <a:spcBef>
                <a:spcPct val="20000"/>
              </a:spcBef>
              <a:spcAft>
                <a:spcPts val="600"/>
              </a:spcAft>
              <a:buClr>
                <a:schemeClr val="accent1"/>
              </a:buClr>
              <a:buSzPct val="115000"/>
              <a:buFont typeface="Arial"/>
              <a:buChar char="•"/>
            </a:pPr>
            <a:r>
              <a:rPr lang="en-US" sz="1600" b="1" kern="1200" cap="none" dirty="0">
                <a:solidFill>
                  <a:srgbClr val="262626"/>
                </a:solidFill>
                <a:effectLst/>
                <a:latin typeface="+mn-lt"/>
                <a:ea typeface="+mn-ea"/>
                <a:cs typeface="+mn-cs"/>
              </a:rPr>
              <a:t>Les </a:t>
            </a:r>
            <a:r>
              <a:rPr lang="en-US" sz="1600" b="1" kern="1200" cap="none" dirty="0" err="1">
                <a:solidFill>
                  <a:srgbClr val="262626"/>
                </a:solidFill>
                <a:effectLst/>
                <a:latin typeface="+mn-lt"/>
                <a:ea typeface="+mn-ea"/>
                <a:cs typeface="+mn-cs"/>
              </a:rPr>
              <a:t>pièces</a:t>
            </a:r>
            <a:r>
              <a:rPr lang="en-US" sz="1600" b="1" kern="1200" cap="none" dirty="0">
                <a:solidFill>
                  <a:srgbClr val="262626"/>
                </a:solidFill>
                <a:effectLst/>
                <a:latin typeface="+mn-lt"/>
                <a:ea typeface="+mn-ea"/>
                <a:cs typeface="+mn-cs"/>
              </a:rPr>
              <a:t> à </a:t>
            </a:r>
            <a:r>
              <a:rPr lang="en-US" sz="1600" b="1" kern="1200" cap="none" dirty="0" err="1">
                <a:solidFill>
                  <a:srgbClr val="262626"/>
                </a:solidFill>
                <a:effectLst/>
                <a:latin typeface="+mn-lt"/>
                <a:ea typeface="+mn-ea"/>
                <a:cs typeface="+mn-cs"/>
              </a:rPr>
              <a:t>fournir</a:t>
            </a:r>
            <a:r>
              <a:rPr lang="en-US" sz="1600" b="1" kern="1200" cap="none" dirty="0">
                <a:solidFill>
                  <a:srgbClr val="262626"/>
                </a:solidFill>
                <a:effectLst/>
                <a:latin typeface="+mn-lt"/>
                <a:ea typeface="+mn-ea"/>
                <a:cs typeface="+mn-cs"/>
              </a:rPr>
              <a:t> :</a:t>
            </a:r>
          </a:p>
          <a:p>
            <a:pPr algn="ctr">
              <a:lnSpc>
                <a:spcPct val="90000"/>
              </a:lnSpc>
              <a:spcBef>
                <a:spcPct val="20000"/>
              </a:spcBef>
              <a:spcAft>
                <a:spcPts val="600"/>
              </a:spcAft>
              <a:buClr>
                <a:schemeClr val="accent1"/>
              </a:buClr>
              <a:buSzPct val="115000"/>
              <a:buFont typeface="Arial"/>
              <a:buChar char="•"/>
            </a:pPr>
            <a:endParaRPr lang="en-US" sz="1600" b="1" kern="1200" cap="none" dirty="0">
              <a:solidFill>
                <a:srgbClr val="262626"/>
              </a:solidFill>
              <a:effectLst/>
              <a:latin typeface="+mn-lt"/>
              <a:ea typeface="+mn-ea"/>
              <a:cs typeface="+mn-cs"/>
            </a:endParaRPr>
          </a:p>
          <a:p>
            <a:pPr marL="285750" indent="-285750" algn="ctr">
              <a:lnSpc>
                <a:spcPct val="90000"/>
              </a:lnSpc>
              <a:spcBef>
                <a:spcPct val="20000"/>
              </a:spcBef>
              <a:spcAft>
                <a:spcPts val="600"/>
              </a:spcAft>
              <a:buClr>
                <a:schemeClr val="accent1"/>
              </a:buClr>
              <a:buSzPct val="115000"/>
              <a:buFont typeface="Arial"/>
              <a:buChar char="•"/>
            </a:pPr>
            <a:r>
              <a:rPr lang="en-US" sz="1600" kern="1200" cap="none" dirty="0">
                <a:solidFill>
                  <a:srgbClr val="262626"/>
                </a:solidFill>
                <a:effectLst/>
                <a:latin typeface="+mn-lt"/>
                <a:ea typeface="+mn-ea"/>
                <a:cs typeface="+mn-cs"/>
              </a:rPr>
              <a:t> Une </a:t>
            </a:r>
            <a:r>
              <a:rPr lang="en-US" sz="1600" kern="1200" cap="none" dirty="0" err="1">
                <a:solidFill>
                  <a:srgbClr val="262626"/>
                </a:solidFill>
                <a:effectLst/>
                <a:latin typeface="+mn-lt"/>
                <a:ea typeface="+mn-ea"/>
                <a:cs typeface="+mn-cs"/>
              </a:rPr>
              <a:t>déclaration</a:t>
            </a:r>
            <a:r>
              <a:rPr lang="en-US" sz="1600" kern="1200" cap="none" dirty="0">
                <a:solidFill>
                  <a:srgbClr val="262626"/>
                </a:solidFill>
                <a:effectLst/>
                <a:latin typeface="+mn-lt"/>
                <a:ea typeface="+mn-ea"/>
                <a:cs typeface="+mn-cs"/>
              </a:rPr>
              <a:t> de </a:t>
            </a:r>
            <a:r>
              <a:rPr lang="en-US" sz="1600" kern="1200" cap="none" dirty="0" err="1">
                <a:solidFill>
                  <a:srgbClr val="262626"/>
                </a:solidFill>
                <a:effectLst/>
                <a:latin typeface="+mn-lt"/>
                <a:ea typeface="+mn-ea"/>
                <a:cs typeface="+mn-cs"/>
              </a:rPr>
              <a:t>dépôt</a:t>
            </a:r>
            <a:r>
              <a:rPr lang="en-US" sz="1600" kern="1200" cap="none" dirty="0">
                <a:solidFill>
                  <a:srgbClr val="262626"/>
                </a:solidFill>
                <a:effectLst/>
                <a:latin typeface="+mn-lt"/>
                <a:ea typeface="+mn-ea"/>
                <a:cs typeface="+mn-cs"/>
              </a:rPr>
              <a:t>.</a:t>
            </a:r>
          </a:p>
          <a:p>
            <a:pPr marL="285750" indent="-285750" algn="ctr">
              <a:lnSpc>
                <a:spcPct val="90000"/>
              </a:lnSpc>
              <a:spcBef>
                <a:spcPct val="20000"/>
              </a:spcBef>
              <a:spcAft>
                <a:spcPts val="600"/>
              </a:spcAft>
              <a:buClr>
                <a:schemeClr val="accent1"/>
              </a:buClr>
              <a:buSzPct val="115000"/>
              <a:buFont typeface="Arial"/>
              <a:buChar char="•"/>
            </a:pPr>
            <a:r>
              <a:rPr lang="en-US" sz="1600" kern="1200" cap="none" dirty="0">
                <a:solidFill>
                  <a:srgbClr val="262626"/>
                </a:solidFill>
                <a:effectLst/>
                <a:latin typeface="+mn-lt"/>
                <a:ea typeface="+mn-ea"/>
                <a:cs typeface="+mn-cs"/>
              </a:rPr>
              <a:t> Une reproduction </a:t>
            </a:r>
            <a:r>
              <a:rPr lang="en-US" sz="1600" kern="1200" cap="none" dirty="0" err="1">
                <a:solidFill>
                  <a:srgbClr val="262626"/>
                </a:solidFill>
                <a:effectLst/>
                <a:latin typeface="+mn-lt"/>
                <a:ea typeface="+mn-ea"/>
                <a:cs typeface="+mn-cs"/>
              </a:rPr>
              <a:t>graphique</a:t>
            </a:r>
            <a:r>
              <a:rPr lang="en-US" sz="1600" kern="1200" cap="none" dirty="0">
                <a:solidFill>
                  <a:srgbClr val="262626"/>
                </a:solidFill>
                <a:effectLst/>
                <a:latin typeface="+mn-lt"/>
                <a:ea typeface="+mn-ea"/>
                <a:cs typeface="+mn-cs"/>
              </a:rPr>
              <a:t> </a:t>
            </a:r>
            <a:r>
              <a:rPr lang="en-US" sz="1600" kern="1200" cap="none" dirty="0" err="1">
                <a:solidFill>
                  <a:srgbClr val="262626"/>
                </a:solidFill>
                <a:effectLst/>
                <a:latin typeface="+mn-lt"/>
                <a:ea typeface="+mn-ea"/>
                <a:cs typeface="+mn-cs"/>
              </a:rPr>
              <a:t>ou</a:t>
            </a:r>
            <a:r>
              <a:rPr lang="en-US" sz="1600" kern="1200" cap="none" dirty="0">
                <a:solidFill>
                  <a:srgbClr val="262626"/>
                </a:solidFill>
                <a:effectLst/>
                <a:latin typeface="+mn-lt"/>
                <a:ea typeface="+mn-ea"/>
                <a:cs typeface="+mn-cs"/>
              </a:rPr>
              <a:t> </a:t>
            </a:r>
            <a:r>
              <a:rPr lang="en-US" sz="1600" kern="1200" cap="none" dirty="0" err="1">
                <a:solidFill>
                  <a:srgbClr val="262626"/>
                </a:solidFill>
                <a:effectLst/>
                <a:latin typeface="+mn-lt"/>
                <a:ea typeface="+mn-ea"/>
                <a:cs typeface="+mn-cs"/>
              </a:rPr>
              <a:t>photographique</a:t>
            </a:r>
            <a:r>
              <a:rPr lang="en-US" sz="1600" kern="1200" cap="none" dirty="0">
                <a:solidFill>
                  <a:srgbClr val="262626"/>
                </a:solidFill>
                <a:effectLst/>
                <a:latin typeface="+mn-lt"/>
                <a:ea typeface="+mn-ea"/>
                <a:cs typeface="+mn-cs"/>
              </a:rPr>
              <a:t>, </a:t>
            </a:r>
            <a:r>
              <a:rPr lang="en-US" sz="1600" kern="1200" cap="none" dirty="0" err="1">
                <a:solidFill>
                  <a:srgbClr val="262626"/>
                </a:solidFill>
                <a:effectLst/>
                <a:latin typeface="+mn-lt"/>
                <a:ea typeface="+mn-ea"/>
                <a:cs typeface="+mn-cs"/>
              </a:rPr>
              <a:t>en</a:t>
            </a:r>
            <a:r>
              <a:rPr lang="en-US" sz="1600" kern="1200" cap="none" dirty="0">
                <a:solidFill>
                  <a:srgbClr val="262626"/>
                </a:solidFill>
                <a:effectLst/>
                <a:latin typeface="+mn-lt"/>
                <a:ea typeface="+mn-ea"/>
                <a:cs typeface="+mn-cs"/>
              </a:rPr>
              <a:t> double </a:t>
            </a:r>
            <a:r>
              <a:rPr lang="en-US" sz="1600" kern="1200" cap="none" dirty="0" err="1">
                <a:solidFill>
                  <a:srgbClr val="262626"/>
                </a:solidFill>
                <a:effectLst/>
                <a:latin typeface="+mn-lt"/>
                <a:ea typeface="+mn-ea"/>
                <a:cs typeface="+mn-cs"/>
              </a:rPr>
              <a:t>exemplaire</a:t>
            </a:r>
            <a:r>
              <a:rPr lang="en-US" sz="1600" kern="1200" cap="none" dirty="0">
                <a:solidFill>
                  <a:srgbClr val="262626"/>
                </a:solidFill>
                <a:effectLst/>
                <a:latin typeface="+mn-lt"/>
                <a:ea typeface="+mn-ea"/>
                <a:cs typeface="+mn-cs"/>
              </a:rPr>
              <a:t>, des dessins et </a:t>
            </a:r>
            <a:r>
              <a:rPr lang="en-US" sz="1600" kern="1200" cap="none" dirty="0" err="1">
                <a:solidFill>
                  <a:srgbClr val="262626"/>
                </a:solidFill>
                <a:effectLst/>
                <a:latin typeface="+mn-lt"/>
                <a:ea typeface="+mn-ea"/>
                <a:cs typeface="+mn-cs"/>
              </a:rPr>
              <a:t>modèles</a:t>
            </a:r>
            <a:r>
              <a:rPr lang="en-US" sz="1600" kern="1200" cap="none" dirty="0">
                <a:solidFill>
                  <a:srgbClr val="262626"/>
                </a:solidFill>
                <a:effectLst/>
                <a:latin typeface="+mn-lt"/>
                <a:ea typeface="+mn-ea"/>
                <a:cs typeface="+mn-cs"/>
              </a:rPr>
              <a:t> </a:t>
            </a:r>
            <a:r>
              <a:rPr lang="en-US" sz="1600" kern="1200" cap="none" dirty="0" err="1">
                <a:solidFill>
                  <a:srgbClr val="262626"/>
                </a:solidFill>
                <a:effectLst/>
                <a:latin typeface="+mn-lt"/>
                <a:ea typeface="+mn-ea"/>
                <a:cs typeface="+mn-cs"/>
              </a:rPr>
              <a:t>industriels</a:t>
            </a:r>
            <a:r>
              <a:rPr lang="en-US" sz="1600" kern="1200" cap="none" dirty="0">
                <a:solidFill>
                  <a:srgbClr val="262626"/>
                </a:solidFill>
                <a:effectLst/>
                <a:latin typeface="+mn-lt"/>
                <a:ea typeface="+mn-ea"/>
                <a:cs typeface="+mn-cs"/>
              </a:rPr>
              <a:t>.</a:t>
            </a:r>
          </a:p>
          <a:p>
            <a:pPr marL="285750" indent="-285750" algn="ctr">
              <a:lnSpc>
                <a:spcPct val="90000"/>
              </a:lnSpc>
              <a:spcBef>
                <a:spcPct val="20000"/>
              </a:spcBef>
              <a:spcAft>
                <a:spcPts val="600"/>
              </a:spcAft>
              <a:buClr>
                <a:schemeClr val="accent1"/>
              </a:buClr>
              <a:buSzPct val="115000"/>
              <a:buFont typeface="Arial"/>
              <a:buChar char="•"/>
            </a:pPr>
            <a:r>
              <a:rPr lang="en-US" sz="1600" kern="1200" cap="none" dirty="0">
                <a:solidFill>
                  <a:srgbClr val="262626"/>
                </a:solidFill>
                <a:effectLst/>
                <a:latin typeface="+mn-lt"/>
                <a:ea typeface="+mn-ea"/>
                <a:cs typeface="+mn-cs"/>
              </a:rPr>
              <a:t> </a:t>
            </a:r>
            <a:r>
              <a:rPr lang="en-US" sz="1600" kern="1200" cap="none" dirty="0" err="1">
                <a:solidFill>
                  <a:srgbClr val="262626"/>
                </a:solidFill>
                <a:effectLst/>
                <a:latin typeface="+mn-lt"/>
                <a:ea typeface="+mn-ea"/>
                <a:cs typeface="+mn-cs"/>
              </a:rPr>
              <a:t>Paiement</a:t>
            </a:r>
            <a:r>
              <a:rPr lang="en-US" sz="1600" kern="1200" cap="none" dirty="0">
                <a:solidFill>
                  <a:srgbClr val="262626"/>
                </a:solidFill>
                <a:effectLst/>
                <a:latin typeface="+mn-lt"/>
                <a:ea typeface="+mn-ea"/>
                <a:cs typeface="+mn-cs"/>
              </a:rPr>
              <a:t> des </a:t>
            </a:r>
            <a:r>
              <a:rPr lang="en-US" sz="1600" kern="1200" cap="none" dirty="0" err="1">
                <a:solidFill>
                  <a:srgbClr val="262626"/>
                </a:solidFill>
                <a:effectLst/>
                <a:latin typeface="+mn-lt"/>
                <a:ea typeface="+mn-ea"/>
                <a:cs typeface="+mn-cs"/>
              </a:rPr>
              <a:t>redevances</a:t>
            </a:r>
            <a:r>
              <a:rPr lang="en-US" sz="1600" kern="1200" cap="none" dirty="0">
                <a:solidFill>
                  <a:srgbClr val="262626"/>
                </a:solidFill>
                <a:effectLst/>
                <a:latin typeface="+mn-lt"/>
                <a:ea typeface="+mn-ea"/>
                <a:cs typeface="+mn-cs"/>
              </a:rPr>
              <a:t> </a:t>
            </a:r>
            <a:r>
              <a:rPr lang="en-US" sz="1600" kern="1200" cap="none" dirty="0" err="1">
                <a:solidFill>
                  <a:srgbClr val="262626"/>
                </a:solidFill>
                <a:effectLst/>
                <a:latin typeface="+mn-lt"/>
                <a:ea typeface="+mn-ea"/>
                <a:cs typeface="+mn-cs"/>
              </a:rPr>
              <a:t>prescrites</a:t>
            </a:r>
            <a:r>
              <a:rPr lang="en-US" sz="1600" kern="1200" cap="none" dirty="0">
                <a:solidFill>
                  <a:srgbClr val="262626"/>
                </a:solidFill>
                <a:effectLst/>
                <a:latin typeface="+mn-lt"/>
                <a:ea typeface="+mn-ea"/>
                <a:cs typeface="+mn-cs"/>
              </a:rPr>
              <a:t> </a:t>
            </a:r>
            <a:r>
              <a:rPr lang="en-US" sz="1600" kern="1200" cap="none" dirty="0" err="1">
                <a:solidFill>
                  <a:srgbClr val="262626"/>
                </a:solidFill>
                <a:effectLst/>
                <a:latin typeface="+mn-lt"/>
                <a:ea typeface="+mn-ea"/>
                <a:cs typeface="+mn-cs"/>
              </a:rPr>
              <a:t>en</a:t>
            </a:r>
            <a:r>
              <a:rPr lang="en-US" sz="1600" kern="1200" cap="none" dirty="0">
                <a:solidFill>
                  <a:srgbClr val="262626"/>
                </a:solidFill>
                <a:effectLst/>
                <a:latin typeface="+mn-lt"/>
                <a:ea typeface="+mn-ea"/>
                <a:cs typeface="+mn-cs"/>
              </a:rPr>
              <a:t> matière de </a:t>
            </a:r>
            <a:r>
              <a:rPr lang="en-US" sz="1600" kern="1200" cap="none" dirty="0" err="1">
                <a:solidFill>
                  <a:srgbClr val="262626"/>
                </a:solidFill>
                <a:effectLst/>
                <a:latin typeface="+mn-lt"/>
                <a:ea typeface="+mn-ea"/>
                <a:cs typeface="+mn-cs"/>
              </a:rPr>
              <a:t>dépôt</a:t>
            </a:r>
            <a:r>
              <a:rPr lang="en-US" sz="1600" kern="1200" cap="none" dirty="0">
                <a:solidFill>
                  <a:srgbClr val="262626"/>
                </a:solidFill>
                <a:effectLst/>
                <a:latin typeface="+mn-lt"/>
                <a:ea typeface="+mn-ea"/>
                <a:cs typeface="+mn-cs"/>
              </a:rPr>
              <a:t>.</a:t>
            </a:r>
          </a:p>
          <a:p>
            <a:pPr marL="285750" indent="-285750" algn="ctr">
              <a:lnSpc>
                <a:spcPct val="90000"/>
              </a:lnSpc>
              <a:spcBef>
                <a:spcPct val="20000"/>
              </a:spcBef>
              <a:spcAft>
                <a:spcPts val="600"/>
              </a:spcAft>
              <a:buClr>
                <a:schemeClr val="accent1"/>
              </a:buClr>
              <a:buSzPct val="115000"/>
              <a:buFont typeface="Arial"/>
              <a:buChar char="•"/>
            </a:pPr>
            <a:r>
              <a:rPr lang="en-US" sz="1600" kern="1200" cap="none" dirty="0">
                <a:solidFill>
                  <a:srgbClr val="262626"/>
                </a:solidFill>
                <a:effectLst/>
                <a:latin typeface="+mn-lt"/>
                <a:ea typeface="+mn-ea"/>
                <a:cs typeface="+mn-cs"/>
              </a:rPr>
              <a:t> Une </a:t>
            </a:r>
            <a:r>
              <a:rPr lang="en-US" sz="1600" kern="1200" cap="none" dirty="0" err="1">
                <a:solidFill>
                  <a:srgbClr val="262626"/>
                </a:solidFill>
                <a:effectLst/>
                <a:latin typeface="+mn-lt"/>
                <a:ea typeface="+mn-ea"/>
                <a:cs typeface="+mn-cs"/>
              </a:rPr>
              <a:t>brève</a:t>
            </a:r>
            <a:r>
              <a:rPr lang="en-US" sz="1600" kern="1200" cap="none" dirty="0">
                <a:solidFill>
                  <a:srgbClr val="262626"/>
                </a:solidFill>
                <a:effectLst/>
                <a:latin typeface="+mn-lt"/>
                <a:ea typeface="+mn-ea"/>
                <a:cs typeface="+mn-cs"/>
              </a:rPr>
              <a:t> description explicative (facultative)</a:t>
            </a:r>
          </a:p>
          <a:p>
            <a:pPr marL="285750" indent="-285750" algn="ctr">
              <a:lnSpc>
                <a:spcPct val="90000"/>
              </a:lnSpc>
              <a:spcBef>
                <a:spcPct val="20000"/>
              </a:spcBef>
              <a:spcAft>
                <a:spcPts val="600"/>
              </a:spcAft>
              <a:buClr>
                <a:schemeClr val="accent1"/>
              </a:buClr>
              <a:buSzPct val="115000"/>
              <a:buFont typeface="Arial"/>
              <a:buChar char="•"/>
            </a:pPr>
            <a:r>
              <a:rPr lang="en-US" sz="1600" kern="1200" cap="none" dirty="0">
                <a:solidFill>
                  <a:srgbClr val="262626"/>
                </a:solidFill>
                <a:effectLst/>
                <a:latin typeface="+mn-lt"/>
                <a:ea typeface="+mn-ea"/>
                <a:cs typeface="+mn-cs"/>
              </a:rPr>
              <a:t> Un </a:t>
            </a:r>
            <a:r>
              <a:rPr lang="en-US" sz="1600" kern="1200" cap="none" dirty="0" err="1">
                <a:solidFill>
                  <a:srgbClr val="262626"/>
                </a:solidFill>
                <a:effectLst/>
                <a:latin typeface="+mn-lt"/>
                <a:ea typeface="+mn-ea"/>
                <a:cs typeface="+mn-cs"/>
              </a:rPr>
              <a:t>pouvoir</a:t>
            </a:r>
            <a:r>
              <a:rPr lang="en-US" sz="1600" kern="1200" cap="none" dirty="0">
                <a:solidFill>
                  <a:srgbClr val="262626"/>
                </a:solidFill>
                <a:effectLst/>
                <a:latin typeface="+mn-lt"/>
                <a:ea typeface="+mn-ea"/>
                <a:cs typeface="+mn-cs"/>
              </a:rPr>
              <a:t> du </a:t>
            </a:r>
            <a:r>
              <a:rPr lang="en-US" sz="1600" kern="1200" cap="none" dirty="0" err="1">
                <a:solidFill>
                  <a:srgbClr val="262626"/>
                </a:solidFill>
                <a:effectLst/>
                <a:latin typeface="+mn-lt"/>
                <a:ea typeface="+mn-ea"/>
                <a:cs typeface="+mn-cs"/>
              </a:rPr>
              <a:t>mandataire</a:t>
            </a:r>
            <a:r>
              <a:rPr lang="en-US" sz="1600" kern="1200" cap="none" dirty="0">
                <a:solidFill>
                  <a:srgbClr val="262626"/>
                </a:solidFill>
                <a:effectLst/>
                <a:latin typeface="+mn-lt"/>
                <a:ea typeface="+mn-ea"/>
                <a:cs typeface="+mn-cs"/>
              </a:rPr>
              <a:t> </a:t>
            </a:r>
            <a:r>
              <a:rPr lang="en-US" sz="1600" kern="1200" cap="none" dirty="0" err="1">
                <a:solidFill>
                  <a:srgbClr val="262626"/>
                </a:solidFill>
                <a:effectLst/>
                <a:latin typeface="+mn-lt"/>
                <a:ea typeface="+mn-ea"/>
                <a:cs typeface="+mn-cs"/>
              </a:rPr>
              <a:t>s'il</a:t>
            </a:r>
            <a:r>
              <a:rPr lang="en-US" sz="1600" kern="1200" cap="none" dirty="0">
                <a:solidFill>
                  <a:srgbClr val="262626"/>
                </a:solidFill>
                <a:effectLst/>
                <a:latin typeface="+mn-lt"/>
                <a:ea typeface="+mn-ea"/>
                <a:cs typeface="+mn-cs"/>
              </a:rPr>
              <a:t> y a lieu.</a:t>
            </a:r>
          </a:p>
          <a:p>
            <a:pPr marL="285750" indent="-285750" algn="ctr">
              <a:lnSpc>
                <a:spcPct val="90000"/>
              </a:lnSpc>
              <a:spcBef>
                <a:spcPct val="20000"/>
              </a:spcBef>
              <a:spcAft>
                <a:spcPts val="600"/>
              </a:spcAft>
              <a:buClr>
                <a:schemeClr val="accent1"/>
              </a:buClr>
              <a:buSzPct val="115000"/>
              <a:buFont typeface="Arial"/>
              <a:buChar char="•"/>
            </a:pPr>
            <a:r>
              <a:rPr lang="en-US" sz="1600" kern="1200" cap="none" dirty="0">
                <a:solidFill>
                  <a:srgbClr val="262626"/>
                </a:solidFill>
                <a:effectLst/>
                <a:latin typeface="+mn-lt"/>
                <a:ea typeface="+mn-ea"/>
                <a:cs typeface="+mn-cs"/>
              </a:rPr>
              <a:t> </a:t>
            </a:r>
            <a:r>
              <a:rPr lang="en-US" sz="1600" kern="1200" cap="none" dirty="0" err="1">
                <a:solidFill>
                  <a:srgbClr val="262626"/>
                </a:solidFill>
                <a:effectLst/>
                <a:latin typeface="+mn-lt"/>
                <a:ea typeface="+mn-ea"/>
                <a:cs typeface="+mn-cs"/>
              </a:rPr>
              <a:t>L'indication</a:t>
            </a:r>
            <a:r>
              <a:rPr lang="en-US" sz="1600" kern="1200" cap="none" dirty="0">
                <a:solidFill>
                  <a:srgbClr val="262626"/>
                </a:solidFill>
                <a:effectLst/>
                <a:latin typeface="+mn-lt"/>
                <a:ea typeface="+mn-ea"/>
                <a:cs typeface="+mn-cs"/>
              </a:rPr>
              <a:t> que le </a:t>
            </a:r>
            <a:r>
              <a:rPr lang="en-US" sz="1600" kern="1200" cap="none" dirty="0" err="1">
                <a:solidFill>
                  <a:srgbClr val="262626"/>
                </a:solidFill>
                <a:effectLst/>
                <a:latin typeface="+mn-lt"/>
                <a:ea typeface="+mn-ea"/>
                <a:cs typeface="+mn-cs"/>
              </a:rPr>
              <a:t>déposant</a:t>
            </a:r>
            <a:r>
              <a:rPr lang="en-US" sz="1600" kern="1200" cap="none" dirty="0">
                <a:solidFill>
                  <a:srgbClr val="262626"/>
                </a:solidFill>
                <a:effectLst/>
                <a:latin typeface="+mn-lt"/>
                <a:ea typeface="+mn-ea"/>
                <a:cs typeface="+mn-cs"/>
              </a:rPr>
              <a:t> </a:t>
            </a:r>
            <a:r>
              <a:rPr lang="en-US" sz="1600" kern="1200" cap="none" dirty="0" err="1">
                <a:solidFill>
                  <a:srgbClr val="262626"/>
                </a:solidFill>
                <a:effectLst/>
                <a:latin typeface="+mn-lt"/>
                <a:ea typeface="+mn-ea"/>
                <a:cs typeface="+mn-cs"/>
              </a:rPr>
              <a:t>revendique</a:t>
            </a:r>
            <a:r>
              <a:rPr lang="en-US" sz="1600" kern="1200" cap="none" dirty="0">
                <a:solidFill>
                  <a:srgbClr val="262626"/>
                </a:solidFill>
                <a:effectLst/>
                <a:latin typeface="+mn-lt"/>
                <a:ea typeface="+mn-ea"/>
                <a:cs typeface="+mn-cs"/>
              </a:rPr>
              <a:t> le droit de </a:t>
            </a:r>
            <a:r>
              <a:rPr lang="en-US" sz="1600" kern="1200" cap="none" dirty="0" err="1">
                <a:solidFill>
                  <a:srgbClr val="262626"/>
                </a:solidFill>
                <a:effectLst/>
                <a:latin typeface="+mn-lt"/>
                <a:ea typeface="+mn-ea"/>
                <a:cs typeface="+mn-cs"/>
              </a:rPr>
              <a:t>priorité</a:t>
            </a:r>
            <a:r>
              <a:rPr lang="en-US" sz="1600" kern="1200" cap="none" dirty="0">
                <a:solidFill>
                  <a:srgbClr val="262626"/>
                </a:solidFill>
                <a:effectLst/>
                <a:latin typeface="+mn-lt"/>
                <a:ea typeface="+mn-ea"/>
                <a:cs typeface="+mn-cs"/>
              </a:rPr>
              <a:t>   attaché à un </a:t>
            </a:r>
            <a:r>
              <a:rPr lang="en-US" sz="1600" kern="1200" cap="none" dirty="0" err="1">
                <a:solidFill>
                  <a:srgbClr val="262626"/>
                </a:solidFill>
                <a:effectLst/>
                <a:latin typeface="+mn-lt"/>
                <a:ea typeface="+mn-ea"/>
                <a:cs typeface="+mn-cs"/>
              </a:rPr>
              <a:t>précédent</a:t>
            </a:r>
            <a:r>
              <a:rPr lang="en-US" sz="1600" kern="1200" cap="none" dirty="0">
                <a:solidFill>
                  <a:srgbClr val="262626"/>
                </a:solidFill>
                <a:effectLst/>
                <a:latin typeface="+mn-lt"/>
                <a:ea typeface="+mn-ea"/>
                <a:cs typeface="+mn-cs"/>
              </a:rPr>
              <a:t> </a:t>
            </a:r>
            <a:r>
              <a:rPr lang="en-US" sz="1600" kern="1200" cap="none" dirty="0" err="1">
                <a:solidFill>
                  <a:srgbClr val="262626"/>
                </a:solidFill>
                <a:effectLst/>
                <a:latin typeface="+mn-lt"/>
                <a:ea typeface="+mn-ea"/>
                <a:cs typeface="+mn-cs"/>
              </a:rPr>
              <a:t>dépôt</a:t>
            </a:r>
            <a:r>
              <a:rPr lang="en-US" sz="1600" kern="1200" cap="none" dirty="0">
                <a:solidFill>
                  <a:srgbClr val="262626"/>
                </a:solidFill>
                <a:effectLst/>
                <a:latin typeface="+mn-lt"/>
                <a:ea typeface="+mn-ea"/>
                <a:cs typeface="+mn-cs"/>
              </a:rPr>
              <a:t> à </a:t>
            </a:r>
            <a:r>
              <a:rPr lang="en-US" sz="1600" kern="1200" cap="none" dirty="0" err="1">
                <a:solidFill>
                  <a:srgbClr val="262626"/>
                </a:solidFill>
                <a:effectLst/>
                <a:latin typeface="+mn-lt"/>
                <a:ea typeface="+mn-ea"/>
                <a:cs typeface="+mn-cs"/>
              </a:rPr>
              <a:t>l'étranger</a:t>
            </a:r>
            <a:r>
              <a:rPr lang="en-US" sz="1600" kern="1200" cap="none" dirty="0">
                <a:solidFill>
                  <a:srgbClr val="262626"/>
                </a:solidFill>
                <a:effectLst/>
                <a:latin typeface="+mn-lt"/>
                <a:ea typeface="+mn-ea"/>
                <a:cs typeface="+mn-cs"/>
              </a:rPr>
              <a:t>.</a:t>
            </a:r>
          </a:p>
        </p:txBody>
      </p:sp>
      <p:pic>
        <p:nvPicPr>
          <p:cNvPr id="8" name="Picture 3">
            <a:extLst>
              <a:ext uri="{FF2B5EF4-FFF2-40B4-BE49-F238E27FC236}">
                <a16:creationId xmlns:a16="http://schemas.microsoft.com/office/drawing/2014/main" id="{5A69D543-3E60-44EA-8DAB-9721A75326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8932" y="982131"/>
            <a:ext cx="3888938" cy="4893735"/>
          </a:xfrm>
          <a:prstGeom prst="rect">
            <a:avLst/>
          </a:prstGeom>
          <a:ln w="57150" cmpd="thickThin">
            <a:solidFill>
              <a:srgbClr val="7F7F7F"/>
            </a:solidFill>
            <a:miter lim="800000"/>
          </a:ln>
        </p:spPr>
      </p:pic>
      <p:sp>
        <p:nvSpPr>
          <p:cNvPr id="5" name="Text Placeholder 2">
            <a:extLst>
              <a:ext uri="{FF2B5EF4-FFF2-40B4-BE49-F238E27FC236}">
                <a16:creationId xmlns:a16="http://schemas.microsoft.com/office/drawing/2014/main" id="{22E5192B-B50A-4DF0-80F8-67ACBE7114EB}"/>
              </a:ext>
            </a:extLst>
          </p:cNvPr>
          <p:cNvSpPr txBox="1">
            <a:spLocks/>
          </p:cNvSpPr>
          <p:nvPr/>
        </p:nvSpPr>
        <p:spPr>
          <a:xfrm>
            <a:off x="179512" y="1844824"/>
            <a:ext cx="7886700" cy="4351338"/>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endParaRPr lang="fr-FR" dirty="0"/>
          </a:p>
        </p:txBody>
      </p:sp>
    </p:spTree>
    <p:extLst>
      <p:ext uri="{BB962C8B-B14F-4D97-AF65-F5344CB8AC3E}">
        <p14:creationId xmlns:p14="http://schemas.microsoft.com/office/powerpoint/2010/main" val="354218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Image associÃ©e">
            <a:extLst>
              <a:ext uri="{FF2B5EF4-FFF2-40B4-BE49-F238E27FC236}">
                <a16:creationId xmlns:a16="http://schemas.microsoft.com/office/drawing/2014/main" id="{BC6C7F5C-2A19-4690-B376-9046EDAC6F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234" y="2176668"/>
            <a:ext cx="5901637" cy="331967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9F5C14-A5B0-461E-A1C2-DAB931771365}"/>
              </a:ext>
            </a:extLst>
          </p:cNvPr>
          <p:cNvSpPr/>
          <p:nvPr/>
        </p:nvSpPr>
        <p:spPr>
          <a:xfrm>
            <a:off x="5896314" y="3429000"/>
            <a:ext cx="5445914" cy="707886"/>
          </a:xfrm>
          <a:prstGeom prst="rect">
            <a:avLst/>
          </a:prstGeom>
        </p:spPr>
        <p:txBody>
          <a:bodyPr wrap="none">
            <a:spAutoFit/>
          </a:bodyPr>
          <a:lstStyle/>
          <a:p>
            <a:pPr lvl="0">
              <a:lnSpc>
                <a:spcPct val="100000"/>
              </a:lnSpc>
            </a:pPr>
            <a:r>
              <a:rPr lang="en-US" sz="4000" b="1" dirty="0">
                <a:solidFill>
                  <a:srgbClr val="FF0000"/>
                </a:solidFill>
              </a:rPr>
              <a:t>08 - </a:t>
            </a:r>
            <a:r>
              <a:rPr lang="fr-FR" sz="4000" b="1" dirty="0">
                <a:solidFill>
                  <a:srgbClr val="FF0000"/>
                </a:solidFill>
              </a:rPr>
              <a:t>Durée de protection</a:t>
            </a:r>
            <a:endParaRPr lang="en-US" sz="4000" b="1" dirty="0">
              <a:solidFill>
                <a:srgbClr val="FF0000"/>
              </a:solidFill>
            </a:endParaRPr>
          </a:p>
        </p:txBody>
      </p:sp>
    </p:spTree>
    <p:extLst>
      <p:ext uri="{BB962C8B-B14F-4D97-AF65-F5344CB8AC3E}">
        <p14:creationId xmlns:p14="http://schemas.microsoft.com/office/powerpoint/2010/main" val="2878331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386AE360-408D-412F-B0B6-42A82DFBBD19}"/>
              </a:ext>
            </a:extLst>
          </p:cNvPr>
          <p:cNvSpPr txBox="1">
            <a:spLocks/>
          </p:cNvSpPr>
          <p:nvPr/>
        </p:nvSpPr>
        <p:spPr>
          <a:xfrm>
            <a:off x="457200" y="1700213"/>
            <a:ext cx="8229600" cy="4348162"/>
          </a:xfrm>
          <a:prstGeom prst="rect">
            <a:avLst/>
          </a:prstGeom>
          <a:ln/>
        </p:spPr>
        <p:txBody>
          <a:bodyPr vert="horz" wrap="square" lIns="91440" tIns="45720" rIns="91440" bIns="45720" anchor="t"/>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endParaRPr lang="fr-FR" altLang="fr-FR" dirty="0"/>
          </a:p>
        </p:txBody>
      </p:sp>
      <p:sp>
        <p:nvSpPr>
          <p:cNvPr id="7" name="Rectangle 6">
            <a:extLst>
              <a:ext uri="{FF2B5EF4-FFF2-40B4-BE49-F238E27FC236}">
                <a16:creationId xmlns:a16="http://schemas.microsoft.com/office/drawing/2014/main" id="{7DF32620-8387-4633-B94D-D468B24E76E7}"/>
              </a:ext>
            </a:extLst>
          </p:cNvPr>
          <p:cNvSpPr/>
          <p:nvPr/>
        </p:nvSpPr>
        <p:spPr>
          <a:xfrm>
            <a:off x="986459" y="1700213"/>
            <a:ext cx="5489526" cy="3600986"/>
          </a:xfrm>
          <a:prstGeom prst="rect">
            <a:avLst/>
          </a:prstGeom>
          <a:noFill/>
        </p:spPr>
        <p:txBody>
          <a:bodyPr wrap="square" lIns="91440" tIns="45720" rIns="91440" bIns="45720">
            <a:spAutoFit/>
          </a:bodyPr>
          <a:lstStyle/>
          <a:p>
            <a:pPr algn="ctr"/>
            <a:endParaRPr lang="fr-FR" sz="3600" dirty="0">
              <a:latin typeface="Times New Roman" panose="02020603050405020304" pitchFamily="18" charset="0"/>
              <a:cs typeface="Times New Roman" panose="02020603050405020304" pitchFamily="18" charset="0"/>
            </a:endParaRPr>
          </a:p>
          <a:p>
            <a:pPr algn="ctr"/>
            <a:r>
              <a:rPr lang="fr-FR" sz="3200" dirty="0">
                <a:latin typeface="Times New Roman" panose="02020603050405020304" pitchFamily="18" charset="0"/>
                <a:cs typeface="Times New Roman" panose="02020603050405020304" pitchFamily="18" charset="0"/>
              </a:rPr>
              <a:t>Les droits patrimoniaux appartiennent à l’auteur de l’</a:t>
            </a:r>
            <a:r>
              <a:rPr lang="fr-FR" sz="3200" dirty="0" err="1">
                <a:latin typeface="Times New Roman" panose="02020603050405020304" pitchFamily="18" charset="0"/>
                <a:cs typeface="Times New Roman" panose="02020603050405020304" pitchFamily="18" charset="0"/>
              </a:rPr>
              <a:t>oeuvre</a:t>
            </a:r>
            <a:r>
              <a:rPr lang="fr-FR" sz="3200" dirty="0">
                <a:latin typeface="Times New Roman" panose="02020603050405020304" pitchFamily="18" charset="0"/>
                <a:cs typeface="Times New Roman" panose="02020603050405020304" pitchFamily="18" charset="0"/>
              </a:rPr>
              <a:t> pendant toute sa vie, et persistent, au profit des héritiers, pendant les 50 années qui suivent son décès. </a:t>
            </a:r>
          </a:p>
        </p:txBody>
      </p:sp>
      <p:sp>
        <p:nvSpPr>
          <p:cNvPr id="8" name="Rectangle 7">
            <a:extLst>
              <a:ext uri="{FF2B5EF4-FFF2-40B4-BE49-F238E27FC236}">
                <a16:creationId xmlns:a16="http://schemas.microsoft.com/office/drawing/2014/main" id="{D6BB8012-989F-47F4-8CDA-EB073D5912D2}"/>
              </a:ext>
            </a:extLst>
          </p:cNvPr>
          <p:cNvSpPr/>
          <p:nvPr/>
        </p:nvSpPr>
        <p:spPr>
          <a:xfrm>
            <a:off x="554286" y="548015"/>
            <a:ext cx="8814336" cy="523220"/>
          </a:xfrm>
          <a:prstGeom prst="rect">
            <a:avLst/>
          </a:prstGeom>
        </p:spPr>
        <p:txBody>
          <a:bodyPr wrap="none">
            <a:spAutoFit/>
          </a:bodyPr>
          <a:lstStyle/>
          <a:p>
            <a:r>
              <a:rPr lang="fr-FR" altLang="x-none" sz="2800" b="1" dirty="0"/>
              <a:t>Concernant le droit des producteurs de base de données:</a:t>
            </a:r>
          </a:p>
        </p:txBody>
      </p:sp>
      <p:pic>
        <p:nvPicPr>
          <p:cNvPr id="9" name="Picture Placeholder 14">
            <a:extLst>
              <a:ext uri="{FF2B5EF4-FFF2-40B4-BE49-F238E27FC236}">
                <a16:creationId xmlns:a16="http://schemas.microsoft.com/office/drawing/2014/main" id="{B207E92E-829A-47CC-9C56-CAD7B3B567DA}"/>
              </a:ext>
            </a:extLst>
          </p:cNvPr>
          <p:cNvPicPr>
            <a:picLocks noChangeAspect="1"/>
          </p:cNvPicPr>
          <p:nvPr/>
        </p:nvPicPr>
        <p:blipFill rotWithShape="1">
          <a:blip r:embed="rId2">
            <a:extLst>
              <a:ext uri="{28A0092B-C50C-407E-A947-70E740481C1C}">
                <a14:useLocalDpi xmlns:a14="http://schemas.microsoft.com/office/drawing/2010/main" val="0"/>
              </a:ext>
            </a:extLst>
          </a:blip>
          <a:srcRect l="2181" t="-18" r="2051" b="-20"/>
          <a:stretch/>
        </p:blipFill>
        <p:spPr>
          <a:xfrm>
            <a:off x="7523922" y="2609852"/>
            <a:ext cx="3015377" cy="254793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25288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F76C0BE8-78A2-438B-B5F2-A7BED62D6114}"/>
              </a:ext>
            </a:extLst>
          </p:cNvPr>
          <p:cNvSpPr txBox="1">
            <a:spLocks/>
          </p:cNvSpPr>
          <p:nvPr/>
        </p:nvSpPr>
        <p:spPr>
          <a:xfrm>
            <a:off x="652445" y="602545"/>
            <a:ext cx="8266872" cy="80824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fr-FR" altLang="x-none" b="1"/>
              <a:t>Concernant le droit de brevet:</a:t>
            </a:r>
            <a:endParaRPr lang="fr-FR"/>
          </a:p>
          <a:p>
            <a:endParaRPr lang="fr-FR" dirty="0"/>
          </a:p>
        </p:txBody>
      </p:sp>
      <p:sp>
        <p:nvSpPr>
          <p:cNvPr id="5" name="Rectangle 4">
            <a:extLst>
              <a:ext uri="{FF2B5EF4-FFF2-40B4-BE49-F238E27FC236}">
                <a16:creationId xmlns:a16="http://schemas.microsoft.com/office/drawing/2014/main" id="{A29CCF63-D3BB-4A6A-92B8-AFBBC53BD2BA}"/>
              </a:ext>
            </a:extLst>
          </p:cNvPr>
          <p:cNvSpPr/>
          <p:nvPr/>
        </p:nvSpPr>
        <p:spPr>
          <a:xfrm>
            <a:off x="1040071" y="1410790"/>
            <a:ext cx="5489526" cy="4401205"/>
          </a:xfrm>
          <a:prstGeom prst="rect">
            <a:avLst/>
          </a:prstGeom>
          <a:noFill/>
        </p:spPr>
        <p:txBody>
          <a:bodyPr wrap="square" lIns="91440" tIns="45720" rIns="91440" bIns="45720">
            <a:spAutoFit/>
          </a:bodyPr>
          <a:lstStyle/>
          <a:p>
            <a:pPr algn="ctr"/>
            <a:endParaRPr lang="fr-FR" sz="2800" dirty="0">
              <a:latin typeface="Times New Roman" panose="02020603050405020304" pitchFamily="18" charset="0"/>
              <a:cs typeface="Times New Roman" panose="02020603050405020304" pitchFamily="18" charset="0"/>
            </a:endParaRPr>
          </a:p>
          <a:p>
            <a:pPr algn="ctr"/>
            <a:r>
              <a:rPr lang="fr-FR" sz="2800" dirty="0">
                <a:latin typeface="Times New Roman" panose="02020603050405020304" pitchFamily="18" charset="0"/>
                <a:cs typeface="Times New Roman" panose="02020603050405020304" pitchFamily="18" charset="0"/>
              </a:rPr>
              <a:t>La durée de protection du brevet d'invention est de vingt ans à compter de la date de dépôt de la demande. Les titulaires de brevets doivent, sous peine de déchéance, acquitter régulièrement les annuités de maintien en vigueur de leurs brevets aux dates anniversaires du dépôt de la demande.</a:t>
            </a:r>
          </a:p>
        </p:txBody>
      </p:sp>
      <p:pic>
        <p:nvPicPr>
          <p:cNvPr id="6" name="Picture Placeholder 12">
            <a:extLst>
              <a:ext uri="{FF2B5EF4-FFF2-40B4-BE49-F238E27FC236}">
                <a16:creationId xmlns:a16="http://schemas.microsoft.com/office/drawing/2014/main" id="{0D7A25E6-EC76-487A-843F-2F732F24DF8A}"/>
              </a:ext>
            </a:extLst>
          </p:cNvPr>
          <p:cNvPicPr>
            <a:picLocks noChangeAspect="1"/>
          </p:cNvPicPr>
          <p:nvPr/>
        </p:nvPicPr>
        <p:blipFill rotWithShape="1">
          <a:blip r:embed="rId2">
            <a:extLst>
              <a:ext uri="{28A0092B-C50C-407E-A947-70E740481C1C}">
                <a14:useLocalDpi xmlns:a14="http://schemas.microsoft.com/office/drawing/2010/main" val="0"/>
              </a:ext>
            </a:extLst>
          </a:blip>
          <a:srcRect l="2070" t="2548" r="1273" b="17665"/>
          <a:stretch/>
        </p:blipFill>
        <p:spPr>
          <a:xfrm>
            <a:off x="7177790" y="2209736"/>
            <a:ext cx="3483053" cy="280331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89078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DFB5D1BB-0703-437B-BD1E-1D07F8A27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72" name="Picture 71">
              <a:extLst>
                <a:ext uri="{FF2B5EF4-FFF2-40B4-BE49-F238E27FC236}">
                  <a16:creationId xmlns:a16="http://schemas.microsoft.com/office/drawing/2014/main" id="{3886586B-3F0F-4593-B272-AE75AD0F09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3" name="Rectangle 72">
              <a:extLst>
                <a:ext uri="{FF2B5EF4-FFF2-40B4-BE49-F238E27FC236}">
                  <a16:creationId xmlns:a16="http://schemas.microsoft.com/office/drawing/2014/main" id="{020DEB59-BF94-41B5-8F16-8B10442EE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74" name="Picture 73">
              <a:extLst>
                <a:ext uri="{FF2B5EF4-FFF2-40B4-BE49-F238E27FC236}">
                  <a16:creationId xmlns:a16="http://schemas.microsoft.com/office/drawing/2014/main" id="{9A3BEF6F-FC03-43B1-8D1B-8DA3A360DB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75" name="Picture 74">
              <a:extLst>
                <a:ext uri="{FF2B5EF4-FFF2-40B4-BE49-F238E27FC236}">
                  <a16:creationId xmlns:a16="http://schemas.microsoft.com/office/drawing/2014/main" id="{0F49BA32-A501-4C79-9A72-92587AB9EE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77" name="Straight Connector 76">
            <a:extLst>
              <a:ext uri="{FF2B5EF4-FFF2-40B4-BE49-F238E27FC236}">
                <a16:creationId xmlns:a16="http://schemas.microsoft.com/office/drawing/2014/main" id="{883F92AF-2403-4558-B1D7-72130A1E4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79" name="Rectangle 78">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associÃ©e">
            <a:extLst>
              <a:ext uri="{FF2B5EF4-FFF2-40B4-BE49-F238E27FC236}">
                <a16:creationId xmlns:a16="http://schemas.microsoft.com/office/drawing/2014/main" id="{B318A282-8C27-4B32-9E85-D887889DDAC1}"/>
              </a:ext>
            </a:extLst>
          </p:cNvPr>
          <p:cNvPicPr>
            <a:picLocks noChangeAspect="1" noChangeArrowheads="1"/>
          </p:cNvPicPr>
          <p:nvPr/>
        </p:nvPicPr>
        <p:blipFill rotWithShape="1">
          <a:blip r:embed="rId4">
            <a:alphaModFix amt="35000"/>
            <a:extLst>
              <a:ext uri="{28A0092B-C50C-407E-A947-70E740481C1C}">
                <a14:useLocalDpi xmlns:a14="http://schemas.microsoft.com/office/drawing/2010/main" val="0"/>
              </a:ext>
            </a:extLst>
          </a:blip>
          <a:srcRect t="6759" b="865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4EB6E324-1A8A-456A-A1D5-9AE3404D5152}"/>
              </a:ext>
            </a:extLst>
          </p:cNvPr>
          <p:cNvSpPr>
            <a:spLocks noGrp="1"/>
          </p:cNvSpPr>
          <p:nvPr>
            <p:ph type="title"/>
          </p:nvPr>
        </p:nvSpPr>
        <p:spPr>
          <a:xfrm>
            <a:off x="1295402" y="982132"/>
            <a:ext cx="9601196" cy="1303867"/>
          </a:xfrm>
        </p:spPr>
        <p:txBody>
          <a:bodyPr vert="horz" lIns="91440" tIns="45720" rIns="91440" bIns="45720" rtlCol="0" anchor="ctr">
            <a:normAutofit/>
          </a:bodyPr>
          <a:lstStyle/>
          <a:p>
            <a:pPr>
              <a:lnSpc>
                <a:spcPct val="90000"/>
              </a:lnSpc>
            </a:pPr>
            <a:r>
              <a:rPr lang="en-US" sz="4100" b="1" kern="1200" cap="none" dirty="0">
                <a:ln w="3175" cmpd="sng">
                  <a:noFill/>
                </a:ln>
                <a:solidFill>
                  <a:srgbClr val="FFFFFF"/>
                </a:solidFill>
                <a:effectLst/>
                <a:latin typeface="+mj-lt"/>
                <a:ea typeface="+mj-ea"/>
                <a:cs typeface="+mj-cs"/>
              </a:rPr>
              <a:t>01-Introduction</a:t>
            </a:r>
            <a:br>
              <a:rPr lang="en-US" sz="4100" b="1" kern="1200" cap="none" dirty="0">
                <a:ln w="3175" cmpd="sng">
                  <a:noFill/>
                </a:ln>
                <a:solidFill>
                  <a:srgbClr val="FFFFFF"/>
                </a:solidFill>
                <a:effectLst/>
                <a:latin typeface="+mj-lt"/>
                <a:ea typeface="+mj-ea"/>
                <a:cs typeface="+mj-cs"/>
              </a:rPr>
            </a:br>
            <a:endParaRPr lang="en-US" sz="4100" kern="1200" cap="none" dirty="0">
              <a:ln w="3175" cmpd="sng">
                <a:noFill/>
              </a:ln>
              <a:solidFill>
                <a:srgbClr val="FFFFFF"/>
              </a:solidFill>
              <a:effectLst/>
              <a:latin typeface="+mj-lt"/>
              <a:ea typeface="+mj-ea"/>
              <a:cs typeface="+mj-cs"/>
            </a:endParaRPr>
          </a:p>
        </p:txBody>
      </p:sp>
      <p:cxnSp>
        <p:nvCxnSpPr>
          <p:cNvPr id="81" name="Straight Connector 80">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421466"/>
            <a:ext cx="9144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3" name="Espace réservé du contenu 2">
            <a:extLst>
              <a:ext uri="{FF2B5EF4-FFF2-40B4-BE49-F238E27FC236}">
                <a16:creationId xmlns:a16="http://schemas.microsoft.com/office/drawing/2014/main" id="{ACE02629-A960-48D4-A0AD-2A2ED9C6DF51}"/>
              </a:ext>
            </a:extLst>
          </p:cNvPr>
          <p:cNvSpPr>
            <a:spLocks noGrp="1"/>
          </p:cNvSpPr>
          <p:nvPr>
            <p:ph sz="quarter" idx="10"/>
          </p:nvPr>
        </p:nvSpPr>
        <p:spPr>
          <a:xfrm>
            <a:off x="399495" y="2556932"/>
            <a:ext cx="11034316" cy="3318936"/>
          </a:xfrm>
        </p:spPr>
        <p:txBody>
          <a:bodyPr vert="horz" lIns="91440" tIns="45720" rIns="91440" bIns="45720" rtlCol="0" anchor="t">
            <a:noAutofit/>
          </a:bodyPr>
          <a:lstStyle/>
          <a:p>
            <a:r>
              <a:rPr lang="en-US" sz="2000" kern="1200" cap="none" dirty="0">
                <a:solidFill>
                  <a:srgbClr val="FFFFFF"/>
                </a:solidFill>
                <a:effectLst/>
                <a:latin typeface="+mn-lt"/>
                <a:ea typeface="+mn-ea"/>
                <a:cs typeface="+mn-cs"/>
              </a:rPr>
              <a:t>Le </a:t>
            </a:r>
            <a:r>
              <a:rPr lang="en-US" sz="2000" kern="1200" cap="none" dirty="0" err="1">
                <a:solidFill>
                  <a:srgbClr val="FFFFFF"/>
                </a:solidFill>
                <a:effectLst/>
                <a:latin typeface="+mn-lt"/>
                <a:ea typeface="+mn-ea"/>
                <a:cs typeface="+mn-cs"/>
              </a:rPr>
              <a:t>sens</a:t>
            </a:r>
            <a:r>
              <a:rPr lang="en-US" sz="2000" kern="1200" cap="none" dirty="0">
                <a:solidFill>
                  <a:srgbClr val="FFFFFF"/>
                </a:solidFill>
                <a:effectLst/>
                <a:latin typeface="+mn-lt"/>
                <a:ea typeface="+mn-ea"/>
                <a:cs typeface="+mn-cs"/>
              </a:rPr>
              <a:t> de </a:t>
            </a:r>
            <a:r>
              <a:rPr lang="en-US" sz="2000" kern="1200" cap="none" dirty="0" err="1">
                <a:solidFill>
                  <a:srgbClr val="FFFFFF"/>
                </a:solidFill>
                <a:effectLst/>
                <a:latin typeface="+mn-lt"/>
                <a:ea typeface="+mn-ea"/>
                <a:cs typeface="+mn-cs"/>
              </a:rPr>
              <a:t>l’ouie</a:t>
            </a:r>
            <a:r>
              <a:rPr lang="en-US" sz="2000" kern="1200" cap="none" dirty="0">
                <a:solidFill>
                  <a:srgbClr val="FFFFFF"/>
                </a:solidFill>
                <a:effectLst/>
                <a:latin typeface="+mn-lt"/>
                <a:ea typeface="+mn-ea"/>
                <a:cs typeface="+mn-cs"/>
              </a:rPr>
              <a:t> </a:t>
            </a:r>
            <a:r>
              <a:rPr lang="en-US" sz="2000" kern="1200" cap="none" dirty="0" err="1">
                <a:solidFill>
                  <a:srgbClr val="FFFFFF"/>
                </a:solidFill>
                <a:effectLst/>
                <a:latin typeface="+mn-lt"/>
                <a:ea typeface="+mn-ea"/>
                <a:cs typeface="+mn-cs"/>
              </a:rPr>
              <a:t>est</a:t>
            </a:r>
            <a:r>
              <a:rPr lang="en-US" sz="2000" kern="1200" cap="none" dirty="0">
                <a:solidFill>
                  <a:srgbClr val="FFFFFF"/>
                </a:solidFill>
                <a:effectLst/>
                <a:latin typeface="+mn-lt"/>
                <a:ea typeface="+mn-ea"/>
                <a:cs typeface="+mn-cs"/>
              </a:rPr>
              <a:t> </a:t>
            </a:r>
            <a:r>
              <a:rPr lang="en-US" sz="2000" kern="1200" cap="none" dirty="0" err="1">
                <a:solidFill>
                  <a:srgbClr val="FFFFFF"/>
                </a:solidFill>
                <a:effectLst/>
                <a:latin typeface="+mn-lt"/>
                <a:ea typeface="+mn-ea"/>
                <a:cs typeface="+mn-cs"/>
              </a:rPr>
              <a:t>probablement</a:t>
            </a:r>
            <a:r>
              <a:rPr lang="en-US" sz="2000" kern="1200" cap="none" dirty="0">
                <a:solidFill>
                  <a:srgbClr val="FFFFFF"/>
                </a:solidFill>
                <a:effectLst/>
                <a:latin typeface="+mn-lt"/>
                <a:ea typeface="+mn-ea"/>
                <a:cs typeface="+mn-cs"/>
              </a:rPr>
              <a:t> le plus merveilleux et le plus utile des </a:t>
            </a:r>
            <a:r>
              <a:rPr lang="en-US" sz="2000" kern="1200" cap="none" dirty="0" err="1">
                <a:solidFill>
                  <a:srgbClr val="FFFFFF"/>
                </a:solidFill>
                <a:effectLst/>
                <a:latin typeface="+mn-lt"/>
                <a:ea typeface="+mn-ea"/>
                <a:cs typeface="+mn-cs"/>
              </a:rPr>
              <a:t>sens</a:t>
            </a:r>
            <a:r>
              <a:rPr lang="en-US" sz="2000" kern="1200" cap="none" dirty="0">
                <a:solidFill>
                  <a:srgbClr val="FFFFFF"/>
                </a:solidFill>
                <a:effectLst/>
                <a:latin typeface="+mn-lt"/>
                <a:ea typeface="+mn-ea"/>
                <a:cs typeface="+mn-cs"/>
              </a:rPr>
              <a:t> </a:t>
            </a:r>
            <a:r>
              <a:rPr lang="en-US" sz="2000" kern="1200" cap="none" dirty="0" err="1">
                <a:solidFill>
                  <a:srgbClr val="FFFFFF"/>
                </a:solidFill>
                <a:effectLst/>
                <a:latin typeface="+mn-lt"/>
                <a:ea typeface="+mn-ea"/>
                <a:cs typeface="+mn-cs"/>
              </a:rPr>
              <a:t>dont</a:t>
            </a:r>
            <a:r>
              <a:rPr lang="en-US" sz="2000" kern="1200" cap="none" dirty="0">
                <a:solidFill>
                  <a:srgbClr val="FFFFFF"/>
                </a:solidFill>
                <a:effectLst/>
                <a:latin typeface="+mn-lt"/>
                <a:ea typeface="+mn-ea"/>
                <a:cs typeface="+mn-cs"/>
              </a:rPr>
              <a:t> la nature a </a:t>
            </a:r>
            <a:r>
              <a:rPr lang="en-US" sz="2000" kern="1200" cap="none" dirty="0" err="1">
                <a:solidFill>
                  <a:srgbClr val="FFFFFF"/>
                </a:solidFill>
                <a:effectLst/>
                <a:latin typeface="+mn-lt"/>
                <a:ea typeface="+mn-ea"/>
                <a:cs typeface="+mn-cs"/>
              </a:rPr>
              <a:t>doté</a:t>
            </a:r>
            <a:r>
              <a:rPr lang="en-US" sz="2000" kern="1200" cap="none" dirty="0">
                <a:solidFill>
                  <a:srgbClr val="FFFFFF"/>
                </a:solidFill>
                <a:effectLst/>
                <a:latin typeface="+mn-lt"/>
                <a:ea typeface="+mn-ea"/>
                <a:cs typeface="+mn-cs"/>
              </a:rPr>
              <a:t> </a:t>
            </a:r>
            <a:r>
              <a:rPr lang="en-US" sz="2000" kern="1200" cap="none" dirty="0" err="1">
                <a:solidFill>
                  <a:srgbClr val="FFFFFF"/>
                </a:solidFill>
                <a:effectLst/>
                <a:latin typeface="+mn-lt"/>
                <a:ea typeface="+mn-ea"/>
                <a:cs typeface="+mn-cs"/>
              </a:rPr>
              <a:t>l’être</a:t>
            </a:r>
            <a:r>
              <a:rPr lang="en-US" sz="2000" kern="1200" cap="none" dirty="0">
                <a:solidFill>
                  <a:srgbClr val="FFFFFF"/>
                </a:solidFill>
                <a:effectLst/>
                <a:latin typeface="+mn-lt"/>
                <a:ea typeface="+mn-ea"/>
                <a:cs typeface="+mn-cs"/>
              </a:rPr>
              <a:t> </a:t>
            </a:r>
            <a:r>
              <a:rPr lang="en-US" sz="2000" kern="1200" cap="none" dirty="0" err="1">
                <a:solidFill>
                  <a:srgbClr val="FFFFFF"/>
                </a:solidFill>
                <a:effectLst/>
                <a:latin typeface="+mn-lt"/>
                <a:ea typeface="+mn-ea"/>
                <a:cs typeface="+mn-cs"/>
              </a:rPr>
              <a:t>humain</a:t>
            </a:r>
            <a:r>
              <a:rPr lang="en-US" sz="2000" kern="1200" cap="none" dirty="0">
                <a:solidFill>
                  <a:srgbClr val="FFFFFF"/>
                </a:solidFill>
                <a:effectLst/>
                <a:latin typeface="+mn-lt"/>
                <a:ea typeface="+mn-ea"/>
                <a:cs typeface="+mn-cs"/>
              </a:rPr>
              <a:t>. </a:t>
            </a:r>
            <a:r>
              <a:rPr lang="en-US" sz="2000" kern="1200" cap="none" dirty="0" err="1">
                <a:solidFill>
                  <a:srgbClr val="FFFFFF"/>
                </a:solidFill>
                <a:effectLst/>
                <a:latin typeface="+mn-lt"/>
                <a:ea typeface="+mn-ea"/>
                <a:cs typeface="+mn-cs"/>
              </a:rPr>
              <a:t>Essentiel</a:t>
            </a:r>
            <a:r>
              <a:rPr lang="en-US" sz="2000" kern="1200" cap="none" dirty="0">
                <a:solidFill>
                  <a:srgbClr val="FFFFFF"/>
                </a:solidFill>
                <a:effectLst/>
                <a:latin typeface="+mn-lt"/>
                <a:ea typeface="+mn-ea"/>
                <a:cs typeface="+mn-cs"/>
              </a:rPr>
              <a:t> à la communication par le </a:t>
            </a:r>
            <a:r>
              <a:rPr lang="en-US" sz="2000" kern="1200" cap="none" dirty="0" err="1">
                <a:solidFill>
                  <a:srgbClr val="FFFFFF"/>
                </a:solidFill>
                <a:effectLst/>
                <a:latin typeface="+mn-lt"/>
                <a:ea typeface="+mn-ea"/>
                <a:cs typeface="+mn-cs"/>
              </a:rPr>
              <a:t>langage</a:t>
            </a:r>
            <a:r>
              <a:rPr lang="en-US" sz="2000" kern="1200" cap="none" dirty="0">
                <a:solidFill>
                  <a:srgbClr val="FFFFFF"/>
                </a:solidFill>
                <a:effectLst/>
                <a:latin typeface="+mn-lt"/>
                <a:ea typeface="+mn-ea"/>
                <a:cs typeface="+mn-cs"/>
              </a:rPr>
              <a:t>, </a:t>
            </a:r>
            <a:r>
              <a:rPr lang="en-US" sz="2000" kern="1200" cap="none" dirty="0" err="1">
                <a:solidFill>
                  <a:srgbClr val="FFFFFF"/>
                </a:solidFill>
                <a:effectLst/>
                <a:latin typeface="+mn-lt"/>
                <a:ea typeface="+mn-ea"/>
                <a:cs typeface="+mn-cs"/>
              </a:rPr>
              <a:t>il</a:t>
            </a:r>
            <a:r>
              <a:rPr lang="en-US" sz="2000" kern="1200" cap="none" dirty="0">
                <a:solidFill>
                  <a:srgbClr val="FFFFFF"/>
                </a:solidFill>
                <a:effectLst/>
                <a:latin typeface="+mn-lt"/>
                <a:ea typeface="+mn-ea"/>
                <a:cs typeface="+mn-cs"/>
              </a:rPr>
              <a:t> </a:t>
            </a:r>
            <a:r>
              <a:rPr lang="en-US" sz="2000" kern="1200" cap="none" dirty="0" err="1">
                <a:solidFill>
                  <a:srgbClr val="FFFFFF"/>
                </a:solidFill>
                <a:effectLst/>
                <a:latin typeface="+mn-lt"/>
                <a:ea typeface="+mn-ea"/>
                <a:cs typeface="+mn-cs"/>
              </a:rPr>
              <a:t>contribue</a:t>
            </a:r>
            <a:r>
              <a:rPr lang="en-US" sz="2000" kern="1200" cap="none" dirty="0">
                <a:solidFill>
                  <a:srgbClr val="FFFFFF"/>
                </a:solidFill>
                <a:effectLst/>
                <a:latin typeface="+mn-lt"/>
                <a:ea typeface="+mn-ea"/>
                <a:cs typeface="+mn-cs"/>
              </a:rPr>
              <a:t> </a:t>
            </a:r>
            <a:r>
              <a:rPr lang="en-US" sz="2000" kern="1200" cap="none" dirty="0" err="1">
                <a:solidFill>
                  <a:srgbClr val="FFFFFF"/>
                </a:solidFill>
                <a:effectLst/>
                <a:latin typeface="+mn-lt"/>
                <a:ea typeface="+mn-ea"/>
                <a:cs typeface="+mn-cs"/>
              </a:rPr>
              <a:t>aussi</a:t>
            </a:r>
            <a:r>
              <a:rPr lang="en-US" sz="2000" kern="1200" cap="none" dirty="0">
                <a:solidFill>
                  <a:srgbClr val="FFFFFF"/>
                </a:solidFill>
                <a:effectLst/>
                <a:latin typeface="+mn-lt"/>
                <a:ea typeface="+mn-ea"/>
                <a:cs typeface="+mn-cs"/>
              </a:rPr>
              <a:t> à </a:t>
            </a:r>
            <a:r>
              <a:rPr lang="en-US" sz="2000" kern="1200" cap="none" dirty="0" err="1">
                <a:solidFill>
                  <a:srgbClr val="FFFFFF"/>
                </a:solidFill>
                <a:effectLst/>
                <a:latin typeface="+mn-lt"/>
                <a:ea typeface="+mn-ea"/>
                <a:cs typeface="+mn-cs"/>
              </a:rPr>
              <a:t>notre</a:t>
            </a:r>
            <a:r>
              <a:rPr lang="en-US" sz="2000" kern="1200" cap="none" dirty="0">
                <a:solidFill>
                  <a:srgbClr val="FFFFFF"/>
                </a:solidFill>
                <a:effectLst/>
                <a:latin typeface="+mn-lt"/>
                <a:ea typeface="+mn-ea"/>
                <a:cs typeface="+mn-cs"/>
              </a:rPr>
              <a:t> </a:t>
            </a:r>
            <a:r>
              <a:rPr lang="en-US" sz="2000" kern="1200" cap="none" dirty="0" err="1">
                <a:solidFill>
                  <a:srgbClr val="FFFFFF"/>
                </a:solidFill>
                <a:effectLst/>
                <a:latin typeface="+mn-lt"/>
                <a:ea typeface="+mn-ea"/>
                <a:cs typeface="+mn-cs"/>
              </a:rPr>
              <a:t>sécurité</a:t>
            </a:r>
            <a:r>
              <a:rPr lang="en-US" sz="2000" kern="1200" cap="none" dirty="0">
                <a:solidFill>
                  <a:srgbClr val="FFFFFF"/>
                </a:solidFill>
                <a:effectLst/>
                <a:latin typeface="+mn-lt"/>
                <a:ea typeface="+mn-ea"/>
                <a:cs typeface="+mn-cs"/>
              </a:rPr>
              <a:t> </a:t>
            </a:r>
            <a:r>
              <a:rPr lang="en-US" sz="2000" kern="1200" cap="none" dirty="0" err="1">
                <a:solidFill>
                  <a:srgbClr val="FFFFFF"/>
                </a:solidFill>
                <a:effectLst/>
                <a:latin typeface="+mn-lt"/>
                <a:ea typeface="+mn-ea"/>
                <a:cs typeface="+mn-cs"/>
              </a:rPr>
              <a:t>en</a:t>
            </a:r>
            <a:r>
              <a:rPr lang="en-US" sz="2000" kern="1200" cap="none" dirty="0">
                <a:solidFill>
                  <a:srgbClr val="FFFFFF"/>
                </a:solidFill>
                <a:effectLst/>
                <a:latin typeface="+mn-lt"/>
                <a:ea typeface="+mn-ea"/>
                <a:cs typeface="+mn-cs"/>
              </a:rPr>
              <a:t> nous </a:t>
            </a:r>
            <a:r>
              <a:rPr lang="en-US" sz="2000" kern="1200" cap="none" dirty="0" err="1">
                <a:solidFill>
                  <a:srgbClr val="FFFFFF"/>
                </a:solidFill>
                <a:effectLst/>
                <a:latin typeface="+mn-lt"/>
                <a:ea typeface="+mn-ea"/>
                <a:cs typeface="+mn-cs"/>
              </a:rPr>
              <a:t>prévenant</a:t>
            </a:r>
            <a:r>
              <a:rPr lang="en-US" sz="2000" kern="1200" cap="none" dirty="0">
                <a:solidFill>
                  <a:srgbClr val="FFFFFF"/>
                </a:solidFill>
                <a:effectLst/>
                <a:latin typeface="+mn-lt"/>
                <a:ea typeface="+mn-ea"/>
                <a:cs typeface="+mn-cs"/>
              </a:rPr>
              <a:t> des dangers </a:t>
            </a:r>
            <a:r>
              <a:rPr lang="en-US" sz="2000" kern="1200" cap="none" dirty="0" err="1">
                <a:solidFill>
                  <a:srgbClr val="FFFFFF"/>
                </a:solidFill>
                <a:effectLst/>
                <a:latin typeface="+mn-lt"/>
                <a:ea typeface="+mn-ea"/>
                <a:cs typeface="+mn-cs"/>
              </a:rPr>
              <a:t>imminents</a:t>
            </a:r>
            <a:r>
              <a:rPr lang="en-US" sz="2000" kern="1200" cap="none" dirty="0">
                <a:solidFill>
                  <a:srgbClr val="FFFFFF"/>
                </a:solidFill>
                <a:effectLst/>
                <a:latin typeface="+mn-lt"/>
                <a:ea typeface="+mn-ea"/>
                <a:cs typeface="+mn-cs"/>
              </a:rPr>
              <a:t>.</a:t>
            </a:r>
          </a:p>
          <a:p>
            <a:r>
              <a:rPr lang="en-US" sz="2000" kern="1200" cap="none" dirty="0">
                <a:solidFill>
                  <a:srgbClr val="FFFFFF"/>
                </a:solidFill>
                <a:effectLst/>
                <a:latin typeface="+mn-lt"/>
                <a:ea typeface="+mn-ea"/>
                <a:cs typeface="+mn-cs"/>
              </a:rPr>
              <a:t>Et </a:t>
            </a:r>
            <a:r>
              <a:rPr lang="en-US" sz="2000" kern="1200" cap="none" dirty="0" err="1">
                <a:solidFill>
                  <a:srgbClr val="FFFFFF"/>
                </a:solidFill>
                <a:effectLst/>
                <a:latin typeface="+mn-lt"/>
                <a:ea typeface="+mn-ea"/>
                <a:cs typeface="+mn-cs"/>
              </a:rPr>
              <a:t>certaines</a:t>
            </a:r>
            <a:r>
              <a:rPr lang="en-US" sz="2000" kern="1200" cap="none" dirty="0">
                <a:solidFill>
                  <a:srgbClr val="FFFFFF"/>
                </a:solidFill>
                <a:effectLst/>
                <a:latin typeface="+mn-lt"/>
                <a:ea typeface="+mn-ea"/>
                <a:cs typeface="+mn-cs"/>
              </a:rPr>
              <a:t> </a:t>
            </a:r>
            <a:r>
              <a:rPr lang="en-US" sz="2000" kern="1200" cap="none" dirty="0" err="1">
                <a:solidFill>
                  <a:srgbClr val="FFFFFF"/>
                </a:solidFill>
                <a:effectLst/>
                <a:latin typeface="+mn-lt"/>
                <a:ea typeface="+mn-ea"/>
                <a:cs typeface="+mn-cs"/>
              </a:rPr>
              <a:t>personnes</a:t>
            </a:r>
            <a:r>
              <a:rPr lang="en-US" sz="2000" kern="1200" cap="none" dirty="0">
                <a:solidFill>
                  <a:srgbClr val="FFFFFF"/>
                </a:solidFill>
                <a:effectLst/>
                <a:latin typeface="+mn-lt"/>
                <a:ea typeface="+mn-ea"/>
                <a:cs typeface="+mn-cs"/>
              </a:rPr>
              <a:t>, representant 466 millions de la population </a:t>
            </a:r>
            <a:r>
              <a:rPr lang="en-US" sz="2000" kern="1200" cap="none" dirty="0" err="1">
                <a:solidFill>
                  <a:srgbClr val="FFFFFF"/>
                </a:solidFill>
                <a:effectLst/>
                <a:latin typeface="+mn-lt"/>
                <a:ea typeface="+mn-ea"/>
                <a:cs typeface="+mn-cs"/>
              </a:rPr>
              <a:t>mondiale</a:t>
            </a:r>
            <a:r>
              <a:rPr lang="en-US" sz="2000" kern="1200" cap="none" dirty="0">
                <a:solidFill>
                  <a:srgbClr val="FFFFFF"/>
                </a:solidFill>
                <a:effectLst/>
                <a:latin typeface="+mn-lt"/>
                <a:ea typeface="+mn-ea"/>
                <a:cs typeface="+mn-cs"/>
              </a:rPr>
              <a:t> </a:t>
            </a:r>
            <a:r>
              <a:rPr lang="en-US" sz="2000" kern="1200" cap="none" dirty="0" err="1">
                <a:solidFill>
                  <a:srgbClr val="FFFFFF"/>
                </a:solidFill>
                <a:effectLst/>
                <a:latin typeface="+mn-lt"/>
                <a:ea typeface="+mn-ea"/>
                <a:cs typeface="+mn-cs"/>
              </a:rPr>
              <a:t>ont</a:t>
            </a:r>
            <a:r>
              <a:rPr lang="en-US" sz="2000" kern="1200" cap="none" dirty="0">
                <a:solidFill>
                  <a:srgbClr val="FFFFFF"/>
                </a:solidFill>
                <a:effectLst/>
                <a:latin typeface="+mn-lt"/>
                <a:ea typeface="+mn-ea"/>
                <a:cs typeface="+mn-cs"/>
              </a:rPr>
              <a:t> </a:t>
            </a:r>
            <a:r>
              <a:rPr lang="en-US" sz="2000" kern="1200" cap="none" dirty="0" err="1">
                <a:solidFill>
                  <a:srgbClr val="FFFFFF"/>
                </a:solidFill>
                <a:effectLst/>
                <a:latin typeface="+mn-lt"/>
                <a:ea typeface="+mn-ea"/>
                <a:cs typeface="+mn-cs"/>
              </a:rPr>
              <a:t>une</a:t>
            </a:r>
            <a:r>
              <a:rPr lang="en-US" sz="2000" kern="1200" cap="none" dirty="0">
                <a:solidFill>
                  <a:srgbClr val="FFFFFF"/>
                </a:solidFill>
                <a:effectLst/>
                <a:latin typeface="+mn-lt"/>
                <a:ea typeface="+mn-ea"/>
                <a:cs typeface="+mn-cs"/>
              </a:rPr>
              <a:t> </a:t>
            </a:r>
            <a:r>
              <a:rPr lang="en-US" sz="2000" kern="1200" cap="none" dirty="0" err="1">
                <a:solidFill>
                  <a:srgbClr val="FFFFFF"/>
                </a:solidFill>
                <a:effectLst/>
                <a:latin typeface="+mn-lt"/>
                <a:ea typeface="+mn-ea"/>
                <a:cs typeface="+mn-cs"/>
              </a:rPr>
              <a:t>déficience</a:t>
            </a:r>
            <a:r>
              <a:rPr lang="en-US" sz="2000" kern="1200" cap="none" dirty="0">
                <a:solidFill>
                  <a:srgbClr val="FFFFFF"/>
                </a:solidFill>
                <a:effectLst/>
                <a:latin typeface="+mn-lt"/>
                <a:ea typeface="+mn-ea"/>
                <a:cs typeface="+mn-cs"/>
              </a:rPr>
              <a:t> auditive </a:t>
            </a:r>
            <a:r>
              <a:rPr lang="en-US" sz="2000" kern="1200" cap="none" dirty="0" err="1">
                <a:solidFill>
                  <a:srgbClr val="FFFFFF"/>
                </a:solidFill>
                <a:effectLst/>
                <a:latin typeface="+mn-lt"/>
                <a:ea typeface="+mn-ea"/>
                <a:cs typeface="+mn-cs"/>
              </a:rPr>
              <a:t>handicapante</a:t>
            </a:r>
            <a:r>
              <a:rPr lang="en-US" sz="2000" kern="1200" cap="none" dirty="0">
                <a:solidFill>
                  <a:srgbClr val="FFFFFF"/>
                </a:solidFill>
                <a:effectLst/>
                <a:latin typeface="+mn-lt"/>
                <a:ea typeface="+mn-ea"/>
                <a:cs typeface="+mn-cs"/>
              </a:rPr>
              <a:t> . 34 millions </a:t>
            </a:r>
            <a:r>
              <a:rPr lang="en-US" sz="2000" kern="1200" cap="none" dirty="0" err="1">
                <a:solidFill>
                  <a:srgbClr val="FFFFFF"/>
                </a:solidFill>
                <a:effectLst/>
                <a:latin typeface="+mn-lt"/>
                <a:ea typeface="+mn-ea"/>
                <a:cs typeface="+mn-cs"/>
              </a:rPr>
              <a:t>d'entre</a:t>
            </a:r>
            <a:r>
              <a:rPr lang="en-US" sz="2000" kern="1200" cap="none" dirty="0">
                <a:solidFill>
                  <a:srgbClr val="FFFFFF"/>
                </a:solidFill>
                <a:effectLst/>
                <a:latin typeface="+mn-lt"/>
                <a:ea typeface="+mn-ea"/>
                <a:cs typeface="+mn-cs"/>
              </a:rPr>
              <a:t> </a:t>
            </a:r>
            <a:r>
              <a:rPr lang="en-US" sz="2000" kern="1200" cap="none" dirty="0" err="1">
                <a:solidFill>
                  <a:srgbClr val="FFFFFF"/>
                </a:solidFill>
                <a:effectLst/>
                <a:latin typeface="+mn-lt"/>
                <a:ea typeface="+mn-ea"/>
                <a:cs typeface="+mn-cs"/>
              </a:rPr>
              <a:t>elles</a:t>
            </a:r>
            <a:r>
              <a:rPr lang="en-US" sz="2000" kern="1200" cap="none" dirty="0">
                <a:solidFill>
                  <a:srgbClr val="FFFFFF"/>
                </a:solidFill>
                <a:effectLst/>
                <a:latin typeface="+mn-lt"/>
                <a:ea typeface="+mn-ea"/>
                <a:cs typeface="+mn-cs"/>
              </a:rPr>
              <a:t> </a:t>
            </a:r>
            <a:r>
              <a:rPr lang="en-US" sz="2000" kern="1200" cap="none" dirty="0" err="1">
                <a:solidFill>
                  <a:srgbClr val="FFFFFF"/>
                </a:solidFill>
                <a:effectLst/>
                <a:latin typeface="+mn-lt"/>
                <a:ea typeface="+mn-ea"/>
                <a:cs typeface="+mn-cs"/>
              </a:rPr>
              <a:t>sont</a:t>
            </a:r>
            <a:r>
              <a:rPr lang="en-US" sz="2000" kern="1200" cap="none" dirty="0">
                <a:solidFill>
                  <a:srgbClr val="FFFFFF"/>
                </a:solidFill>
                <a:effectLst/>
                <a:latin typeface="+mn-lt"/>
                <a:ea typeface="+mn-ea"/>
                <a:cs typeface="+mn-cs"/>
              </a:rPr>
              <a:t> des enfants, </a:t>
            </a:r>
            <a:r>
              <a:rPr lang="en-US" sz="2000" kern="1200" cap="none" dirty="0" err="1">
                <a:solidFill>
                  <a:srgbClr val="FFFFFF"/>
                </a:solidFill>
                <a:effectLst/>
                <a:latin typeface="+mn-lt"/>
                <a:ea typeface="+mn-ea"/>
                <a:cs typeface="+mn-cs"/>
              </a:rPr>
              <a:t>peuvent</a:t>
            </a:r>
            <a:r>
              <a:rPr lang="en-US" sz="2000" kern="1200" cap="none" dirty="0">
                <a:solidFill>
                  <a:srgbClr val="FFFFFF"/>
                </a:solidFill>
                <a:effectLst/>
                <a:latin typeface="+mn-lt"/>
                <a:ea typeface="+mn-ea"/>
                <a:cs typeface="+mn-cs"/>
              </a:rPr>
              <a:t> se </a:t>
            </a:r>
            <a:r>
              <a:rPr lang="en-US" sz="2000" kern="1200" cap="none" dirty="0" err="1">
                <a:solidFill>
                  <a:srgbClr val="FFFFFF"/>
                </a:solidFill>
                <a:effectLst/>
                <a:latin typeface="+mn-lt"/>
                <a:ea typeface="+mn-ea"/>
                <a:cs typeface="+mn-cs"/>
              </a:rPr>
              <a:t>sentir</a:t>
            </a:r>
            <a:r>
              <a:rPr lang="en-US" sz="2000" kern="1200" cap="none" dirty="0">
                <a:solidFill>
                  <a:srgbClr val="FFFFFF"/>
                </a:solidFill>
                <a:effectLst/>
                <a:latin typeface="+mn-lt"/>
                <a:ea typeface="+mn-ea"/>
                <a:cs typeface="+mn-cs"/>
              </a:rPr>
              <a:t> </a:t>
            </a:r>
            <a:r>
              <a:rPr lang="en-US" sz="2000" kern="1200" cap="none" dirty="0" err="1">
                <a:solidFill>
                  <a:srgbClr val="FFFFFF"/>
                </a:solidFill>
                <a:effectLst/>
                <a:latin typeface="+mn-lt"/>
                <a:ea typeface="+mn-ea"/>
                <a:cs typeface="+mn-cs"/>
              </a:rPr>
              <a:t>exclues</a:t>
            </a:r>
            <a:r>
              <a:rPr lang="en-US" sz="2000" kern="1200" cap="none" dirty="0">
                <a:solidFill>
                  <a:srgbClr val="FFFFFF"/>
                </a:solidFill>
                <a:effectLst/>
                <a:latin typeface="+mn-lt"/>
                <a:ea typeface="+mn-ea"/>
                <a:cs typeface="+mn-cs"/>
              </a:rPr>
              <a:t>. </a:t>
            </a:r>
          </a:p>
          <a:p>
            <a:r>
              <a:rPr lang="en-US" sz="2000" kern="1200" cap="none" dirty="0">
                <a:solidFill>
                  <a:srgbClr val="FFFFFF"/>
                </a:solidFill>
                <a:effectLst/>
                <a:latin typeface="+mn-lt"/>
                <a:ea typeface="+mn-ea"/>
                <a:cs typeface="+mn-cs"/>
              </a:rPr>
              <a:t>La </a:t>
            </a:r>
            <a:r>
              <a:rPr lang="en-US" sz="2000" kern="1200" cap="none" dirty="0" err="1">
                <a:solidFill>
                  <a:srgbClr val="FFFFFF"/>
                </a:solidFill>
                <a:effectLst/>
                <a:latin typeface="+mn-lt"/>
                <a:ea typeface="+mn-ea"/>
                <a:cs typeface="+mn-cs"/>
              </a:rPr>
              <a:t>surdité</a:t>
            </a:r>
            <a:r>
              <a:rPr lang="en-US" sz="2000" kern="1200" cap="none" dirty="0">
                <a:solidFill>
                  <a:srgbClr val="FFFFFF"/>
                </a:solidFill>
                <a:effectLst/>
                <a:latin typeface="+mn-lt"/>
                <a:ea typeface="+mn-ea"/>
                <a:cs typeface="+mn-cs"/>
              </a:rPr>
              <a:t> </a:t>
            </a:r>
            <a:r>
              <a:rPr lang="en-US" sz="2000" kern="1200" cap="none" dirty="0" err="1">
                <a:solidFill>
                  <a:srgbClr val="FFFFFF"/>
                </a:solidFill>
                <a:effectLst/>
                <a:latin typeface="+mn-lt"/>
                <a:ea typeface="+mn-ea"/>
                <a:cs typeface="+mn-cs"/>
              </a:rPr>
              <a:t>est</a:t>
            </a:r>
            <a:r>
              <a:rPr lang="en-US" sz="2000" kern="1200" cap="none" dirty="0">
                <a:solidFill>
                  <a:srgbClr val="FFFFFF"/>
                </a:solidFill>
                <a:effectLst/>
                <a:latin typeface="+mn-lt"/>
                <a:ea typeface="+mn-ea"/>
                <a:cs typeface="+mn-cs"/>
              </a:rPr>
              <a:t> un handicap </a:t>
            </a:r>
            <a:r>
              <a:rPr lang="en-US" sz="2000" kern="1200" cap="none" dirty="0" err="1">
                <a:solidFill>
                  <a:srgbClr val="FFFFFF"/>
                </a:solidFill>
                <a:effectLst/>
                <a:latin typeface="+mn-lt"/>
                <a:ea typeface="+mn-ea"/>
                <a:cs typeface="+mn-cs"/>
              </a:rPr>
              <a:t>peu</a:t>
            </a:r>
            <a:r>
              <a:rPr lang="en-US" sz="2000" kern="1200" cap="none" dirty="0">
                <a:solidFill>
                  <a:srgbClr val="FFFFFF"/>
                </a:solidFill>
                <a:effectLst/>
                <a:latin typeface="+mn-lt"/>
                <a:ea typeface="+mn-ea"/>
                <a:cs typeface="+mn-cs"/>
              </a:rPr>
              <a:t> </a:t>
            </a:r>
            <a:r>
              <a:rPr lang="en-US" sz="2000" kern="1200" cap="none" dirty="0" err="1">
                <a:solidFill>
                  <a:srgbClr val="FFFFFF"/>
                </a:solidFill>
                <a:effectLst/>
                <a:latin typeface="+mn-lt"/>
                <a:ea typeface="+mn-ea"/>
                <a:cs typeface="+mn-cs"/>
              </a:rPr>
              <a:t>reconnu</a:t>
            </a:r>
            <a:r>
              <a:rPr lang="en-US" sz="2000" kern="1200" cap="none" dirty="0">
                <a:solidFill>
                  <a:srgbClr val="FFFFFF"/>
                </a:solidFill>
                <a:effectLst/>
                <a:latin typeface="+mn-lt"/>
                <a:ea typeface="+mn-ea"/>
                <a:cs typeface="+mn-cs"/>
              </a:rPr>
              <a:t> et </a:t>
            </a:r>
            <a:r>
              <a:rPr lang="en-US" sz="2000" kern="1200" cap="none" dirty="0" err="1">
                <a:solidFill>
                  <a:srgbClr val="FFFFFF"/>
                </a:solidFill>
                <a:effectLst/>
                <a:latin typeface="+mn-lt"/>
                <a:ea typeface="+mn-ea"/>
                <a:cs typeface="+mn-cs"/>
              </a:rPr>
              <a:t>très</a:t>
            </a:r>
            <a:r>
              <a:rPr lang="en-US" sz="2000" kern="1200" cap="none" dirty="0">
                <a:solidFill>
                  <a:srgbClr val="FFFFFF"/>
                </a:solidFill>
                <a:effectLst/>
                <a:latin typeface="+mn-lt"/>
                <a:ea typeface="+mn-ea"/>
                <a:cs typeface="+mn-cs"/>
              </a:rPr>
              <a:t> mal </a:t>
            </a:r>
            <a:r>
              <a:rPr lang="en-US" sz="2000" kern="1200" cap="none" dirty="0" err="1">
                <a:solidFill>
                  <a:srgbClr val="FFFFFF"/>
                </a:solidFill>
                <a:effectLst/>
                <a:latin typeface="+mn-lt"/>
                <a:ea typeface="+mn-ea"/>
                <a:cs typeface="+mn-cs"/>
              </a:rPr>
              <a:t>accepté</a:t>
            </a:r>
            <a:r>
              <a:rPr lang="en-US" sz="2000" kern="1200" cap="none" dirty="0">
                <a:solidFill>
                  <a:srgbClr val="FFFFFF"/>
                </a:solidFill>
                <a:effectLst/>
                <a:latin typeface="+mn-lt"/>
                <a:ea typeface="+mn-ea"/>
                <a:cs typeface="+mn-cs"/>
              </a:rPr>
              <a:t> par les </a:t>
            </a:r>
            <a:r>
              <a:rPr lang="en-US" sz="2000" kern="1200" cap="none" dirty="0" err="1">
                <a:solidFill>
                  <a:srgbClr val="FFFFFF"/>
                </a:solidFill>
                <a:effectLst/>
                <a:latin typeface="+mn-lt"/>
                <a:ea typeface="+mn-ea"/>
                <a:cs typeface="+mn-cs"/>
              </a:rPr>
              <a:t>personnes</a:t>
            </a:r>
            <a:r>
              <a:rPr lang="en-US" sz="2000" kern="1200" cap="none" dirty="0">
                <a:solidFill>
                  <a:srgbClr val="FFFFFF"/>
                </a:solidFill>
                <a:effectLst/>
                <a:latin typeface="+mn-lt"/>
                <a:ea typeface="+mn-ea"/>
                <a:cs typeface="+mn-cs"/>
              </a:rPr>
              <a:t> </a:t>
            </a:r>
            <a:r>
              <a:rPr lang="en-US" sz="2000" kern="1200" cap="none" dirty="0" err="1">
                <a:solidFill>
                  <a:srgbClr val="FFFFFF"/>
                </a:solidFill>
                <a:effectLst/>
                <a:latin typeface="+mn-lt"/>
                <a:ea typeface="+mn-ea"/>
                <a:cs typeface="+mn-cs"/>
              </a:rPr>
              <a:t>extérieures</a:t>
            </a:r>
            <a:r>
              <a:rPr lang="en-US" sz="2000" kern="1200" cap="none" dirty="0">
                <a:solidFill>
                  <a:srgbClr val="FFFFFF"/>
                </a:solidFill>
                <a:effectLst/>
                <a:latin typeface="+mn-lt"/>
                <a:ea typeface="+mn-ea"/>
                <a:cs typeface="+mn-cs"/>
              </a:rPr>
              <a:t> car </a:t>
            </a:r>
            <a:r>
              <a:rPr lang="en-US" sz="2000" kern="1200" cap="none" dirty="0" err="1">
                <a:solidFill>
                  <a:srgbClr val="FFFFFF"/>
                </a:solidFill>
                <a:effectLst/>
                <a:latin typeface="+mn-lt"/>
                <a:ea typeface="+mn-ea"/>
                <a:cs typeface="+mn-cs"/>
              </a:rPr>
              <a:t>il</a:t>
            </a:r>
            <a:r>
              <a:rPr lang="en-US" sz="2000" kern="1200" cap="none" dirty="0">
                <a:solidFill>
                  <a:srgbClr val="FFFFFF"/>
                </a:solidFill>
                <a:effectLst/>
                <a:latin typeface="+mn-lt"/>
                <a:ea typeface="+mn-ea"/>
                <a:cs typeface="+mn-cs"/>
              </a:rPr>
              <a:t> </a:t>
            </a:r>
            <a:r>
              <a:rPr lang="en-US" sz="2000" kern="1200" cap="none" dirty="0" err="1">
                <a:solidFill>
                  <a:srgbClr val="FFFFFF"/>
                </a:solidFill>
                <a:effectLst/>
                <a:latin typeface="+mn-lt"/>
                <a:ea typeface="+mn-ea"/>
                <a:cs typeface="+mn-cs"/>
              </a:rPr>
              <a:t>n’est</a:t>
            </a:r>
            <a:r>
              <a:rPr lang="en-US" sz="2000" kern="1200" cap="none" dirty="0">
                <a:solidFill>
                  <a:srgbClr val="FFFFFF"/>
                </a:solidFill>
                <a:effectLst/>
                <a:latin typeface="+mn-lt"/>
                <a:ea typeface="+mn-ea"/>
                <a:cs typeface="+mn-cs"/>
              </a:rPr>
              <a:t> pas </a:t>
            </a:r>
            <a:r>
              <a:rPr lang="en-US" sz="2000" kern="1200" cap="none" dirty="0" err="1">
                <a:solidFill>
                  <a:srgbClr val="FFFFFF"/>
                </a:solidFill>
                <a:effectLst/>
                <a:latin typeface="+mn-lt"/>
                <a:ea typeface="+mn-ea"/>
                <a:cs typeface="+mn-cs"/>
              </a:rPr>
              <a:t>forcément</a:t>
            </a:r>
            <a:r>
              <a:rPr lang="en-US" sz="2000" kern="1200" cap="none" dirty="0">
                <a:solidFill>
                  <a:srgbClr val="FFFFFF"/>
                </a:solidFill>
                <a:effectLst/>
                <a:latin typeface="+mn-lt"/>
                <a:ea typeface="+mn-ea"/>
                <a:cs typeface="+mn-cs"/>
              </a:rPr>
              <a:t> visible. Les </a:t>
            </a:r>
            <a:r>
              <a:rPr lang="en-US" sz="2000" kern="1200" cap="none" dirty="0" err="1">
                <a:solidFill>
                  <a:srgbClr val="FFFFFF"/>
                </a:solidFill>
                <a:effectLst/>
                <a:latin typeface="+mn-lt"/>
                <a:ea typeface="+mn-ea"/>
                <a:cs typeface="+mn-cs"/>
              </a:rPr>
              <a:t>quelques</a:t>
            </a:r>
            <a:r>
              <a:rPr lang="en-US" sz="2000" kern="1200" cap="none" dirty="0">
                <a:solidFill>
                  <a:srgbClr val="FFFFFF"/>
                </a:solidFill>
                <a:effectLst/>
                <a:latin typeface="+mn-lt"/>
                <a:ea typeface="+mn-ea"/>
                <a:cs typeface="+mn-cs"/>
              </a:rPr>
              <a:t> 6 millions de </a:t>
            </a:r>
            <a:r>
              <a:rPr lang="en-US" sz="2000" kern="1200" cap="none" dirty="0" err="1">
                <a:solidFill>
                  <a:srgbClr val="FFFFFF"/>
                </a:solidFill>
                <a:effectLst/>
                <a:latin typeface="+mn-lt"/>
                <a:ea typeface="+mn-ea"/>
                <a:cs typeface="+mn-cs"/>
              </a:rPr>
              <a:t>malentendants</a:t>
            </a:r>
            <a:r>
              <a:rPr lang="en-US" sz="2000" kern="1200" cap="none" dirty="0">
                <a:solidFill>
                  <a:srgbClr val="FFFFFF"/>
                </a:solidFill>
                <a:effectLst/>
                <a:latin typeface="+mn-lt"/>
                <a:ea typeface="+mn-ea"/>
                <a:cs typeface="+mn-cs"/>
              </a:rPr>
              <a:t> </a:t>
            </a:r>
            <a:r>
              <a:rPr lang="en-US" sz="2000" kern="1200" cap="none" dirty="0" err="1">
                <a:solidFill>
                  <a:srgbClr val="FFFFFF"/>
                </a:solidFill>
                <a:effectLst/>
                <a:latin typeface="+mn-lt"/>
                <a:ea typeface="+mn-ea"/>
                <a:cs typeface="+mn-cs"/>
              </a:rPr>
              <a:t>dont</a:t>
            </a:r>
            <a:r>
              <a:rPr lang="en-US" sz="2000" kern="1200" cap="none" dirty="0">
                <a:solidFill>
                  <a:srgbClr val="FFFFFF"/>
                </a:solidFill>
                <a:effectLst/>
                <a:latin typeface="+mn-lt"/>
                <a:ea typeface="+mn-ea"/>
                <a:cs typeface="+mn-cs"/>
              </a:rPr>
              <a:t> 400 000 </a:t>
            </a:r>
            <a:r>
              <a:rPr lang="en-US" sz="2000" kern="1200" cap="none" dirty="0" err="1">
                <a:solidFill>
                  <a:srgbClr val="FFFFFF"/>
                </a:solidFill>
                <a:effectLst/>
                <a:latin typeface="+mn-lt"/>
                <a:ea typeface="+mn-ea"/>
                <a:cs typeface="+mn-cs"/>
              </a:rPr>
              <a:t>sévèrement</a:t>
            </a:r>
            <a:r>
              <a:rPr lang="en-US" sz="2000" kern="1200" cap="none" dirty="0">
                <a:solidFill>
                  <a:srgbClr val="FFFFFF"/>
                </a:solidFill>
                <a:effectLst/>
                <a:latin typeface="+mn-lt"/>
                <a:ea typeface="+mn-ea"/>
                <a:cs typeface="+mn-cs"/>
              </a:rPr>
              <a:t> </a:t>
            </a:r>
            <a:r>
              <a:rPr lang="en-US" sz="2000" kern="1200" cap="none" dirty="0" err="1">
                <a:solidFill>
                  <a:srgbClr val="FFFFFF"/>
                </a:solidFill>
                <a:effectLst/>
                <a:latin typeface="+mn-lt"/>
                <a:ea typeface="+mn-ea"/>
                <a:cs typeface="+mn-cs"/>
              </a:rPr>
              <a:t>sourds</a:t>
            </a:r>
            <a:r>
              <a:rPr lang="en-US" sz="2000" kern="1200" cap="none" dirty="0">
                <a:solidFill>
                  <a:srgbClr val="FFFFFF"/>
                </a:solidFill>
                <a:effectLst/>
                <a:latin typeface="+mn-lt"/>
                <a:ea typeface="+mn-ea"/>
                <a:cs typeface="+mn-cs"/>
              </a:rPr>
              <a:t> </a:t>
            </a:r>
            <a:r>
              <a:rPr lang="en-US" sz="2000" kern="1200" cap="none" dirty="0" err="1">
                <a:solidFill>
                  <a:srgbClr val="FFFFFF"/>
                </a:solidFill>
                <a:effectLst/>
                <a:latin typeface="+mn-lt"/>
                <a:ea typeface="+mn-ea"/>
                <a:cs typeface="+mn-cs"/>
              </a:rPr>
              <a:t>en</a:t>
            </a:r>
            <a:r>
              <a:rPr lang="en-US" sz="2000" kern="1200" cap="none" dirty="0">
                <a:solidFill>
                  <a:srgbClr val="FFFFFF"/>
                </a:solidFill>
                <a:effectLst/>
                <a:latin typeface="+mn-lt"/>
                <a:ea typeface="+mn-ea"/>
                <a:cs typeface="+mn-cs"/>
              </a:rPr>
              <a:t> France </a:t>
            </a:r>
            <a:r>
              <a:rPr lang="en-US" sz="2000" kern="1200" cap="none" dirty="0" err="1">
                <a:solidFill>
                  <a:srgbClr val="FFFFFF"/>
                </a:solidFill>
                <a:effectLst/>
                <a:latin typeface="+mn-lt"/>
                <a:ea typeface="+mn-ea"/>
                <a:cs typeface="+mn-cs"/>
              </a:rPr>
              <a:t>sont</a:t>
            </a:r>
            <a:r>
              <a:rPr lang="en-US" sz="2000" kern="1200" cap="none" dirty="0">
                <a:solidFill>
                  <a:srgbClr val="FFFFFF"/>
                </a:solidFill>
                <a:effectLst/>
                <a:latin typeface="+mn-lt"/>
                <a:ea typeface="+mn-ea"/>
                <a:cs typeface="+mn-cs"/>
              </a:rPr>
              <a:t> </a:t>
            </a:r>
            <a:r>
              <a:rPr lang="en-US" sz="2000" kern="1200" cap="none" dirty="0" err="1">
                <a:solidFill>
                  <a:srgbClr val="FFFFFF"/>
                </a:solidFill>
                <a:effectLst/>
                <a:latin typeface="+mn-lt"/>
                <a:ea typeface="+mn-ea"/>
                <a:cs typeface="+mn-cs"/>
              </a:rPr>
              <a:t>souvent</a:t>
            </a:r>
            <a:r>
              <a:rPr lang="en-US" sz="2000" kern="1200" cap="none" dirty="0">
                <a:solidFill>
                  <a:srgbClr val="FFFFFF"/>
                </a:solidFill>
                <a:effectLst/>
                <a:latin typeface="+mn-lt"/>
                <a:ea typeface="+mn-ea"/>
                <a:cs typeface="+mn-cs"/>
              </a:rPr>
              <a:t> </a:t>
            </a:r>
            <a:r>
              <a:rPr lang="en-US" sz="2000" kern="1200" cap="none" dirty="0" err="1">
                <a:solidFill>
                  <a:srgbClr val="FFFFFF"/>
                </a:solidFill>
                <a:effectLst/>
                <a:latin typeface="+mn-lt"/>
                <a:ea typeface="+mn-ea"/>
                <a:cs typeface="+mn-cs"/>
              </a:rPr>
              <a:t>confrontés</a:t>
            </a:r>
            <a:r>
              <a:rPr lang="en-US" sz="2000" kern="1200" cap="none" dirty="0">
                <a:solidFill>
                  <a:srgbClr val="FFFFFF"/>
                </a:solidFill>
                <a:effectLst/>
                <a:latin typeface="+mn-lt"/>
                <a:ea typeface="+mn-ea"/>
                <a:cs typeface="+mn-cs"/>
              </a:rPr>
              <a:t> à un </a:t>
            </a:r>
            <a:r>
              <a:rPr lang="en-US" sz="2000" kern="1200" cap="none" dirty="0" err="1">
                <a:solidFill>
                  <a:srgbClr val="FFFFFF"/>
                </a:solidFill>
                <a:effectLst/>
                <a:latin typeface="+mn-lt"/>
                <a:ea typeface="+mn-ea"/>
                <a:cs typeface="+mn-cs"/>
              </a:rPr>
              <a:t>manque</a:t>
            </a:r>
            <a:r>
              <a:rPr lang="en-US" sz="2000" kern="1200" cap="none" dirty="0">
                <a:solidFill>
                  <a:srgbClr val="FFFFFF"/>
                </a:solidFill>
                <a:effectLst/>
                <a:latin typeface="+mn-lt"/>
                <a:ea typeface="+mn-ea"/>
                <a:cs typeface="+mn-cs"/>
              </a:rPr>
              <a:t> de </a:t>
            </a:r>
            <a:r>
              <a:rPr lang="en-US" sz="2000" kern="1200" cap="none" dirty="0" err="1">
                <a:solidFill>
                  <a:srgbClr val="FFFFFF"/>
                </a:solidFill>
                <a:effectLst/>
                <a:latin typeface="+mn-lt"/>
                <a:ea typeface="+mn-ea"/>
                <a:cs typeface="+mn-cs"/>
              </a:rPr>
              <a:t>compréhension</a:t>
            </a:r>
            <a:r>
              <a:rPr lang="en-US" sz="2000" kern="1200" cap="none" dirty="0">
                <a:solidFill>
                  <a:srgbClr val="FFFFFF"/>
                </a:solidFill>
                <a:effectLst/>
                <a:latin typeface="+mn-lt"/>
                <a:ea typeface="+mn-ea"/>
                <a:cs typeface="+mn-cs"/>
              </a:rPr>
              <a:t> et </a:t>
            </a:r>
            <a:r>
              <a:rPr lang="en-US" sz="2000" kern="1200" cap="none" dirty="0" err="1">
                <a:solidFill>
                  <a:srgbClr val="FFFFFF"/>
                </a:solidFill>
                <a:effectLst/>
                <a:latin typeface="+mn-lt"/>
                <a:ea typeface="+mn-ea"/>
                <a:cs typeface="+mn-cs"/>
              </a:rPr>
              <a:t>sont</a:t>
            </a:r>
            <a:r>
              <a:rPr lang="en-US" sz="2000" kern="1200" cap="none" dirty="0">
                <a:solidFill>
                  <a:srgbClr val="FFFFFF"/>
                </a:solidFill>
                <a:effectLst/>
                <a:latin typeface="+mn-lt"/>
                <a:ea typeface="+mn-ea"/>
                <a:cs typeface="+mn-cs"/>
              </a:rPr>
              <a:t> </a:t>
            </a:r>
            <a:r>
              <a:rPr lang="en-US" sz="2000" kern="1200" cap="none" dirty="0" err="1">
                <a:solidFill>
                  <a:srgbClr val="FFFFFF"/>
                </a:solidFill>
                <a:effectLst/>
                <a:latin typeface="+mn-lt"/>
                <a:ea typeface="+mn-ea"/>
                <a:cs typeface="+mn-cs"/>
              </a:rPr>
              <a:t>vite</a:t>
            </a:r>
            <a:r>
              <a:rPr lang="en-US" sz="2000" kern="1200" cap="none" dirty="0">
                <a:solidFill>
                  <a:srgbClr val="FFFFFF"/>
                </a:solidFill>
                <a:effectLst/>
                <a:latin typeface="+mn-lt"/>
                <a:ea typeface="+mn-ea"/>
                <a:cs typeface="+mn-cs"/>
              </a:rPr>
              <a:t> </a:t>
            </a:r>
            <a:r>
              <a:rPr lang="en-US" sz="2000" kern="1200" cap="none" dirty="0" err="1">
                <a:solidFill>
                  <a:srgbClr val="FFFFFF"/>
                </a:solidFill>
                <a:effectLst/>
                <a:latin typeface="+mn-lt"/>
                <a:ea typeface="+mn-ea"/>
                <a:cs typeface="+mn-cs"/>
              </a:rPr>
              <a:t>isolés</a:t>
            </a:r>
            <a:r>
              <a:rPr lang="en-US" sz="2000" kern="1200" cap="none" dirty="0">
                <a:solidFill>
                  <a:srgbClr val="FFFFFF"/>
                </a:solidFill>
                <a:effectLst/>
                <a:latin typeface="+mn-lt"/>
                <a:ea typeface="+mn-ea"/>
                <a:cs typeface="+mn-cs"/>
              </a:rPr>
              <a:t>.</a:t>
            </a:r>
          </a:p>
          <a:p>
            <a:pPr marL="0" indent="0"/>
            <a:endParaRPr lang="en-US" sz="2000" kern="1200" cap="none" dirty="0">
              <a:solidFill>
                <a:srgbClr val="FFFFFF"/>
              </a:solidFill>
              <a:effectLst/>
              <a:latin typeface="+mn-lt"/>
              <a:ea typeface="+mn-ea"/>
              <a:cs typeface="+mn-cs"/>
            </a:endParaRPr>
          </a:p>
          <a:p>
            <a:pPr marL="0" indent="0" algn="ctr">
              <a:buNone/>
            </a:pPr>
            <a:r>
              <a:rPr lang="en-US" sz="2000" b="1" u="sng" kern="1200" cap="none" dirty="0">
                <a:solidFill>
                  <a:srgbClr val="FFFFFF"/>
                </a:solidFill>
                <a:effectLst/>
                <a:latin typeface="+mn-lt"/>
                <a:ea typeface="+mn-ea"/>
                <a:cs typeface="+mn-cs"/>
              </a:rPr>
              <a:t>glasses-voice  </a:t>
            </a:r>
            <a:r>
              <a:rPr lang="en-US" sz="2000" b="1" u="sng" kern="1200" cap="none" dirty="0" err="1">
                <a:solidFill>
                  <a:srgbClr val="FFFFFF"/>
                </a:solidFill>
                <a:effectLst/>
                <a:latin typeface="+mn-lt"/>
                <a:ea typeface="+mn-ea"/>
                <a:cs typeface="+mn-cs"/>
              </a:rPr>
              <a:t>est</a:t>
            </a:r>
            <a:r>
              <a:rPr lang="en-US" sz="2000" b="1" u="sng" kern="1200" cap="none" dirty="0">
                <a:solidFill>
                  <a:srgbClr val="FFFFFF"/>
                </a:solidFill>
                <a:effectLst/>
                <a:latin typeface="+mn-lt"/>
                <a:ea typeface="+mn-ea"/>
                <a:cs typeface="+mn-cs"/>
              </a:rPr>
              <a:t> </a:t>
            </a:r>
            <a:r>
              <a:rPr lang="en-US" sz="2000" b="1" u="sng" kern="1200" cap="none" dirty="0" err="1">
                <a:solidFill>
                  <a:srgbClr val="FFFFFF"/>
                </a:solidFill>
                <a:effectLst/>
                <a:latin typeface="+mn-lt"/>
                <a:ea typeface="+mn-ea"/>
                <a:cs typeface="+mn-cs"/>
              </a:rPr>
              <a:t>une</a:t>
            </a:r>
            <a:r>
              <a:rPr lang="en-US" sz="2000" b="1" u="sng" kern="1200" cap="none" dirty="0">
                <a:solidFill>
                  <a:srgbClr val="FFFFFF"/>
                </a:solidFill>
                <a:effectLst/>
                <a:latin typeface="+mn-lt"/>
                <a:ea typeface="+mn-ea"/>
                <a:cs typeface="+mn-cs"/>
              </a:rPr>
              <a:t> solution qui </a:t>
            </a:r>
            <a:r>
              <a:rPr lang="en-US" sz="2000" b="1" u="sng" kern="1200" cap="none" dirty="0" err="1">
                <a:solidFill>
                  <a:srgbClr val="FFFFFF"/>
                </a:solidFill>
                <a:effectLst/>
                <a:latin typeface="+mn-lt"/>
                <a:ea typeface="+mn-ea"/>
                <a:cs typeface="+mn-cs"/>
              </a:rPr>
              <a:t>cherche</a:t>
            </a:r>
            <a:r>
              <a:rPr lang="en-US" sz="2000" b="1" u="sng" kern="1200" cap="none" dirty="0">
                <a:solidFill>
                  <a:srgbClr val="FFFFFF"/>
                </a:solidFill>
                <a:effectLst/>
                <a:latin typeface="+mn-lt"/>
                <a:ea typeface="+mn-ea"/>
                <a:cs typeface="+mn-cs"/>
              </a:rPr>
              <a:t> à </a:t>
            </a:r>
            <a:r>
              <a:rPr lang="en-US" sz="2000" b="1" u="sng" kern="1200" cap="none" dirty="0" err="1">
                <a:solidFill>
                  <a:srgbClr val="FFFFFF"/>
                </a:solidFill>
                <a:effectLst/>
                <a:latin typeface="+mn-lt"/>
                <a:ea typeface="+mn-ea"/>
                <a:cs typeface="+mn-cs"/>
              </a:rPr>
              <a:t>résoudre</a:t>
            </a:r>
            <a:r>
              <a:rPr lang="en-US" sz="2000" b="1" u="sng" kern="1200" cap="none" dirty="0">
                <a:solidFill>
                  <a:srgbClr val="FFFFFF"/>
                </a:solidFill>
                <a:effectLst/>
                <a:latin typeface="+mn-lt"/>
                <a:ea typeface="+mn-ea"/>
                <a:cs typeface="+mn-cs"/>
              </a:rPr>
              <a:t> </a:t>
            </a:r>
            <a:r>
              <a:rPr lang="en-US" sz="2000" b="1" u="sng" kern="1200" cap="none" dirty="0" err="1">
                <a:solidFill>
                  <a:srgbClr val="FFFFFF"/>
                </a:solidFill>
                <a:effectLst/>
                <a:latin typeface="+mn-lt"/>
                <a:ea typeface="+mn-ea"/>
                <a:cs typeface="+mn-cs"/>
              </a:rPr>
              <a:t>ce</a:t>
            </a:r>
            <a:r>
              <a:rPr lang="en-US" sz="2000" b="1" u="sng" kern="1200" cap="none" dirty="0">
                <a:solidFill>
                  <a:srgbClr val="FFFFFF"/>
                </a:solidFill>
                <a:effectLst/>
                <a:latin typeface="+mn-lt"/>
                <a:ea typeface="+mn-ea"/>
                <a:cs typeface="+mn-cs"/>
              </a:rPr>
              <a:t> </a:t>
            </a:r>
            <a:r>
              <a:rPr lang="en-US" sz="2000" b="1" u="sng" kern="1200" cap="none" dirty="0" err="1">
                <a:solidFill>
                  <a:srgbClr val="FFFFFF"/>
                </a:solidFill>
                <a:effectLst/>
                <a:latin typeface="+mn-lt"/>
                <a:ea typeface="+mn-ea"/>
                <a:cs typeface="+mn-cs"/>
              </a:rPr>
              <a:t>problème</a:t>
            </a:r>
            <a:r>
              <a:rPr lang="en-US" sz="2000" b="1" u="sng" kern="1200" cap="none" dirty="0">
                <a:solidFill>
                  <a:srgbClr val="FFFFFF"/>
                </a:solidFill>
                <a:effectLst/>
                <a:latin typeface="+mn-lt"/>
                <a:ea typeface="+mn-ea"/>
                <a:cs typeface="+mn-cs"/>
              </a:rPr>
              <a:t>. </a:t>
            </a:r>
          </a:p>
          <a:p>
            <a:endParaRPr lang="en-US" sz="2000" kern="1200" cap="none" dirty="0">
              <a:solidFill>
                <a:srgbClr val="FFFFFF"/>
              </a:solidFill>
              <a:effectLst/>
              <a:latin typeface="+mn-lt"/>
              <a:ea typeface="+mn-ea"/>
              <a:cs typeface="+mn-cs"/>
            </a:endParaRPr>
          </a:p>
        </p:txBody>
      </p:sp>
    </p:spTree>
    <p:extLst>
      <p:ext uri="{BB962C8B-B14F-4D97-AF65-F5344CB8AC3E}">
        <p14:creationId xmlns:p14="http://schemas.microsoft.com/office/powerpoint/2010/main" val="24830006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F76C0BE8-78A2-438B-B5F2-A7BED62D6114}"/>
              </a:ext>
            </a:extLst>
          </p:cNvPr>
          <p:cNvSpPr txBox="1">
            <a:spLocks/>
          </p:cNvSpPr>
          <p:nvPr/>
        </p:nvSpPr>
        <p:spPr>
          <a:xfrm>
            <a:off x="652445" y="602545"/>
            <a:ext cx="8266872" cy="80824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fr-FR" altLang="x-none" b="1" dirty="0"/>
              <a:t>Concernant le droit de logo et marque de fabrique:</a:t>
            </a:r>
          </a:p>
          <a:p>
            <a:pPr marL="0" indent="0">
              <a:buNone/>
            </a:pPr>
            <a:endParaRPr lang="fr-FR" dirty="0"/>
          </a:p>
        </p:txBody>
      </p:sp>
      <p:sp>
        <p:nvSpPr>
          <p:cNvPr id="5" name="Rectangle 4">
            <a:extLst>
              <a:ext uri="{FF2B5EF4-FFF2-40B4-BE49-F238E27FC236}">
                <a16:creationId xmlns:a16="http://schemas.microsoft.com/office/drawing/2014/main" id="{A29CCF63-D3BB-4A6A-92B8-AFBBC53BD2BA}"/>
              </a:ext>
            </a:extLst>
          </p:cNvPr>
          <p:cNvSpPr/>
          <p:nvPr/>
        </p:nvSpPr>
        <p:spPr>
          <a:xfrm>
            <a:off x="1149402" y="2736502"/>
            <a:ext cx="5489526" cy="1384995"/>
          </a:xfrm>
          <a:prstGeom prst="rect">
            <a:avLst/>
          </a:prstGeom>
          <a:noFill/>
        </p:spPr>
        <p:txBody>
          <a:bodyPr wrap="square" lIns="91440" tIns="45720" rIns="91440" bIns="45720">
            <a:spAutoFit/>
          </a:bodyPr>
          <a:lstStyle/>
          <a:p>
            <a:r>
              <a:rPr lang="fr-FR" sz="2800" dirty="0">
                <a:latin typeface="Times New Roman" panose="02020603050405020304" pitchFamily="18" charset="0"/>
                <a:cs typeface="Times New Roman" panose="02020603050405020304" pitchFamily="18" charset="0"/>
              </a:rPr>
              <a:t>La protection est assurée pour une période de 10 ans renouvelable indéfiniment.</a:t>
            </a:r>
            <a:endParaRPr lang="fr-FR" altLang="x-none" sz="2800" b="1" u="sng" dirty="0">
              <a:latin typeface="Times New Roman" panose="02020603050405020304" pitchFamily="18" charset="0"/>
              <a:cs typeface="Times New Roman" panose="02020603050405020304" pitchFamily="18" charset="0"/>
            </a:endParaRPr>
          </a:p>
        </p:txBody>
      </p:sp>
      <p:pic>
        <p:nvPicPr>
          <p:cNvPr id="7" name="Image 6">
            <a:extLst>
              <a:ext uri="{FF2B5EF4-FFF2-40B4-BE49-F238E27FC236}">
                <a16:creationId xmlns:a16="http://schemas.microsoft.com/office/drawing/2014/main" id="{7F3B1B4F-7BA7-440B-AF8F-B5B2A0CE156B}"/>
              </a:ext>
            </a:extLst>
          </p:cNvPr>
          <p:cNvPicPr>
            <a:picLocks noChangeAspect="1"/>
          </p:cNvPicPr>
          <p:nvPr/>
        </p:nvPicPr>
        <p:blipFill>
          <a:blip r:embed="rId2"/>
          <a:stretch>
            <a:fillRect/>
          </a:stretch>
        </p:blipFill>
        <p:spPr>
          <a:xfrm>
            <a:off x="7302667" y="2289710"/>
            <a:ext cx="3233299" cy="227857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82870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fltVal val="0"/>
                                          </p:val>
                                        </p:tav>
                                        <p:tav tm="100000">
                                          <p:val>
                                            <p:strVal val="#ppt_w"/>
                                          </p:val>
                                        </p:tav>
                                      </p:tavLst>
                                    </p:anim>
                                    <p:anim calcmode="lin" valueType="num">
                                      <p:cBhvr>
                                        <p:cTn id="14" dur="1000" fill="hold"/>
                                        <p:tgtEl>
                                          <p:spTgt spid="7"/>
                                        </p:tgtEl>
                                        <p:attrNameLst>
                                          <p:attrName>ppt_h</p:attrName>
                                        </p:attrNameLst>
                                      </p:cBhvr>
                                      <p:tavLst>
                                        <p:tav tm="0">
                                          <p:val>
                                            <p:fltVal val="0"/>
                                          </p:val>
                                        </p:tav>
                                        <p:tav tm="100000">
                                          <p:val>
                                            <p:strVal val="#ppt_h"/>
                                          </p:val>
                                        </p:tav>
                                      </p:tavLst>
                                    </p:anim>
                                    <p:anim calcmode="lin" valueType="num">
                                      <p:cBhvr>
                                        <p:cTn id="15" dur="1000" fill="hold"/>
                                        <p:tgtEl>
                                          <p:spTgt spid="7"/>
                                        </p:tgtEl>
                                        <p:attrNameLst>
                                          <p:attrName>style.rotation</p:attrName>
                                        </p:attrNameLst>
                                      </p:cBhvr>
                                      <p:tavLst>
                                        <p:tav tm="0">
                                          <p:val>
                                            <p:fltVal val="90"/>
                                          </p:val>
                                        </p:tav>
                                        <p:tav tm="100000">
                                          <p:val>
                                            <p:fltVal val="0"/>
                                          </p:val>
                                        </p:tav>
                                      </p:tavLst>
                                    </p:anim>
                                    <p:animEffect transition="in" filter="fade">
                                      <p:cBhvr>
                                        <p:cTn id="1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10">
            <a:extLst>
              <a:ext uri="{FF2B5EF4-FFF2-40B4-BE49-F238E27FC236}">
                <a16:creationId xmlns:a16="http://schemas.microsoft.com/office/drawing/2014/main" id="{03E8C8A2-D2DA-42F8-84AA-AC5AB4251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2" name="Picture 11">
              <a:extLst>
                <a:ext uri="{FF2B5EF4-FFF2-40B4-BE49-F238E27FC236}">
                  <a16:creationId xmlns:a16="http://schemas.microsoft.com/office/drawing/2014/main" id="{9A5D1FE1-4883-49B4-AD3E-D0A3F8DCE12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7F829EAE-7CB1-410F-BAF1-55BD6DC249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4EA5F8CE-974F-4443-AB3C-4799C33230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5" name="Picture 14">
              <a:extLst>
                <a:ext uri="{FF2B5EF4-FFF2-40B4-BE49-F238E27FC236}">
                  <a16:creationId xmlns:a16="http://schemas.microsoft.com/office/drawing/2014/main" id="{94075D0C-1739-4729-A5C8-5C5707A942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28" name="Straight Connector 16">
            <a:extLst>
              <a:ext uri="{FF2B5EF4-FFF2-40B4-BE49-F238E27FC236}">
                <a16:creationId xmlns:a16="http://schemas.microsoft.com/office/drawing/2014/main" id="{0DFD28A6-39F3-425F-8050-E5BF1B4523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29" name="Rectangle 18">
            <a:extLst>
              <a:ext uri="{FF2B5EF4-FFF2-40B4-BE49-F238E27FC236}">
                <a16:creationId xmlns:a16="http://schemas.microsoft.com/office/drawing/2014/main" id="{FDF8837B-BAE2-489A-8F93-69216307D5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5">
            <a:extLst>
              <a:ext uri="{FF2B5EF4-FFF2-40B4-BE49-F238E27FC236}">
                <a16:creationId xmlns:a16="http://schemas.microsoft.com/office/drawing/2014/main" id="{A38B642F-648D-46E0-AE80-45019CAF271B}"/>
              </a:ext>
            </a:extLst>
          </p:cNvPr>
          <p:cNvPicPr>
            <a:picLocks noChangeAspect="1"/>
          </p:cNvPicPr>
          <p:nvPr/>
        </p:nvPicPr>
        <p:blipFill rotWithShape="1">
          <a:blip r:embed="rId4">
            <a:alphaModFix amt="50000"/>
            <a:extLst/>
          </a:blip>
          <a:srcRect t="8592" b="7138"/>
          <a:stretch/>
        </p:blipFill>
        <p:spPr>
          <a:xfrm>
            <a:off x="20" y="10"/>
            <a:ext cx="12191980" cy="6857990"/>
          </a:xfrm>
          <a:prstGeom prst="rect">
            <a:avLst/>
          </a:prstGeom>
        </p:spPr>
      </p:pic>
      <p:sp>
        <p:nvSpPr>
          <p:cNvPr id="4" name="Rectangle 3">
            <a:extLst>
              <a:ext uri="{FF2B5EF4-FFF2-40B4-BE49-F238E27FC236}">
                <a16:creationId xmlns:a16="http://schemas.microsoft.com/office/drawing/2014/main" id="{EE0FD969-8F5A-4EF1-AE6A-DAE02CD7DC24}"/>
              </a:ext>
            </a:extLst>
          </p:cNvPr>
          <p:cNvSpPr/>
          <p:nvPr/>
        </p:nvSpPr>
        <p:spPr>
          <a:xfrm>
            <a:off x="2692398" y="1871131"/>
            <a:ext cx="6815669" cy="1515533"/>
          </a:xfrm>
          <a:prstGeom prst="rect">
            <a:avLst/>
          </a:prstGeom>
        </p:spPr>
        <p:txBody>
          <a:bodyPr vert="horz" lIns="91440" tIns="45720" rIns="91440" bIns="45720" rtlCol="0" anchor="b">
            <a:normAutofit/>
          </a:bodyPr>
          <a:lstStyle/>
          <a:p>
            <a:pPr algn="ctr">
              <a:spcBef>
                <a:spcPct val="0"/>
              </a:spcBef>
              <a:spcAft>
                <a:spcPts val="600"/>
              </a:spcAft>
            </a:pPr>
            <a:r>
              <a:rPr lang="en-US" sz="5000" kern="1200" cap="none" dirty="0">
                <a:ln w="3175" cmpd="sng">
                  <a:noFill/>
                </a:ln>
                <a:solidFill>
                  <a:srgbClr val="FFFFFF"/>
                </a:solidFill>
                <a:effectLst/>
                <a:latin typeface="+mj-lt"/>
                <a:ea typeface="+mj-ea"/>
                <a:cs typeface="+mj-cs"/>
              </a:rPr>
              <a:t>Merci pour </a:t>
            </a:r>
            <a:r>
              <a:rPr lang="en-US" sz="5000" kern="1200" cap="none" dirty="0" err="1">
                <a:ln w="3175" cmpd="sng">
                  <a:noFill/>
                </a:ln>
                <a:solidFill>
                  <a:srgbClr val="FFFFFF"/>
                </a:solidFill>
                <a:effectLst/>
                <a:latin typeface="+mj-lt"/>
                <a:ea typeface="+mj-ea"/>
                <a:cs typeface="+mj-cs"/>
              </a:rPr>
              <a:t>votre</a:t>
            </a:r>
            <a:r>
              <a:rPr lang="en-US" sz="5000" kern="1200" cap="none" dirty="0">
                <a:ln w="3175" cmpd="sng">
                  <a:noFill/>
                </a:ln>
                <a:solidFill>
                  <a:srgbClr val="FFFFFF"/>
                </a:solidFill>
                <a:effectLst/>
                <a:latin typeface="+mj-lt"/>
                <a:ea typeface="+mj-ea"/>
                <a:cs typeface="+mj-cs"/>
              </a:rPr>
              <a:t> attention</a:t>
            </a:r>
          </a:p>
        </p:txBody>
      </p:sp>
      <p:cxnSp>
        <p:nvCxnSpPr>
          <p:cNvPr id="30" name="Straight Connector 20">
            <a:extLst>
              <a:ext uri="{FF2B5EF4-FFF2-40B4-BE49-F238E27FC236}">
                <a16:creationId xmlns:a16="http://schemas.microsoft.com/office/drawing/2014/main" id="{B48BEE9B-A2F4-4BF3-9EAD-16E1A7FC2D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99932" y="3510608"/>
            <a:ext cx="512064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93953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grpSp>
        <p:nvGrpSpPr>
          <p:cNvPr id="38" name="Group 30">
            <a:extLst>
              <a:ext uri="{FF2B5EF4-FFF2-40B4-BE49-F238E27FC236}">
                <a16:creationId xmlns:a16="http://schemas.microsoft.com/office/drawing/2014/main" id="{03E8C8A2-D2DA-42F8-84AA-AC5AB4251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32" name="Picture 31">
              <a:extLst>
                <a:ext uri="{FF2B5EF4-FFF2-40B4-BE49-F238E27FC236}">
                  <a16:creationId xmlns:a16="http://schemas.microsoft.com/office/drawing/2014/main" id="{9A5D1FE1-4883-49B4-AD3E-D0A3F8DCE12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3" name="Rectangle 32">
              <a:extLst>
                <a:ext uri="{FF2B5EF4-FFF2-40B4-BE49-F238E27FC236}">
                  <a16:creationId xmlns:a16="http://schemas.microsoft.com/office/drawing/2014/main" id="{7F829EAE-7CB1-410F-BAF1-55BD6DC249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34" name="Picture 33">
              <a:extLst>
                <a:ext uri="{FF2B5EF4-FFF2-40B4-BE49-F238E27FC236}">
                  <a16:creationId xmlns:a16="http://schemas.microsoft.com/office/drawing/2014/main" id="{4EA5F8CE-974F-4443-AB3C-4799C33230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35" name="Picture 34">
              <a:extLst>
                <a:ext uri="{FF2B5EF4-FFF2-40B4-BE49-F238E27FC236}">
                  <a16:creationId xmlns:a16="http://schemas.microsoft.com/office/drawing/2014/main" id="{94075D0C-1739-4729-A5C8-5C5707A942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40" name="Straight Connector 36">
            <a:extLst>
              <a:ext uri="{FF2B5EF4-FFF2-40B4-BE49-F238E27FC236}">
                <a16:creationId xmlns:a16="http://schemas.microsoft.com/office/drawing/2014/main" id="{0DFD28A6-39F3-425F-8050-E5BF1B4523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42" name="Rectangle 38">
            <a:extLst>
              <a:ext uri="{FF2B5EF4-FFF2-40B4-BE49-F238E27FC236}">
                <a16:creationId xmlns:a16="http://schemas.microsoft.com/office/drawing/2014/main" id="{9B347087-DEE1-4F23-8486-A2690AA19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0">
            <a:extLst>
              <a:ext uri="{FF2B5EF4-FFF2-40B4-BE49-F238E27FC236}">
                <a16:creationId xmlns:a16="http://schemas.microsoft.com/office/drawing/2014/main" id="{44BB81AE-EE4A-4AA4-8941-104B6C943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88137"/>
            <a:ext cx="11227442" cy="5883295"/>
          </a:xfrm>
          <a:prstGeom prst="rect">
            <a:avLst/>
          </a:prstGeom>
          <a:solidFill>
            <a:schemeClr val="tx2"/>
          </a:solidFill>
          <a:ln>
            <a:noFill/>
          </a:ln>
          <a:effectLst>
            <a:outerShdw blurRad="114300" dist="127000" dir="5400000" sx="99000" sy="99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6" name="Image 5">
            <a:extLst>
              <a:ext uri="{FF2B5EF4-FFF2-40B4-BE49-F238E27FC236}">
                <a16:creationId xmlns:a16="http://schemas.microsoft.com/office/drawing/2014/main" id="{5A0F021C-D5BB-44A0-B4F4-DF225B73C3E0}"/>
              </a:ext>
            </a:extLst>
          </p:cNvPr>
          <p:cNvPicPr>
            <a:picLocks noChangeAspect="1"/>
          </p:cNvPicPr>
          <p:nvPr/>
        </p:nvPicPr>
        <p:blipFill rotWithShape="1">
          <a:blip r:embed="rId6">
            <a:alphaModFix amt="50000"/>
            <a:extLst/>
          </a:blip>
          <a:srcRect t="1877" r="1" b="19621"/>
          <a:stretch/>
        </p:blipFill>
        <p:spPr>
          <a:xfrm>
            <a:off x="486138" y="488137"/>
            <a:ext cx="11227442" cy="5883295"/>
          </a:xfrm>
          <a:prstGeom prst="rect">
            <a:avLst/>
          </a:prstGeom>
        </p:spPr>
      </p:pic>
      <p:cxnSp>
        <p:nvCxnSpPr>
          <p:cNvPr id="46" name="Straight Connector 42">
            <a:extLst>
              <a:ext uri="{FF2B5EF4-FFF2-40B4-BE49-F238E27FC236}">
                <a16:creationId xmlns:a16="http://schemas.microsoft.com/office/drawing/2014/main" id="{4AA791FC-1AEF-4561-93B5-6B9E981BBB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21280" y="3594428"/>
            <a:ext cx="694944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2" name="Rectangle 44">
            <a:extLst>
              <a:ext uri="{FF2B5EF4-FFF2-40B4-BE49-F238E27FC236}">
                <a16:creationId xmlns:a16="http://schemas.microsoft.com/office/drawing/2014/main" id="{AAA2202F-2A68-464D-8E53-CEBE9303D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1"/>
            </a:solidFill>
            <a:miter lim="800000"/>
          </a:ln>
        </p:spPr>
        <p:style>
          <a:lnRef idx="1">
            <a:schemeClr val="accent1"/>
          </a:lnRef>
          <a:fillRef idx="3">
            <a:schemeClr val="accent1"/>
          </a:fillRef>
          <a:effectRef idx="2">
            <a:schemeClr val="accent1"/>
          </a:effectRef>
          <a:fontRef idx="minor">
            <a:schemeClr val="lt1"/>
          </a:fontRef>
        </p:style>
      </p:sp>
      <p:grpSp>
        <p:nvGrpSpPr>
          <p:cNvPr id="53" name="Group 46">
            <a:extLst>
              <a:ext uri="{FF2B5EF4-FFF2-40B4-BE49-F238E27FC236}">
                <a16:creationId xmlns:a16="http://schemas.microsoft.com/office/drawing/2014/main" id="{5B129734-DF6D-46B8-A0E0-4F178B3AD2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48" name="Rounded Rectangle 21">
              <a:extLst>
                <a:ext uri="{FF2B5EF4-FFF2-40B4-BE49-F238E27FC236}">
                  <a16:creationId xmlns:a16="http://schemas.microsoft.com/office/drawing/2014/main" id="{6A986578-4991-4E9B-94B7-056F6B09B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49" name="Picture 48">
              <a:extLst>
                <a:ext uri="{FF2B5EF4-FFF2-40B4-BE49-F238E27FC236}">
                  <a16:creationId xmlns:a16="http://schemas.microsoft.com/office/drawing/2014/main" id="{257D0097-ACF2-46A6-804C-C5D55A188FE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50" name="Rounded Rectangle 27">
              <a:extLst>
                <a:ext uri="{FF2B5EF4-FFF2-40B4-BE49-F238E27FC236}">
                  <a16:creationId xmlns:a16="http://schemas.microsoft.com/office/drawing/2014/main" id="{A71DA5EB-109A-4C2F-A093-7E5F6490BD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51" name="Picture 50">
              <a:extLst>
                <a:ext uri="{FF2B5EF4-FFF2-40B4-BE49-F238E27FC236}">
                  <a16:creationId xmlns:a16="http://schemas.microsoft.com/office/drawing/2014/main" id="{DA85B8CE-EB01-4DD0-8B39-D413503D772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
        <p:nvSpPr>
          <p:cNvPr id="26" name="Rectangle 25">
            <a:extLst>
              <a:ext uri="{FF2B5EF4-FFF2-40B4-BE49-F238E27FC236}">
                <a16:creationId xmlns:a16="http://schemas.microsoft.com/office/drawing/2014/main" id="{33CF2D8F-1E40-4454-92F4-5D1F18A4B02A}"/>
              </a:ext>
            </a:extLst>
          </p:cNvPr>
          <p:cNvSpPr/>
          <p:nvPr/>
        </p:nvSpPr>
        <p:spPr>
          <a:xfrm>
            <a:off x="2224403" y="1113698"/>
            <a:ext cx="8229600" cy="2345264"/>
          </a:xfrm>
          <a:prstGeom prst="rect">
            <a:avLst/>
          </a:prstGeom>
        </p:spPr>
        <p:txBody>
          <a:bodyPr vert="horz" lIns="91440" tIns="45720" rIns="91440" bIns="45720" rtlCol="0" anchor="b">
            <a:normAutofit/>
          </a:bodyPr>
          <a:lstStyle/>
          <a:p>
            <a:pPr lvl="0" algn="ctr" fontAlgn="base">
              <a:spcBef>
                <a:spcPct val="0"/>
              </a:spcBef>
              <a:spcAft>
                <a:spcPts val="600"/>
              </a:spcAft>
              <a:defRPr/>
            </a:pPr>
            <a:r>
              <a:rPr lang="en-US" sz="7200" b="1" i="1" kern="1200" cap="none" dirty="0" err="1">
                <a:ln w="3175" cmpd="sng">
                  <a:noFill/>
                </a:ln>
                <a:solidFill>
                  <a:schemeClr val="bg1"/>
                </a:solidFill>
                <a:effectLst/>
                <a:latin typeface="+mj-lt"/>
                <a:ea typeface="+mj-ea"/>
                <a:cs typeface="+mj-cs"/>
              </a:rPr>
              <a:t>Présentation</a:t>
            </a:r>
            <a:r>
              <a:rPr lang="en-US" sz="7200" b="1" i="1" kern="1200" cap="none" dirty="0">
                <a:ln w="3175" cmpd="sng">
                  <a:noFill/>
                </a:ln>
                <a:solidFill>
                  <a:schemeClr val="bg1"/>
                </a:solidFill>
                <a:effectLst/>
                <a:latin typeface="+mj-lt"/>
                <a:ea typeface="+mj-ea"/>
                <a:cs typeface="+mj-cs"/>
              </a:rPr>
              <a:t> du </a:t>
            </a:r>
            <a:r>
              <a:rPr lang="en-US" sz="7200" b="1" i="1" kern="1200" cap="none" dirty="0" err="1">
                <a:ln w="3175" cmpd="sng">
                  <a:noFill/>
                </a:ln>
                <a:solidFill>
                  <a:schemeClr val="bg1"/>
                </a:solidFill>
                <a:effectLst/>
                <a:latin typeface="+mj-lt"/>
                <a:ea typeface="+mj-ea"/>
                <a:cs typeface="+mj-cs"/>
              </a:rPr>
              <a:t>produit</a:t>
            </a:r>
            <a:r>
              <a:rPr lang="en-US" sz="7200" b="1" i="1" kern="1200" cap="none" dirty="0">
                <a:ln w="3175" cmpd="sng">
                  <a:noFill/>
                </a:ln>
                <a:solidFill>
                  <a:schemeClr val="bg1"/>
                </a:solidFill>
                <a:effectLst/>
                <a:latin typeface="+mj-lt"/>
                <a:ea typeface="+mj-ea"/>
                <a:cs typeface="+mj-cs"/>
              </a:rPr>
              <a:t> </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a:extLst>
              <a:ext uri="{FF2B5EF4-FFF2-40B4-BE49-F238E27FC236}">
                <a16:creationId xmlns:a16="http://schemas.microsoft.com/office/drawing/2014/main" id="{0B7D33E5-29B1-4594-9C95-F871A4071F06}"/>
              </a:ext>
            </a:extLst>
          </p:cNvPr>
          <p:cNvSpPr txBox="1"/>
          <p:nvPr/>
        </p:nvSpPr>
        <p:spPr>
          <a:xfrm>
            <a:off x="850270" y="2074540"/>
            <a:ext cx="10149163" cy="1631216"/>
          </a:xfrm>
          <a:prstGeom prst="rect">
            <a:avLst/>
          </a:prstGeom>
          <a:noFill/>
        </p:spPr>
        <p:txBody>
          <a:bodyPr wrap="square" rtlCol="0">
            <a:spAutoFit/>
          </a:bodyPr>
          <a:lstStyle/>
          <a:p>
            <a:pPr marL="342900" indent="-342900" algn="just">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produit est composé par plusieurs technologies dans le domaine industrielle et le domaine informatique, ce produit est destiné aux sourds et aux malentendants.</a:t>
            </a:r>
          </a:p>
          <a:p>
            <a:pPr marL="342900" indent="-342900" algn="just">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Ce produit consiste à fournir un service pour les sourds, il est mis à la disposition une application mobile sur l’App-Store permettant d’activer ou désactiver les lunettes et de </a:t>
            </a:r>
            <a:r>
              <a:rPr lang="fr-FR" sz="2000" dirty="0" err="1">
                <a:latin typeface="Times New Roman" panose="02020603050405020304" pitchFamily="18" charset="0"/>
                <a:cs typeface="Times New Roman" panose="02020603050405020304" pitchFamily="18" charset="0"/>
              </a:rPr>
              <a:t>controler</a:t>
            </a:r>
            <a:r>
              <a:rPr lang="fr-FR" sz="2000" dirty="0">
                <a:latin typeface="Times New Roman" panose="02020603050405020304" pitchFamily="18" charset="0"/>
                <a:cs typeface="Times New Roman" panose="02020603050405020304" pitchFamily="18" charset="0"/>
              </a:rPr>
              <a:t> la </a:t>
            </a:r>
            <a:r>
              <a:rPr lang="fr-FR" sz="2000" dirty="0" err="1">
                <a:latin typeface="Times New Roman" panose="02020603050405020304" pitchFamily="18" charset="0"/>
                <a:cs typeface="Times New Roman" panose="02020603050405020304" pitchFamily="18" charset="0"/>
              </a:rPr>
              <a:t>lumiére</a:t>
            </a:r>
            <a:r>
              <a:rPr lang="fr-FR" sz="2000" dirty="0">
                <a:latin typeface="Times New Roman" panose="02020603050405020304" pitchFamily="18" charset="0"/>
                <a:cs typeface="Times New Roman" panose="02020603050405020304" pitchFamily="18" charset="0"/>
              </a:rPr>
              <a:t> pour le confort des yeux, etc…</a:t>
            </a:r>
          </a:p>
        </p:txBody>
      </p:sp>
      <p:sp>
        <p:nvSpPr>
          <p:cNvPr id="8" name="TextBox 6">
            <a:extLst>
              <a:ext uri="{FF2B5EF4-FFF2-40B4-BE49-F238E27FC236}">
                <a16:creationId xmlns:a16="http://schemas.microsoft.com/office/drawing/2014/main" id="{2E777A1C-7DB5-4359-B5F4-E2F7E6AF1BE3}"/>
              </a:ext>
            </a:extLst>
          </p:cNvPr>
          <p:cNvSpPr txBox="1"/>
          <p:nvPr/>
        </p:nvSpPr>
        <p:spPr>
          <a:xfrm>
            <a:off x="850270" y="4167421"/>
            <a:ext cx="9953854" cy="1323439"/>
          </a:xfrm>
          <a:prstGeom prst="rect">
            <a:avLst/>
          </a:prstGeom>
          <a:noFill/>
        </p:spPr>
        <p:txBody>
          <a:bodyPr wrap="square" rtlCol="0">
            <a:spAutoFit/>
          </a:bodyPr>
          <a:lstStyle/>
          <a:p>
            <a:pPr algn="just"/>
            <a:endParaRPr lang="fr-FR"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principe de ces lunettes à réalité augmentée est de faire apparaître les sous-titres en surimpression dans le champ de vision. Le texte s'affiche de manière bien nette, la position ou les mouvements de l'utilisateur sont sans effet sur l'affichage. </a:t>
            </a:r>
            <a:endParaRPr lang="fr-FR" b="1"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9D536915-B61E-49F0-9976-70577D4C74D7}"/>
              </a:ext>
            </a:extLst>
          </p:cNvPr>
          <p:cNvSpPr/>
          <p:nvPr/>
        </p:nvSpPr>
        <p:spPr>
          <a:xfrm>
            <a:off x="-916708" y="1570604"/>
            <a:ext cx="4876474" cy="461665"/>
          </a:xfrm>
          <a:prstGeom prst="rect">
            <a:avLst/>
          </a:prstGeom>
          <a:noFill/>
        </p:spPr>
        <p:txBody>
          <a:bodyPr wrap="square" lIns="91440" tIns="45720" rIns="91440" bIns="45720">
            <a:spAutoFit/>
          </a:bodyPr>
          <a:lstStyle/>
          <a:p>
            <a:pPr marL="342900" indent="-342900" algn="ctr">
              <a:buFont typeface="Wingdings" panose="05000000000000000000" pitchFamily="2" charset="2"/>
              <a:buChar char="Ø"/>
            </a:pPr>
            <a:r>
              <a:rPr lang="en-US" sz="2400" b="0" cap="none" spc="0" dirty="0">
                <a:ln w="0"/>
                <a:solidFill>
                  <a:schemeClr val="tx1"/>
                </a:solidFill>
                <a:effectLst>
                  <a:outerShdw blurRad="38100" dist="19050" dir="2700000" algn="tl" rotWithShape="0">
                    <a:schemeClr val="dk1">
                      <a:alpha val="40000"/>
                    </a:schemeClr>
                  </a:outerShdw>
                </a:effectLst>
              </a:rPr>
              <a:t>Quoi ?</a:t>
            </a:r>
          </a:p>
        </p:txBody>
      </p:sp>
      <p:sp>
        <p:nvSpPr>
          <p:cNvPr id="10" name="Rectangle 9">
            <a:extLst>
              <a:ext uri="{FF2B5EF4-FFF2-40B4-BE49-F238E27FC236}">
                <a16:creationId xmlns:a16="http://schemas.microsoft.com/office/drawing/2014/main" id="{8914BB2C-EA9D-4987-A64E-B54995B1E37C}"/>
              </a:ext>
            </a:extLst>
          </p:cNvPr>
          <p:cNvSpPr/>
          <p:nvPr/>
        </p:nvSpPr>
        <p:spPr>
          <a:xfrm>
            <a:off x="-617878" y="3867204"/>
            <a:ext cx="4876474" cy="461665"/>
          </a:xfrm>
          <a:prstGeom prst="rect">
            <a:avLst/>
          </a:prstGeom>
          <a:noFill/>
        </p:spPr>
        <p:txBody>
          <a:bodyPr wrap="square" lIns="91440" tIns="45720" rIns="91440" bIns="45720">
            <a:spAutoFit/>
          </a:bodyPr>
          <a:lstStyle/>
          <a:p>
            <a:pPr marL="342900" indent="-342900" algn="ctr">
              <a:buFont typeface="Wingdings" panose="05000000000000000000" pitchFamily="2" charset="2"/>
              <a:buChar char="Ø"/>
            </a:pPr>
            <a:r>
              <a:rPr lang="en-US" sz="2400" dirty="0">
                <a:ln w="0"/>
                <a:effectLst>
                  <a:outerShdw blurRad="38100" dist="19050" dir="2700000" algn="tl" rotWithShape="0">
                    <a:schemeClr val="dk1">
                      <a:alpha val="40000"/>
                    </a:schemeClr>
                  </a:outerShdw>
                </a:effectLst>
              </a:rPr>
              <a:t>Comment</a:t>
            </a:r>
            <a:r>
              <a:rPr lang="en-US" sz="2400" b="0" cap="none" spc="0" dirty="0">
                <a:ln w="0"/>
                <a:solidFill>
                  <a:schemeClr val="tx1"/>
                </a:solidFill>
                <a:effectLst>
                  <a:outerShdw blurRad="38100" dist="19050" dir="2700000" algn="tl" rotWithShape="0">
                    <a:schemeClr val="dk1">
                      <a:alpha val="40000"/>
                    </a:schemeClr>
                  </a:outerShdw>
                </a:effectLst>
              </a:rPr>
              <a:t> ?</a:t>
            </a:r>
          </a:p>
        </p:txBody>
      </p:sp>
      <p:sp>
        <p:nvSpPr>
          <p:cNvPr id="11" name="Rectangle 10">
            <a:extLst>
              <a:ext uri="{FF2B5EF4-FFF2-40B4-BE49-F238E27FC236}">
                <a16:creationId xmlns:a16="http://schemas.microsoft.com/office/drawing/2014/main" id="{86B7F4F9-4FAF-4BE7-A0EF-3B0665C717A4}"/>
              </a:ext>
            </a:extLst>
          </p:cNvPr>
          <p:cNvSpPr/>
          <p:nvPr/>
        </p:nvSpPr>
        <p:spPr>
          <a:xfrm>
            <a:off x="0" y="450999"/>
            <a:ext cx="6408712" cy="646331"/>
          </a:xfrm>
          <a:prstGeom prst="rect">
            <a:avLst/>
          </a:prstGeom>
        </p:spPr>
        <p:txBody>
          <a:bodyPr wrap="square">
            <a:spAutoFit/>
          </a:bodyPr>
          <a:lstStyle/>
          <a:p>
            <a:pPr lvl="0" algn="ctr" fontAlgn="base">
              <a:spcBef>
                <a:spcPct val="20000"/>
              </a:spcBef>
              <a:spcAft>
                <a:spcPct val="0"/>
              </a:spcAft>
              <a:defRPr/>
            </a:pPr>
            <a:r>
              <a:rPr lang="fr-FR" sz="3600" b="1" i="1" dirty="0">
                <a:solidFill>
                  <a:srgbClr val="D24726"/>
                </a:solidFill>
                <a:latin typeface="Calibri" panose="020F0502020204030204" pitchFamily="34" charset="0"/>
                <a:cs typeface="Calibri" panose="020F0502020204030204" pitchFamily="34" charset="0"/>
              </a:rPr>
              <a:t>Présentation du produit </a:t>
            </a: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heel(1)">
                                      <p:cBhvr>
                                        <p:cTn id="14" dur="2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que 6" descr="Lunettes de soleil">
            <a:extLst>
              <a:ext uri="{FF2B5EF4-FFF2-40B4-BE49-F238E27FC236}">
                <a16:creationId xmlns:a16="http://schemas.microsoft.com/office/drawing/2014/main" id="{5A3C2EFC-52C5-456D-835C-6A4DFBEEA0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56738" y="818553"/>
            <a:ext cx="3085035" cy="3085035"/>
          </a:xfrm>
          <a:prstGeom prst="rect">
            <a:avLst/>
          </a:prstGeom>
        </p:spPr>
      </p:pic>
      <p:sp>
        <p:nvSpPr>
          <p:cNvPr id="32" name="Rectangle 31">
            <a:extLst>
              <a:ext uri="{FF2B5EF4-FFF2-40B4-BE49-F238E27FC236}">
                <a16:creationId xmlns:a16="http://schemas.microsoft.com/office/drawing/2014/main" id="{583BE3DA-4DE5-458F-B186-D943DA9C5E7D}"/>
              </a:ext>
            </a:extLst>
          </p:cNvPr>
          <p:cNvSpPr/>
          <p:nvPr/>
        </p:nvSpPr>
        <p:spPr>
          <a:xfrm>
            <a:off x="-88777" y="495388"/>
            <a:ext cx="6408712" cy="646331"/>
          </a:xfrm>
          <a:prstGeom prst="rect">
            <a:avLst/>
          </a:prstGeom>
        </p:spPr>
        <p:txBody>
          <a:bodyPr wrap="square">
            <a:spAutoFit/>
          </a:bodyPr>
          <a:lstStyle/>
          <a:p>
            <a:pPr lvl="0" algn="ctr" fontAlgn="base">
              <a:spcBef>
                <a:spcPct val="20000"/>
              </a:spcBef>
              <a:spcAft>
                <a:spcPct val="0"/>
              </a:spcAft>
              <a:defRPr/>
            </a:pPr>
            <a:r>
              <a:rPr lang="fr-FR" sz="3600" b="1" i="1">
                <a:solidFill>
                  <a:srgbClr val="D24726"/>
                </a:solidFill>
                <a:latin typeface="Calibri" panose="020F0502020204030204" pitchFamily="34" charset="0"/>
                <a:cs typeface="Calibri" panose="020F0502020204030204" pitchFamily="34" charset="0"/>
              </a:rPr>
              <a:t>Présentation du produit </a:t>
            </a:r>
            <a:endParaRPr lang="fr-FR" sz="3600" b="1" i="1" dirty="0">
              <a:solidFill>
                <a:srgbClr val="D24726"/>
              </a:solidFill>
              <a:latin typeface="Calibri" panose="020F0502020204030204" pitchFamily="34" charset="0"/>
              <a:cs typeface="Calibri" panose="020F0502020204030204" pitchFamily="34" charset="0"/>
            </a:endParaRPr>
          </a:p>
        </p:txBody>
      </p:sp>
      <p:pic>
        <p:nvPicPr>
          <p:cNvPr id="34" name="Picture 9">
            <a:extLst>
              <a:ext uri="{FF2B5EF4-FFF2-40B4-BE49-F238E27FC236}">
                <a16:creationId xmlns:a16="http://schemas.microsoft.com/office/drawing/2014/main" id="{5E3B0C39-CE4C-4321-AD69-F91F57A23B70}"/>
              </a:ext>
            </a:extLst>
          </p:cNvPr>
          <p:cNvPicPr>
            <a:picLocks noChangeAspect="1"/>
          </p:cNvPicPr>
          <p:nvPr/>
        </p:nvPicPr>
        <p:blipFill>
          <a:blip r:embed="rId5"/>
          <a:stretch>
            <a:fillRect/>
          </a:stretch>
        </p:blipFill>
        <p:spPr>
          <a:xfrm>
            <a:off x="2031476" y="4647937"/>
            <a:ext cx="1795701" cy="1795701"/>
          </a:xfrm>
          <a:prstGeom prst="rect">
            <a:avLst/>
          </a:prstGeom>
          <a:noFill/>
          <a:ln w="9525">
            <a:noFill/>
          </a:ln>
        </p:spPr>
      </p:pic>
      <p:sp>
        <p:nvSpPr>
          <p:cNvPr id="19" name="Signe Plus 18">
            <a:extLst>
              <a:ext uri="{FF2B5EF4-FFF2-40B4-BE49-F238E27FC236}">
                <a16:creationId xmlns:a16="http://schemas.microsoft.com/office/drawing/2014/main" id="{A0DF664C-005D-4C99-8116-A8403D64FB2E}"/>
              </a:ext>
            </a:extLst>
          </p:cNvPr>
          <p:cNvSpPr/>
          <p:nvPr/>
        </p:nvSpPr>
        <p:spPr>
          <a:xfrm>
            <a:off x="2242055" y="3446388"/>
            <a:ext cx="914400" cy="914400"/>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solidFill>
                <a:schemeClr val="tx1"/>
              </a:solidFill>
            </a:endParaRPr>
          </a:p>
        </p:txBody>
      </p:sp>
      <p:pic>
        <p:nvPicPr>
          <p:cNvPr id="1036" name="Picture 12" descr="Image associÃ©e">
            <a:extLst>
              <a:ext uri="{FF2B5EF4-FFF2-40B4-BE49-F238E27FC236}">
                <a16:creationId xmlns:a16="http://schemas.microsoft.com/office/drawing/2014/main" id="{631961ED-8BE7-4F51-BEA5-387CFDA745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21902" y="2608042"/>
            <a:ext cx="3633788" cy="24147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1" name="Flèche : bas 20">
            <a:extLst>
              <a:ext uri="{FF2B5EF4-FFF2-40B4-BE49-F238E27FC236}">
                <a16:creationId xmlns:a16="http://schemas.microsoft.com/office/drawing/2014/main" id="{93FF0153-99C3-4156-A6F7-65D30BE98A29}"/>
              </a:ext>
            </a:extLst>
          </p:cNvPr>
          <p:cNvSpPr/>
          <p:nvPr/>
        </p:nvSpPr>
        <p:spPr>
          <a:xfrm rot="16200000">
            <a:off x="5353176" y="3161756"/>
            <a:ext cx="484632" cy="144888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596833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circle(in)">
                                      <p:cBhvr>
                                        <p:cTn id="24" dur="20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nodeType="clickEffect">
                                  <p:stCondLst>
                                    <p:cond delay="0"/>
                                  </p:stCondLst>
                                  <p:childTnLst>
                                    <p:set>
                                      <p:cBhvr>
                                        <p:cTn id="28" dur="1" fill="hold">
                                          <p:stCondLst>
                                            <p:cond delay="0"/>
                                          </p:stCondLst>
                                        </p:cTn>
                                        <p:tgtEl>
                                          <p:spTgt spid="1036"/>
                                        </p:tgtEl>
                                        <p:attrNameLst>
                                          <p:attrName>style.visibility</p:attrName>
                                        </p:attrNameLst>
                                      </p:cBhvr>
                                      <p:to>
                                        <p:strVal val="visible"/>
                                      </p:to>
                                    </p:set>
                                    <p:animEffect transition="in" filter="wipe(down)">
                                      <p:cBhvr>
                                        <p:cTn id="29" dur="580">
                                          <p:stCondLst>
                                            <p:cond delay="0"/>
                                          </p:stCondLst>
                                        </p:cTn>
                                        <p:tgtEl>
                                          <p:spTgt spid="1036"/>
                                        </p:tgtEl>
                                      </p:cBhvr>
                                    </p:animEffect>
                                    <p:anim calcmode="lin" valueType="num">
                                      <p:cBhvr>
                                        <p:cTn id="30" dur="1822" tmFilter="0,0; 0.14,0.36; 0.43,0.73; 0.71,0.91; 1.0,1.0">
                                          <p:stCondLst>
                                            <p:cond delay="0"/>
                                          </p:stCondLst>
                                        </p:cTn>
                                        <p:tgtEl>
                                          <p:spTgt spid="1036"/>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1036"/>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1036"/>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1036"/>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1036"/>
                                        </p:tgtEl>
                                        <p:attrNameLst>
                                          <p:attrName>ppt_y</p:attrName>
                                        </p:attrNameLst>
                                      </p:cBhvr>
                                      <p:tavLst>
                                        <p:tav tm="0" fmla="#ppt_y-sin(pi*$)/81">
                                          <p:val>
                                            <p:fltVal val="0"/>
                                          </p:val>
                                        </p:tav>
                                        <p:tav tm="100000">
                                          <p:val>
                                            <p:fltVal val="1"/>
                                          </p:val>
                                        </p:tav>
                                      </p:tavLst>
                                    </p:anim>
                                    <p:animScale>
                                      <p:cBhvr>
                                        <p:cTn id="35" dur="26">
                                          <p:stCondLst>
                                            <p:cond delay="650"/>
                                          </p:stCondLst>
                                        </p:cTn>
                                        <p:tgtEl>
                                          <p:spTgt spid="1036"/>
                                        </p:tgtEl>
                                      </p:cBhvr>
                                      <p:to x="100000" y="60000"/>
                                    </p:animScale>
                                    <p:animScale>
                                      <p:cBhvr>
                                        <p:cTn id="36" dur="166" decel="50000">
                                          <p:stCondLst>
                                            <p:cond delay="676"/>
                                          </p:stCondLst>
                                        </p:cTn>
                                        <p:tgtEl>
                                          <p:spTgt spid="1036"/>
                                        </p:tgtEl>
                                      </p:cBhvr>
                                      <p:to x="100000" y="100000"/>
                                    </p:animScale>
                                    <p:animScale>
                                      <p:cBhvr>
                                        <p:cTn id="37" dur="26">
                                          <p:stCondLst>
                                            <p:cond delay="1312"/>
                                          </p:stCondLst>
                                        </p:cTn>
                                        <p:tgtEl>
                                          <p:spTgt spid="1036"/>
                                        </p:tgtEl>
                                      </p:cBhvr>
                                      <p:to x="100000" y="80000"/>
                                    </p:animScale>
                                    <p:animScale>
                                      <p:cBhvr>
                                        <p:cTn id="38" dur="166" decel="50000">
                                          <p:stCondLst>
                                            <p:cond delay="1338"/>
                                          </p:stCondLst>
                                        </p:cTn>
                                        <p:tgtEl>
                                          <p:spTgt spid="1036"/>
                                        </p:tgtEl>
                                      </p:cBhvr>
                                      <p:to x="100000" y="100000"/>
                                    </p:animScale>
                                    <p:animScale>
                                      <p:cBhvr>
                                        <p:cTn id="39" dur="26">
                                          <p:stCondLst>
                                            <p:cond delay="1642"/>
                                          </p:stCondLst>
                                        </p:cTn>
                                        <p:tgtEl>
                                          <p:spTgt spid="1036"/>
                                        </p:tgtEl>
                                      </p:cBhvr>
                                      <p:to x="100000" y="90000"/>
                                    </p:animScale>
                                    <p:animScale>
                                      <p:cBhvr>
                                        <p:cTn id="40" dur="166" decel="50000">
                                          <p:stCondLst>
                                            <p:cond delay="1668"/>
                                          </p:stCondLst>
                                        </p:cTn>
                                        <p:tgtEl>
                                          <p:spTgt spid="1036"/>
                                        </p:tgtEl>
                                      </p:cBhvr>
                                      <p:to x="100000" y="100000"/>
                                    </p:animScale>
                                    <p:animScale>
                                      <p:cBhvr>
                                        <p:cTn id="41" dur="26">
                                          <p:stCondLst>
                                            <p:cond delay="1808"/>
                                          </p:stCondLst>
                                        </p:cTn>
                                        <p:tgtEl>
                                          <p:spTgt spid="1036"/>
                                        </p:tgtEl>
                                      </p:cBhvr>
                                      <p:to x="100000" y="95000"/>
                                    </p:animScale>
                                    <p:animScale>
                                      <p:cBhvr>
                                        <p:cTn id="42" dur="166" decel="50000">
                                          <p:stCondLst>
                                            <p:cond delay="1834"/>
                                          </p:stCondLst>
                                        </p:cTn>
                                        <p:tgtEl>
                                          <p:spTgt spid="103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Ã©sultat de recherche d'images pour &quot;photo juridique&quot;">
            <a:extLst>
              <a:ext uri="{FF2B5EF4-FFF2-40B4-BE49-F238E27FC236}">
                <a16:creationId xmlns:a16="http://schemas.microsoft.com/office/drawing/2014/main" id="{804F2391-D9DD-4E19-BFE1-C6A0532321CE}"/>
              </a:ext>
            </a:extLst>
          </p:cNvPr>
          <p:cNvPicPr>
            <a:picLocks noChangeAspect="1" noChangeArrowheads="1"/>
          </p:cNvPicPr>
          <p:nvPr/>
        </p:nvPicPr>
        <p:blipFill>
          <a:blip r:embed="rId3">
            <a:alphaModFix amt="85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6" name="Text Placeholder 2">
            <a:extLst>
              <a:ext uri="{FF2B5EF4-FFF2-40B4-BE49-F238E27FC236}">
                <a16:creationId xmlns:a16="http://schemas.microsoft.com/office/drawing/2014/main" id="{99B90929-282A-4F93-BC25-2E801A3CFFEF}"/>
              </a:ext>
            </a:extLst>
          </p:cNvPr>
          <p:cNvSpPr txBox="1">
            <a:spLocks/>
          </p:cNvSpPr>
          <p:nvPr/>
        </p:nvSpPr>
        <p:spPr>
          <a:xfrm>
            <a:off x="597279" y="450613"/>
            <a:ext cx="5498721" cy="2661557"/>
          </a:xfrm>
          <a:prstGeom prst="rect">
            <a:avLst/>
          </a:prstGeom>
        </p:spPr>
        <p:txBody>
          <a:bodyPr vert="horz" wrap="square" lIns="91440" tIns="45720" rIns="91440" bIns="45720" numCol="1" anchor="t" anchorCtr="0" compatLnSpc="1">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defTabSz="914400" fontAlgn="base">
              <a:spcAft>
                <a:spcPct val="0"/>
              </a:spcAft>
              <a:buClrTx/>
              <a:buSzTx/>
              <a:buFontTx/>
              <a:buNone/>
              <a:defRPr/>
            </a:pPr>
            <a:r>
              <a:rPr lang="en-US" sz="3500" b="1" dirty="0">
                <a:solidFill>
                  <a:schemeClr val="tx1"/>
                </a:solidFill>
              </a:rPr>
              <a:t>02-</a:t>
            </a:r>
            <a:r>
              <a:rPr lang="fr-FR" sz="3500" b="1" dirty="0">
                <a:solidFill>
                  <a:schemeClr val="tx1"/>
                </a:solidFill>
              </a:rPr>
              <a:t>Intérêt et opportunité</a:t>
            </a:r>
          </a:p>
          <a:p>
            <a:pPr marL="0" indent="0" algn="ctr" defTabSz="914400" fontAlgn="base">
              <a:spcAft>
                <a:spcPct val="0"/>
              </a:spcAft>
              <a:buClrTx/>
              <a:buSzTx/>
              <a:buFontTx/>
              <a:buNone/>
              <a:defRPr/>
            </a:pPr>
            <a:r>
              <a:rPr lang="fr-FR" sz="3500" b="1" dirty="0">
                <a:solidFill>
                  <a:schemeClr val="tx1"/>
                </a:solidFill>
              </a:rPr>
              <a:t> de la protection</a:t>
            </a:r>
            <a:endParaRPr lang="en-US" sz="3500" b="1" dirty="0">
              <a:solidFill>
                <a:schemeClr val="tx1"/>
              </a:solidFill>
            </a:endParaRPr>
          </a:p>
          <a:p>
            <a:pPr marL="342900" indent="-342900" defTabSz="914400" fontAlgn="base">
              <a:spcAft>
                <a:spcPct val="0"/>
              </a:spcAft>
              <a:buClrTx/>
              <a:buSzTx/>
              <a:buFontTx/>
              <a:buChar char="•"/>
              <a:defRPr/>
            </a:pPr>
            <a:endParaRPr lang="fr-FR" sz="3600" b="1" dirty="0">
              <a:solidFill>
                <a:schemeClr val="tx1"/>
              </a:solidFill>
            </a:endParaRPr>
          </a:p>
        </p:txBody>
      </p:sp>
      <p:sp>
        <p:nvSpPr>
          <p:cNvPr id="10" name="Rectangle 9">
            <a:extLst>
              <a:ext uri="{FF2B5EF4-FFF2-40B4-BE49-F238E27FC236}">
                <a16:creationId xmlns:a16="http://schemas.microsoft.com/office/drawing/2014/main" id="{1BAC4FE0-C23E-4D1F-81E6-B7451504B052}"/>
              </a:ext>
            </a:extLst>
          </p:cNvPr>
          <p:cNvSpPr/>
          <p:nvPr/>
        </p:nvSpPr>
        <p:spPr>
          <a:xfrm>
            <a:off x="457259" y="2453169"/>
            <a:ext cx="4413320" cy="2585323"/>
          </a:xfrm>
          <a:prstGeom prst="rect">
            <a:avLst/>
          </a:prstGeom>
        </p:spPr>
        <p:txBody>
          <a:bodyPr wrap="square">
            <a:spAutoFit/>
          </a:bodyPr>
          <a:lstStyle/>
          <a:p>
            <a:r>
              <a:rPr lang="fr-FR" dirty="0">
                <a:latin typeface="Times New Roman" panose="02020603050405020304" pitchFamily="18" charset="0"/>
                <a:cs typeface="Times New Roman" panose="02020603050405020304" pitchFamily="18" charset="0"/>
              </a:rPr>
              <a:t>La protection assure la défense de nos droits et de nos intérêts. Elle vise à nous donner les moyens de nous défendre ou de faire valoir nos droits, à l’amiable ou en justice, contre un tiers. Pour éviter la présence de contrefaçons ou de produits se basant sur la même technologie que notre application mobile, nous devons déployer des mesures de protection juridique.</a:t>
            </a:r>
          </a:p>
        </p:txBody>
      </p:sp>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Ã©sultat de recherche d'images pour &quot;photo juridique&quot;">
            <a:extLst>
              <a:ext uri="{FF2B5EF4-FFF2-40B4-BE49-F238E27FC236}">
                <a16:creationId xmlns:a16="http://schemas.microsoft.com/office/drawing/2014/main" id="{23E0F1E5-E9AE-438B-8FC2-863DC636F1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952"/>
            <a:ext cx="12192000" cy="6877952"/>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60">
            <a:extLst>
              <a:ext uri="{FF2B5EF4-FFF2-40B4-BE49-F238E27FC236}">
                <a16:creationId xmlns:a16="http://schemas.microsoft.com/office/drawing/2014/main" id="{B2FDABC4-6BF9-499B-87C3-6C0119653BC9}"/>
              </a:ext>
            </a:extLst>
          </p:cNvPr>
          <p:cNvGrpSpPr/>
          <p:nvPr/>
        </p:nvGrpSpPr>
        <p:grpSpPr>
          <a:xfrm flipH="1">
            <a:off x="7457199" y="2156115"/>
            <a:ext cx="899776" cy="2699297"/>
            <a:chOff x="3121508" y="2884084"/>
            <a:chExt cx="899776" cy="2699297"/>
          </a:xfrm>
        </p:grpSpPr>
        <p:sp>
          <p:nvSpPr>
            <p:cNvPr id="20" name="Round Same Side Corner Rectangle 2">
              <a:extLst>
                <a:ext uri="{FF2B5EF4-FFF2-40B4-BE49-F238E27FC236}">
                  <a16:creationId xmlns:a16="http://schemas.microsoft.com/office/drawing/2014/main" id="{90AFF9F3-4D1A-4D7A-B257-C7BE12DCBC73}"/>
                </a:ext>
              </a:extLst>
            </p:cNvPr>
            <p:cNvSpPr/>
            <p:nvPr/>
          </p:nvSpPr>
          <p:spPr>
            <a:xfrm rot="11762195">
              <a:off x="3640797" y="2884084"/>
              <a:ext cx="371142" cy="371142"/>
            </a:xfrm>
            <a:custGeom>
              <a:avLst/>
              <a:gdLst/>
              <a:ahLst/>
              <a:cxnLst/>
              <a:rect l="l" t="t" r="r" b="b"/>
              <a:pathLst>
                <a:path w="1265226" h="1265226">
                  <a:moveTo>
                    <a:pt x="1265226" y="1265226"/>
                  </a:moveTo>
                  <a:lnTo>
                    <a:pt x="419226" y="1265226"/>
                  </a:lnTo>
                  <a:cubicBezTo>
                    <a:pt x="289991" y="1265226"/>
                    <a:pt x="185226" y="1160461"/>
                    <a:pt x="185226" y="1031226"/>
                  </a:cubicBezTo>
                  <a:cubicBezTo>
                    <a:pt x="185226" y="901991"/>
                    <a:pt x="289991" y="797226"/>
                    <a:pt x="419226" y="797226"/>
                  </a:cubicBezTo>
                  <a:lnTo>
                    <a:pt x="466301" y="797226"/>
                  </a:lnTo>
                  <a:lnTo>
                    <a:pt x="0" y="330926"/>
                  </a:lnTo>
                  <a:lnTo>
                    <a:pt x="330926" y="0"/>
                  </a:lnTo>
                  <a:lnTo>
                    <a:pt x="797225" y="466299"/>
                  </a:lnTo>
                  <a:lnTo>
                    <a:pt x="797225" y="419226"/>
                  </a:lnTo>
                  <a:cubicBezTo>
                    <a:pt x="797225" y="289991"/>
                    <a:pt x="901990" y="185226"/>
                    <a:pt x="1031225" y="185226"/>
                  </a:cubicBezTo>
                  <a:cubicBezTo>
                    <a:pt x="1160460" y="185226"/>
                    <a:pt x="1265225" y="289991"/>
                    <a:pt x="1265225" y="419226"/>
                  </a:cubicBezTo>
                  <a:lnTo>
                    <a:pt x="1265225" y="797226"/>
                  </a:lnTo>
                  <a:lnTo>
                    <a:pt x="1265226" y="797226"/>
                  </a:lnTo>
                  <a:close/>
                </a:path>
              </a:pathLst>
            </a:cu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21" name="Round Same Side Corner Rectangle 2">
              <a:extLst>
                <a:ext uri="{FF2B5EF4-FFF2-40B4-BE49-F238E27FC236}">
                  <a16:creationId xmlns:a16="http://schemas.microsoft.com/office/drawing/2014/main" id="{1B3EC8EF-253D-4A18-BC5A-107D06ED6DDE}"/>
                </a:ext>
              </a:extLst>
            </p:cNvPr>
            <p:cNvSpPr/>
            <p:nvPr/>
          </p:nvSpPr>
          <p:spPr>
            <a:xfrm rot="8712581">
              <a:off x="3121508" y="3563261"/>
              <a:ext cx="371142" cy="371142"/>
            </a:xfrm>
            <a:custGeom>
              <a:avLst/>
              <a:gdLst/>
              <a:ahLst/>
              <a:cxnLst/>
              <a:rect l="l" t="t" r="r" b="b"/>
              <a:pathLst>
                <a:path w="1265226" h="1265226">
                  <a:moveTo>
                    <a:pt x="1265226" y="1265226"/>
                  </a:moveTo>
                  <a:lnTo>
                    <a:pt x="419226" y="1265226"/>
                  </a:lnTo>
                  <a:cubicBezTo>
                    <a:pt x="289991" y="1265226"/>
                    <a:pt x="185226" y="1160461"/>
                    <a:pt x="185226" y="1031226"/>
                  </a:cubicBezTo>
                  <a:cubicBezTo>
                    <a:pt x="185226" y="901991"/>
                    <a:pt x="289991" y="797226"/>
                    <a:pt x="419226" y="797226"/>
                  </a:cubicBezTo>
                  <a:lnTo>
                    <a:pt x="466301" y="797226"/>
                  </a:lnTo>
                  <a:lnTo>
                    <a:pt x="0" y="330926"/>
                  </a:lnTo>
                  <a:lnTo>
                    <a:pt x="330926" y="0"/>
                  </a:lnTo>
                  <a:lnTo>
                    <a:pt x="797225" y="466299"/>
                  </a:lnTo>
                  <a:lnTo>
                    <a:pt x="797225" y="419226"/>
                  </a:lnTo>
                  <a:cubicBezTo>
                    <a:pt x="797225" y="289991"/>
                    <a:pt x="901990" y="185226"/>
                    <a:pt x="1031225" y="185226"/>
                  </a:cubicBezTo>
                  <a:cubicBezTo>
                    <a:pt x="1160460" y="185226"/>
                    <a:pt x="1265225" y="289991"/>
                    <a:pt x="1265225" y="419226"/>
                  </a:cubicBezTo>
                  <a:lnTo>
                    <a:pt x="1265225" y="797226"/>
                  </a:lnTo>
                  <a:lnTo>
                    <a:pt x="1265226" y="797226"/>
                  </a:lnTo>
                  <a:close/>
                </a:path>
              </a:pathLst>
            </a:cu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22" name="Round Same Side Corner Rectangle 2">
              <a:extLst>
                <a:ext uri="{FF2B5EF4-FFF2-40B4-BE49-F238E27FC236}">
                  <a16:creationId xmlns:a16="http://schemas.microsoft.com/office/drawing/2014/main" id="{B2657FFB-031E-40B0-96DC-3FE61DA492B3}"/>
                </a:ext>
              </a:extLst>
            </p:cNvPr>
            <p:cNvSpPr/>
            <p:nvPr/>
          </p:nvSpPr>
          <p:spPr>
            <a:xfrm rot="7434796">
              <a:off x="3122250" y="4551135"/>
              <a:ext cx="371142" cy="371142"/>
            </a:xfrm>
            <a:custGeom>
              <a:avLst/>
              <a:gdLst/>
              <a:ahLst/>
              <a:cxnLst/>
              <a:rect l="l" t="t" r="r" b="b"/>
              <a:pathLst>
                <a:path w="1265226" h="1265226">
                  <a:moveTo>
                    <a:pt x="1265226" y="1265226"/>
                  </a:moveTo>
                  <a:lnTo>
                    <a:pt x="419226" y="1265226"/>
                  </a:lnTo>
                  <a:cubicBezTo>
                    <a:pt x="289991" y="1265226"/>
                    <a:pt x="185226" y="1160461"/>
                    <a:pt x="185226" y="1031226"/>
                  </a:cubicBezTo>
                  <a:cubicBezTo>
                    <a:pt x="185226" y="901991"/>
                    <a:pt x="289991" y="797226"/>
                    <a:pt x="419226" y="797226"/>
                  </a:cubicBezTo>
                  <a:lnTo>
                    <a:pt x="466301" y="797226"/>
                  </a:lnTo>
                  <a:lnTo>
                    <a:pt x="0" y="330926"/>
                  </a:lnTo>
                  <a:lnTo>
                    <a:pt x="330926" y="0"/>
                  </a:lnTo>
                  <a:lnTo>
                    <a:pt x="797225" y="466299"/>
                  </a:lnTo>
                  <a:lnTo>
                    <a:pt x="797225" y="419226"/>
                  </a:lnTo>
                  <a:cubicBezTo>
                    <a:pt x="797225" y="289991"/>
                    <a:pt x="901990" y="185226"/>
                    <a:pt x="1031225" y="185226"/>
                  </a:cubicBezTo>
                  <a:cubicBezTo>
                    <a:pt x="1160460" y="185226"/>
                    <a:pt x="1265225" y="289991"/>
                    <a:pt x="1265225" y="419226"/>
                  </a:cubicBezTo>
                  <a:lnTo>
                    <a:pt x="1265225" y="797226"/>
                  </a:lnTo>
                  <a:lnTo>
                    <a:pt x="1265226" y="797226"/>
                  </a:lnTo>
                  <a:close/>
                </a:path>
              </a:pathLst>
            </a:cu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23" name="Round Same Side Corner Rectangle 2">
              <a:extLst>
                <a:ext uri="{FF2B5EF4-FFF2-40B4-BE49-F238E27FC236}">
                  <a16:creationId xmlns:a16="http://schemas.microsoft.com/office/drawing/2014/main" id="{BB7AE23D-E496-4BD6-B198-F7537B757CC6}"/>
                </a:ext>
              </a:extLst>
            </p:cNvPr>
            <p:cNvSpPr/>
            <p:nvPr/>
          </p:nvSpPr>
          <p:spPr>
            <a:xfrm rot="4675891">
              <a:off x="3650142" y="5212239"/>
              <a:ext cx="371142" cy="371142"/>
            </a:xfrm>
            <a:custGeom>
              <a:avLst/>
              <a:gdLst/>
              <a:ahLst/>
              <a:cxnLst/>
              <a:rect l="l" t="t" r="r" b="b"/>
              <a:pathLst>
                <a:path w="1265226" h="1265226">
                  <a:moveTo>
                    <a:pt x="1265226" y="1265226"/>
                  </a:moveTo>
                  <a:lnTo>
                    <a:pt x="419226" y="1265226"/>
                  </a:lnTo>
                  <a:cubicBezTo>
                    <a:pt x="289991" y="1265226"/>
                    <a:pt x="185226" y="1160461"/>
                    <a:pt x="185226" y="1031226"/>
                  </a:cubicBezTo>
                  <a:cubicBezTo>
                    <a:pt x="185226" y="901991"/>
                    <a:pt x="289991" y="797226"/>
                    <a:pt x="419226" y="797226"/>
                  </a:cubicBezTo>
                  <a:lnTo>
                    <a:pt x="466301" y="797226"/>
                  </a:lnTo>
                  <a:lnTo>
                    <a:pt x="0" y="330926"/>
                  </a:lnTo>
                  <a:lnTo>
                    <a:pt x="330926" y="0"/>
                  </a:lnTo>
                  <a:lnTo>
                    <a:pt x="797225" y="466299"/>
                  </a:lnTo>
                  <a:lnTo>
                    <a:pt x="797225" y="419226"/>
                  </a:lnTo>
                  <a:cubicBezTo>
                    <a:pt x="797225" y="289991"/>
                    <a:pt x="901990" y="185226"/>
                    <a:pt x="1031225" y="185226"/>
                  </a:cubicBezTo>
                  <a:cubicBezTo>
                    <a:pt x="1160460" y="185226"/>
                    <a:pt x="1265225" y="289991"/>
                    <a:pt x="1265225" y="419226"/>
                  </a:cubicBezTo>
                  <a:lnTo>
                    <a:pt x="1265225" y="797226"/>
                  </a:lnTo>
                  <a:lnTo>
                    <a:pt x="1265226" y="797226"/>
                  </a:lnTo>
                  <a:close/>
                </a:path>
              </a:pathLst>
            </a:cu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24" name="Group 65">
            <a:extLst>
              <a:ext uri="{FF2B5EF4-FFF2-40B4-BE49-F238E27FC236}">
                <a16:creationId xmlns:a16="http://schemas.microsoft.com/office/drawing/2014/main" id="{605EE785-EADC-41F9-AC57-047F369E458E}"/>
              </a:ext>
            </a:extLst>
          </p:cNvPr>
          <p:cNvGrpSpPr/>
          <p:nvPr/>
        </p:nvGrpSpPr>
        <p:grpSpPr>
          <a:xfrm>
            <a:off x="2408039" y="2156115"/>
            <a:ext cx="899776" cy="2699297"/>
            <a:chOff x="3121508" y="2884084"/>
            <a:chExt cx="899776" cy="2699297"/>
          </a:xfrm>
        </p:grpSpPr>
        <p:sp>
          <p:nvSpPr>
            <p:cNvPr id="25" name="Round Same Side Corner Rectangle 2">
              <a:extLst>
                <a:ext uri="{FF2B5EF4-FFF2-40B4-BE49-F238E27FC236}">
                  <a16:creationId xmlns:a16="http://schemas.microsoft.com/office/drawing/2014/main" id="{E0DADDA7-4E87-475A-9BD7-966D31FAB93E}"/>
                </a:ext>
              </a:extLst>
            </p:cNvPr>
            <p:cNvSpPr/>
            <p:nvPr/>
          </p:nvSpPr>
          <p:spPr>
            <a:xfrm rot="11762195">
              <a:off x="3640797" y="2884084"/>
              <a:ext cx="371142" cy="371142"/>
            </a:xfrm>
            <a:custGeom>
              <a:avLst/>
              <a:gdLst/>
              <a:ahLst/>
              <a:cxnLst/>
              <a:rect l="l" t="t" r="r" b="b"/>
              <a:pathLst>
                <a:path w="1265226" h="1265226">
                  <a:moveTo>
                    <a:pt x="1265226" y="1265226"/>
                  </a:moveTo>
                  <a:lnTo>
                    <a:pt x="419226" y="1265226"/>
                  </a:lnTo>
                  <a:cubicBezTo>
                    <a:pt x="289991" y="1265226"/>
                    <a:pt x="185226" y="1160461"/>
                    <a:pt x="185226" y="1031226"/>
                  </a:cubicBezTo>
                  <a:cubicBezTo>
                    <a:pt x="185226" y="901991"/>
                    <a:pt x="289991" y="797226"/>
                    <a:pt x="419226" y="797226"/>
                  </a:cubicBezTo>
                  <a:lnTo>
                    <a:pt x="466301" y="797226"/>
                  </a:lnTo>
                  <a:lnTo>
                    <a:pt x="0" y="330926"/>
                  </a:lnTo>
                  <a:lnTo>
                    <a:pt x="330926" y="0"/>
                  </a:lnTo>
                  <a:lnTo>
                    <a:pt x="797225" y="466299"/>
                  </a:lnTo>
                  <a:lnTo>
                    <a:pt x="797225" y="419226"/>
                  </a:lnTo>
                  <a:cubicBezTo>
                    <a:pt x="797225" y="289991"/>
                    <a:pt x="901990" y="185226"/>
                    <a:pt x="1031225" y="185226"/>
                  </a:cubicBezTo>
                  <a:cubicBezTo>
                    <a:pt x="1160460" y="185226"/>
                    <a:pt x="1265225" y="289991"/>
                    <a:pt x="1265225" y="419226"/>
                  </a:cubicBezTo>
                  <a:lnTo>
                    <a:pt x="1265225" y="797226"/>
                  </a:lnTo>
                  <a:lnTo>
                    <a:pt x="1265226" y="797226"/>
                  </a:lnTo>
                  <a:close/>
                </a:path>
              </a:pathLst>
            </a:cu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26" name="Round Same Side Corner Rectangle 2">
              <a:extLst>
                <a:ext uri="{FF2B5EF4-FFF2-40B4-BE49-F238E27FC236}">
                  <a16:creationId xmlns:a16="http://schemas.microsoft.com/office/drawing/2014/main" id="{13FDD0BF-44DC-40AC-9928-128482002A1B}"/>
                </a:ext>
              </a:extLst>
            </p:cNvPr>
            <p:cNvSpPr/>
            <p:nvPr/>
          </p:nvSpPr>
          <p:spPr>
            <a:xfrm rot="8712581">
              <a:off x="3121508" y="3563261"/>
              <a:ext cx="371142" cy="371142"/>
            </a:xfrm>
            <a:custGeom>
              <a:avLst/>
              <a:gdLst/>
              <a:ahLst/>
              <a:cxnLst/>
              <a:rect l="l" t="t" r="r" b="b"/>
              <a:pathLst>
                <a:path w="1265226" h="1265226">
                  <a:moveTo>
                    <a:pt x="1265226" y="1265226"/>
                  </a:moveTo>
                  <a:lnTo>
                    <a:pt x="419226" y="1265226"/>
                  </a:lnTo>
                  <a:cubicBezTo>
                    <a:pt x="289991" y="1265226"/>
                    <a:pt x="185226" y="1160461"/>
                    <a:pt x="185226" y="1031226"/>
                  </a:cubicBezTo>
                  <a:cubicBezTo>
                    <a:pt x="185226" y="901991"/>
                    <a:pt x="289991" y="797226"/>
                    <a:pt x="419226" y="797226"/>
                  </a:cubicBezTo>
                  <a:lnTo>
                    <a:pt x="466301" y="797226"/>
                  </a:lnTo>
                  <a:lnTo>
                    <a:pt x="0" y="330926"/>
                  </a:lnTo>
                  <a:lnTo>
                    <a:pt x="330926" y="0"/>
                  </a:lnTo>
                  <a:lnTo>
                    <a:pt x="797225" y="466299"/>
                  </a:lnTo>
                  <a:lnTo>
                    <a:pt x="797225" y="419226"/>
                  </a:lnTo>
                  <a:cubicBezTo>
                    <a:pt x="797225" y="289991"/>
                    <a:pt x="901990" y="185226"/>
                    <a:pt x="1031225" y="185226"/>
                  </a:cubicBezTo>
                  <a:cubicBezTo>
                    <a:pt x="1160460" y="185226"/>
                    <a:pt x="1265225" y="289991"/>
                    <a:pt x="1265225" y="419226"/>
                  </a:cubicBezTo>
                  <a:lnTo>
                    <a:pt x="1265225" y="797226"/>
                  </a:lnTo>
                  <a:lnTo>
                    <a:pt x="1265226" y="797226"/>
                  </a:lnTo>
                  <a:close/>
                </a:path>
              </a:pathLst>
            </a:cu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27" name="Round Same Side Corner Rectangle 2">
              <a:extLst>
                <a:ext uri="{FF2B5EF4-FFF2-40B4-BE49-F238E27FC236}">
                  <a16:creationId xmlns:a16="http://schemas.microsoft.com/office/drawing/2014/main" id="{25D2555E-F4F9-415D-AAAB-074148F1C2D1}"/>
                </a:ext>
              </a:extLst>
            </p:cNvPr>
            <p:cNvSpPr/>
            <p:nvPr/>
          </p:nvSpPr>
          <p:spPr>
            <a:xfrm rot="7434796">
              <a:off x="3122250" y="4551135"/>
              <a:ext cx="371142" cy="371142"/>
            </a:xfrm>
            <a:custGeom>
              <a:avLst/>
              <a:gdLst/>
              <a:ahLst/>
              <a:cxnLst/>
              <a:rect l="l" t="t" r="r" b="b"/>
              <a:pathLst>
                <a:path w="1265226" h="1265226">
                  <a:moveTo>
                    <a:pt x="1265226" y="1265226"/>
                  </a:moveTo>
                  <a:lnTo>
                    <a:pt x="419226" y="1265226"/>
                  </a:lnTo>
                  <a:cubicBezTo>
                    <a:pt x="289991" y="1265226"/>
                    <a:pt x="185226" y="1160461"/>
                    <a:pt x="185226" y="1031226"/>
                  </a:cubicBezTo>
                  <a:cubicBezTo>
                    <a:pt x="185226" y="901991"/>
                    <a:pt x="289991" y="797226"/>
                    <a:pt x="419226" y="797226"/>
                  </a:cubicBezTo>
                  <a:lnTo>
                    <a:pt x="466301" y="797226"/>
                  </a:lnTo>
                  <a:lnTo>
                    <a:pt x="0" y="330926"/>
                  </a:lnTo>
                  <a:lnTo>
                    <a:pt x="330926" y="0"/>
                  </a:lnTo>
                  <a:lnTo>
                    <a:pt x="797225" y="466299"/>
                  </a:lnTo>
                  <a:lnTo>
                    <a:pt x="797225" y="419226"/>
                  </a:lnTo>
                  <a:cubicBezTo>
                    <a:pt x="797225" y="289991"/>
                    <a:pt x="901990" y="185226"/>
                    <a:pt x="1031225" y="185226"/>
                  </a:cubicBezTo>
                  <a:cubicBezTo>
                    <a:pt x="1160460" y="185226"/>
                    <a:pt x="1265225" y="289991"/>
                    <a:pt x="1265225" y="419226"/>
                  </a:cubicBezTo>
                  <a:lnTo>
                    <a:pt x="1265225" y="797226"/>
                  </a:lnTo>
                  <a:lnTo>
                    <a:pt x="1265226" y="797226"/>
                  </a:lnTo>
                  <a:close/>
                </a:path>
              </a:pathLst>
            </a:cu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28" name="Round Same Side Corner Rectangle 2">
              <a:extLst>
                <a:ext uri="{FF2B5EF4-FFF2-40B4-BE49-F238E27FC236}">
                  <a16:creationId xmlns:a16="http://schemas.microsoft.com/office/drawing/2014/main" id="{FCACA1BB-E689-4C3F-9607-14386DEFC8D1}"/>
                </a:ext>
              </a:extLst>
            </p:cNvPr>
            <p:cNvSpPr/>
            <p:nvPr/>
          </p:nvSpPr>
          <p:spPr>
            <a:xfrm rot="4675891">
              <a:off x="3650142" y="5212239"/>
              <a:ext cx="371142" cy="371142"/>
            </a:xfrm>
            <a:custGeom>
              <a:avLst/>
              <a:gdLst/>
              <a:ahLst/>
              <a:cxnLst/>
              <a:rect l="l" t="t" r="r" b="b"/>
              <a:pathLst>
                <a:path w="1265226" h="1265226">
                  <a:moveTo>
                    <a:pt x="1265226" y="1265226"/>
                  </a:moveTo>
                  <a:lnTo>
                    <a:pt x="419226" y="1265226"/>
                  </a:lnTo>
                  <a:cubicBezTo>
                    <a:pt x="289991" y="1265226"/>
                    <a:pt x="185226" y="1160461"/>
                    <a:pt x="185226" y="1031226"/>
                  </a:cubicBezTo>
                  <a:cubicBezTo>
                    <a:pt x="185226" y="901991"/>
                    <a:pt x="289991" y="797226"/>
                    <a:pt x="419226" y="797226"/>
                  </a:cubicBezTo>
                  <a:lnTo>
                    <a:pt x="466301" y="797226"/>
                  </a:lnTo>
                  <a:lnTo>
                    <a:pt x="0" y="330926"/>
                  </a:lnTo>
                  <a:lnTo>
                    <a:pt x="330926" y="0"/>
                  </a:lnTo>
                  <a:lnTo>
                    <a:pt x="797225" y="466299"/>
                  </a:lnTo>
                  <a:lnTo>
                    <a:pt x="797225" y="419226"/>
                  </a:lnTo>
                  <a:cubicBezTo>
                    <a:pt x="797225" y="289991"/>
                    <a:pt x="901990" y="185226"/>
                    <a:pt x="1031225" y="185226"/>
                  </a:cubicBezTo>
                  <a:cubicBezTo>
                    <a:pt x="1160460" y="185226"/>
                    <a:pt x="1265225" y="289991"/>
                    <a:pt x="1265225" y="419226"/>
                  </a:cubicBezTo>
                  <a:lnTo>
                    <a:pt x="1265225" y="797226"/>
                  </a:lnTo>
                  <a:lnTo>
                    <a:pt x="1265226" y="797226"/>
                  </a:lnTo>
                  <a:close/>
                </a:path>
              </a:pathLst>
            </a:cu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29" name="그룹 6">
            <a:extLst>
              <a:ext uri="{FF2B5EF4-FFF2-40B4-BE49-F238E27FC236}">
                <a16:creationId xmlns:a16="http://schemas.microsoft.com/office/drawing/2014/main" id="{24D29C61-BCD7-4FBB-90D1-7A11E1E00757}"/>
              </a:ext>
            </a:extLst>
          </p:cNvPr>
          <p:cNvGrpSpPr/>
          <p:nvPr/>
        </p:nvGrpSpPr>
        <p:grpSpPr>
          <a:xfrm>
            <a:off x="2816199" y="2684957"/>
            <a:ext cx="1856554" cy="1763309"/>
            <a:chOff x="3432955" y="3105197"/>
            <a:chExt cx="1985378" cy="1885663"/>
          </a:xfrm>
          <a:solidFill>
            <a:schemeClr val="bg1">
              <a:alpha val="70000"/>
            </a:schemeClr>
          </a:solidFill>
        </p:grpSpPr>
        <p:sp>
          <p:nvSpPr>
            <p:cNvPr id="30" name="Freeform 88">
              <a:extLst>
                <a:ext uri="{FF2B5EF4-FFF2-40B4-BE49-F238E27FC236}">
                  <a16:creationId xmlns:a16="http://schemas.microsoft.com/office/drawing/2014/main" id="{D95A0794-B8BF-44FA-95EB-684013C3D0F1}"/>
                </a:ext>
              </a:extLst>
            </p:cNvPr>
            <p:cNvSpPr/>
            <p:nvPr/>
          </p:nvSpPr>
          <p:spPr>
            <a:xfrm rot="15392080">
              <a:off x="3380850" y="3157302"/>
              <a:ext cx="1862705" cy="1758496"/>
            </a:xfrm>
            <a:custGeom>
              <a:avLst/>
              <a:gdLst>
                <a:gd name="connsiteX0" fmla="*/ 1884852 w 3784599"/>
                <a:gd name="connsiteY0" fmla="*/ 1 h 3572874"/>
                <a:gd name="connsiteX1" fmla="*/ 40812 w 3784599"/>
                <a:gd name="connsiteY1" fmla="*/ 3169921 h 3572874"/>
                <a:gd name="connsiteX2" fmla="*/ 3744132 w 3784599"/>
                <a:gd name="connsiteY2" fmla="*/ 3185161 h 3572874"/>
                <a:gd name="connsiteX3" fmla="*/ 1884852 w 3784599"/>
                <a:gd name="connsiteY3" fmla="*/ 1 h 3572874"/>
              </a:gdLst>
              <a:ahLst/>
              <a:cxnLst>
                <a:cxn ang="0">
                  <a:pos x="connsiteX0" y="connsiteY0"/>
                </a:cxn>
                <a:cxn ang="0">
                  <a:pos x="connsiteX1" y="connsiteY1"/>
                </a:cxn>
                <a:cxn ang="0">
                  <a:pos x="connsiteX2" y="connsiteY2"/>
                </a:cxn>
                <a:cxn ang="0">
                  <a:pos x="connsiteX3" y="connsiteY3"/>
                </a:cxn>
              </a:cxnLst>
              <a:rect l="l" t="t" r="r" b="b"/>
              <a:pathLst>
                <a:path w="3784599" h="3572874">
                  <a:moveTo>
                    <a:pt x="1884852" y="1"/>
                  </a:moveTo>
                  <a:cubicBezTo>
                    <a:pt x="1267632" y="-2539"/>
                    <a:pt x="-269068" y="2639061"/>
                    <a:pt x="40812" y="3169921"/>
                  </a:cubicBezTo>
                  <a:cubicBezTo>
                    <a:pt x="350692" y="3700781"/>
                    <a:pt x="3434252" y="3708401"/>
                    <a:pt x="3744132" y="3185161"/>
                  </a:cubicBezTo>
                  <a:cubicBezTo>
                    <a:pt x="4054012" y="2661921"/>
                    <a:pt x="2502072" y="2541"/>
                    <a:pt x="1884852" y="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bg1"/>
                </a:solidFill>
              </a:endParaRPr>
            </a:p>
          </p:txBody>
        </p:sp>
        <p:sp>
          <p:nvSpPr>
            <p:cNvPr id="31" name="Freeform 89">
              <a:extLst>
                <a:ext uri="{FF2B5EF4-FFF2-40B4-BE49-F238E27FC236}">
                  <a16:creationId xmlns:a16="http://schemas.microsoft.com/office/drawing/2014/main" id="{360F7871-41EB-40CC-9B2E-0D5F4E5221D6}"/>
                </a:ext>
              </a:extLst>
            </p:cNvPr>
            <p:cNvSpPr/>
            <p:nvPr/>
          </p:nvSpPr>
          <p:spPr>
            <a:xfrm rot="12600000">
              <a:off x="3468239" y="3194833"/>
              <a:ext cx="1862704" cy="1758498"/>
            </a:xfrm>
            <a:custGeom>
              <a:avLst/>
              <a:gdLst>
                <a:gd name="connsiteX0" fmla="*/ 1884852 w 3784599"/>
                <a:gd name="connsiteY0" fmla="*/ 1 h 3572874"/>
                <a:gd name="connsiteX1" fmla="*/ 40812 w 3784599"/>
                <a:gd name="connsiteY1" fmla="*/ 3169921 h 3572874"/>
                <a:gd name="connsiteX2" fmla="*/ 3744132 w 3784599"/>
                <a:gd name="connsiteY2" fmla="*/ 3185161 h 3572874"/>
                <a:gd name="connsiteX3" fmla="*/ 1884852 w 3784599"/>
                <a:gd name="connsiteY3" fmla="*/ 1 h 3572874"/>
              </a:gdLst>
              <a:ahLst/>
              <a:cxnLst>
                <a:cxn ang="0">
                  <a:pos x="connsiteX0" y="connsiteY0"/>
                </a:cxn>
                <a:cxn ang="0">
                  <a:pos x="connsiteX1" y="connsiteY1"/>
                </a:cxn>
                <a:cxn ang="0">
                  <a:pos x="connsiteX2" y="connsiteY2"/>
                </a:cxn>
                <a:cxn ang="0">
                  <a:pos x="connsiteX3" y="connsiteY3"/>
                </a:cxn>
              </a:cxnLst>
              <a:rect l="l" t="t" r="r" b="b"/>
              <a:pathLst>
                <a:path w="3784599" h="3572874">
                  <a:moveTo>
                    <a:pt x="1884852" y="1"/>
                  </a:moveTo>
                  <a:cubicBezTo>
                    <a:pt x="1267632" y="-2539"/>
                    <a:pt x="-269068" y="2639061"/>
                    <a:pt x="40812" y="3169921"/>
                  </a:cubicBezTo>
                  <a:cubicBezTo>
                    <a:pt x="350692" y="3700781"/>
                    <a:pt x="3434252" y="3708401"/>
                    <a:pt x="3744132" y="3185161"/>
                  </a:cubicBezTo>
                  <a:cubicBezTo>
                    <a:pt x="4054012" y="2661921"/>
                    <a:pt x="2502072" y="2541"/>
                    <a:pt x="1884852" y="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bg1"/>
                </a:solidFill>
              </a:endParaRPr>
            </a:p>
          </p:txBody>
        </p:sp>
        <p:sp>
          <p:nvSpPr>
            <p:cNvPr id="32" name="Freeform 90">
              <a:extLst>
                <a:ext uri="{FF2B5EF4-FFF2-40B4-BE49-F238E27FC236}">
                  <a16:creationId xmlns:a16="http://schemas.microsoft.com/office/drawing/2014/main" id="{79E31507-4065-4030-ACFD-F9DF7C81A455}"/>
                </a:ext>
              </a:extLst>
            </p:cNvPr>
            <p:cNvSpPr/>
            <p:nvPr/>
          </p:nvSpPr>
          <p:spPr>
            <a:xfrm rot="9900000">
              <a:off x="3555629" y="3232363"/>
              <a:ext cx="1862704" cy="1758497"/>
            </a:xfrm>
            <a:custGeom>
              <a:avLst/>
              <a:gdLst>
                <a:gd name="connsiteX0" fmla="*/ 1884852 w 3784599"/>
                <a:gd name="connsiteY0" fmla="*/ 1 h 3572874"/>
                <a:gd name="connsiteX1" fmla="*/ 40812 w 3784599"/>
                <a:gd name="connsiteY1" fmla="*/ 3169921 h 3572874"/>
                <a:gd name="connsiteX2" fmla="*/ 3744132 w 3784599"/>
                <a:gd name="connsiteY2" fmla="*/ 3185161 h 3572874"/>
                <a:gd name="connsiteX3" fmla="*/ 1884852 w 3784599"/>
                <a:gd name="connsiteY3" fmla="*/ 1 h 3572874"/>
              </a:gdLst>
              <a:ahLst/>
              <a:cxnLst>
                <a:cxn ang="0">
                  <a:pos x="connsiteX0" y="connsiteY0"/>
                </a:cxn>
                <a:cxn ang="0">
                  <a:pos x="connsiteX1" y="connsiteY1"/>
                </a:cxn>
                <a:cxn ang="0">
                  <a:pos x="connsiteX2" y="connsiteY2"/>
                </a:cxn>
                <a:cxn ang="0">
                  <a:pos x="connsiteX3" y="connsiteY3"/>
                </a:cxn>
              </a:cxnLst>
              <a:rect l="l" t="t" r="r" b="b"/>
              <a:pathLst>
                <a:path w="3784599" h="3572874">
                  <a:moveTo>
                    <a:pt x="1884852" y="1"/>
                  </a:moveTo>
                  <a:cubicBezTo>
                    <a:pt x="1267632" y="-2539"/>
                    <a:pt x="-269068" y="2639061"/>
                    <a:pt x="40812" y="3169921"/>
                  </a:cubicBezTo>
                  <a:cubicBezTo>
                    <a:pt x="350692" y="3700781"/>
                    <a:pt x="3434252" y="3708401"/>
                    <a:pt x="3744132" y="3185161"/>
                  </a:cubicBezTo>
                  <a:cubicBezTo>
                    <a:pt x="4054012" y="2661921"/>
                    <a:pt x="2502072" y="2541"/>
                    <a:pt x="1884852" y="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bg1"/>
                </a:solidFill>
              </a:endParaRPr>
            </a:p>
          </p:txBody>
        </p:sp>
      </p:grpSp>
      <p:grpSp>
        <p:nvGrpSpPr>
          <p:cNvPr id="45" name="그룹 5">
            <a:extLst>
              <a:ext uri="{FF2B5EF4-FFF2-40B4-BE49-F238E27FC236}">
                <a16:creationId xmlns:a16="http://schemas.microsoft.com/office/drawing/2014/main" id="{0F08AF84-CBF2-4954-8185-3F846AE6670A}"/>
              </a:ext>
            </a:extLst>
          </p:cNvPr>
          <p:cNvGrpSpPr/>
          <p:nvPr/>
        </p:nvGrpSpPr>
        <p:grpSpPr>
          <a:xfrm>
            <a:off x="6081963" y="2684957"/>
            <a:ext cx="1856554" cy="1763310"/>
            <a:chOff x="6698719" y="3105197"/>
            <a:chExt cx="1985378" cy="1885664"/>
          </a:xfrm>
          <a:solidFill>
            <a:schemeClr val="bg1">
              <a:alpha val="70000"/>
            </a:schemeClr>
          </a:solidFill>
        </p:grpSpPr>
        <p:sp>
          <p:nvSpPr>
            <p:cNvPr id="46" name="Freeform 94">
              <a:extLst>
                <a:ext uri="{FF2B5EF4-FFF2-40B4-BE49-F238E27FC236}">
                  <a16:creationId xmlns:a16="http://schemas.microsoft.com/office/drawing/2014/main" id="{E952B7AA-7E65-46EA-BD08-E39FD8DB386F}"/>
                </a:ext>
              </a:extLst>
            </p:cNvPr>
            <p:cNvSpPr/>
            <p:nvPr/>
          </p:nvSpPr>
          <p:spPr>
            <a:xfrm rot="15392080">
              <a:off x="6646614" y="3157302"/>
              <a:ext cx="1862705" cy="1758496"/>
            </a:xfrm>
            <a:custGeom>
              <a:avLst/>
              <a:gdLst>
                <a:gd name="connsiteX0" fmla="*/ 1884852 w 3784599"/>
                <a:gd name="connsiteY0" fmla="*/ 1 h 3572874"/>
                <a:gd name="connsiteX1" fmla="*/ 40812 w 3784599"/>
                <a:gd name="connsiteY1" fmla="*/ 3169921 h 3572874"/>
                <a:gd name="connsiteX2" fmla="*/ 3744132 w 3784599"/>
                <a:gd name="connsiteY2" fmla="*/ 3185161 h 3572874"/>
                <a:gd name="connsiteX3" fmla="*/ 1884852 w 3784599"/>
                <a:gd name="connsiteY3" fmla="*/ 1 h 3572874"/>
              </a:gdLst>
              <a:ahLst/>
              <a:cxnLst>
                <a:cxn ang="0">
                  <a:pos x="connsiteX0" y="connsiteY0"/>
                </a:cxn>
                <a:cxn ang="0">
                  <a:pos x="connsiteX1" y="connsiteY1"/>
                </a:cxn>
                <a:cxn ang="0">
                  <a:pos x="connsiteX2" y="connsiteY2"/>
                </a:cxn>
                <a:cxn ang="0">
                  <a:pos x="connsiteX3" y="connsiteY3"/>
                </a:cxn>
              </a:cxnLst>
              <a:rect l="l" t="t" r="r" b="b"/>
              <a:pathLst>
                <a:path w="3784599" h="3572874">
                  <a:moveTo>
                    <a:pt x="1884852" y="1"/>
                  </a:moveTo>
                  <a:cubicBezTo>
                    <a:pt x="1267632" y="-2539"/>
                    <a:pt x="-269068" y="2639061"/>
                    <a:pt x="40812" y="3169921"/>
                  </a:cubicBezTo>
                  <a:cubicBezTo>
                    <a:pt x="350692" y="3700781"/>
                    <a:pt x="3434252" y="3708401"/>
                    <a:pt x="3744132" y="3185161"/>
                  </a:cubicBezTo>
                  <a:cubicBezTo>
                    <a:pt x="4054012" y="2661921"/>
                    <a:pt x="2502072" y="2541"/>
                    <a:pt x="1884852" y="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bg1"/>
                </a:solidFill>
              </a:endParaRPr>
            </a:p>
          </p:txBody>
        </p:sp>
        <p:sp>
          <p:nvSpPr>
            <p:cNvPr id="47" name="Freeform 95">
              <a:extLst>
                <a:ext uri="{FF2B5EF4-FFF2-40B4-BE49-F238E27FC236}">
                  <a16:creationId xmlns:a16="http://schemas.microsoft.com/office/drawing/2014/main" id="{835A7617-0B0E-4CD9-A492-5D06141AE2E8}"/>
                </a:ext>
              </a:extLst>
            </p:cNvPr>
            <p:cNvSpPr/>
            <p:nvPr/>
          </p:nvSpPr>
          <p:spPr>
            <a:xfrm rot="12600000">
              <a:off x="6734003" y="3194833"/>
              <a:ext cx="1862704" cy="1758498"/>
            </a:xfrm>
            <a:custGeom>
              <a:avLst/>
              <a:gdLst>
                <a:gd name="connsiteX0" fmla="*/ 1884852 w 3784599"/>
                <a:gd name="connsiteY0" fmla="*/ 1 h 3572874"/>
                <a:gd name="connsiteX1" fmla="*/ 40812 w 3784599"/>
                <a:gd name="connsiteY1" fmla="*/ 3169921 h 3572874"/>
                <a:gd name="connsiteX2" fmla="*/ 3744132 w 3784599"/>
                <a:gd name="connsiteY2" fmla="*/ 3185161 h 3572874"/>
                <a:gd name="connsiteX3" fmla="*/ 1884852 w 3784599"/>
                <a:gd name="connsiteY3" fmla="*/ 1 h 3572874"/>
              </a:gdLst>
              <a:ahLst/>
              <a:cxnLst>
                <a:cxn ang="0">
                  <a:pos x="connsiteX0" y="connsiteY0"/>
                </a:cxn>
                <a:cxn ang="0">
                  <a:pos x="connsiteX1" y="connsiteY1"/>
                </a:cxn>
                <a:cxn ang="0">
                  <a:pos x="connsiteX2" y="connsiteY2"/>
                </a:cxn>
                <a:cxn ang="0">
                  <a:pos x="connsiteX3" y="connsiteY3"/>
                </a:cxn>
              </a:cxnLst>
              <a:rect l="l" t="t" r="r" b="b"/>
              <a:pathLst>
                <a:path w="3784599" h="3572874">
                  <a:moveTo>
                    <a:pt x="1884852" y="1"/>
                  </a:moveTo>
                  <a:cubicBezTo>
                    <a:pt x="1267632" y="-2539"/>
                    <a:pt x="-269068" y="2639061"/>
                    <a:pt x="40812" y="3169921"/>
                  </a:cubicBezTo>
                  <a:cubicBezTo>
                    <a:pt x="350692" y="3700781"/>
                    <a:pt x="3434252" y="3708401"/>
                    <a:pt x="3744132" y="3185161"/>
                  </a:cubicBezTo>
                  <a:cubicBezTo>
                    <a:pt x="4054012" y="2661921"/>
                    <a:pt x="2502072" y="2541"/>
                    <a:pt x="1884852" y="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bg1"/>
                </a:solidFill>
              </a:endParaRPr>
            </a:p>
          </p:txBody>
        </p:sp>
        <p:sp>
          <p:nvSpPr>
            <p:cNvPr id="48" name="Freeform 96">
              <a:extLst>
                <a:ext uri="{FF2B5EF4-FFF2-40B4-BE49-F238E27FC236}">
                  <a16:creationId xmlns:a16="http://schemas.microsoft.com/office/drawing/2014/main" id="{29695040-9549-40A5-B309-76EF34452747}"/>
                </a:ext>
              </a:extLst>
            </p:cNvPr>
            <p:cNvSpPr/>
            <p:nvPr/>
          </p:nvSpPr>
          <p:spPr>
            <a:xfrm rot="9900000">
              <a:off x="6821393" y="3232363"/>
              <a:ext cx="1862704" cy="1758498"/>
            </a:xfrm>
            <a:custGeom>
              <a:avLst/>
              <a:gdLst>
                <a:gd name="connsiteX0" fmla="*/ 1884852 w 3784599"/>
                <a:gd name="connsiteY0" fmla="*/ 1 h 3572874"/>
                <a:gd name="connsiteX1" fmla="*/ 40812 w 3784599"/>
                <a:gd name="connsiteY1" fmla="*/ 3169921 h 3572874"/>
                <a:gd name="connsiteX2" fmla="*/ 3744132 w 3784599"/>
                <a:gd name="connsiteY2" fmla="*/ 3185161 h 3572874"/>
                <a:gd name="connsiteX3" fmla="*/ 1884852 w 3784599"/>
                <a:gd name="connsiteY3" fmla="*/ 1 h 3572874"/>
              </a:gdLst>
              <a:ahLst/>
              <a:cxnLst>
                <a:cxn ang="0">
                  <a:pos x="connsiteX0" y="connsiteY0"/>
                </a:cxn>
                <a:cxn ang="0">
                  <a:pos x="connsiteX1" y="connsiteY1"/>
                </a:cxn>
                <a:cxn ang="0">
                  <a:pos x="connsiteX2" y="connsiteY2"/>
                </a:cxn>
                <a:cxn ang="0">
                  <a:pos x="connsiteX3" y="connsiteY3"/>
                </a:cxn>
              </a:cxnLst>
              <a:rect l="l" t="t" r="r" b="b"/>
              <a:pathLst>
                <a:path w="3784599" h="3572874">
                  <a:moveTo>
                    <a:pt x="1884852" y="1"/>
                  </a:moveTo>
                  <a:cubicBezTo>
                    <a:pt x="1267632" y="-2539"/>
                    <a:pt x="-269068" y="2639061"/>
                    <a:pt x="40812" y="3169921"/>
                  </a:cubicBezTo>
                  <a:cubicBezTo>
                    <a:pt x="350692" y="3700781"/>
                    <a:pt x="3434252" y="3708401"/>
                    <a:pt x="3744132" y="3185161"/>
                  </a:cubicBezTo>
                  <a:cubicBezTo>
                    <a:pt x="4054012" y="2661921"/>
                    <a:pt x="2502072" y="2541"/>
                    <a:pt x="1884852" y="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bg1"/>
                </a:solidFill>
              </a:endParaRPr>
            </a:p>
          </p:txBody>
        </p:sp>
      </p:grpSp>
      <p:sp>
        <p:nvSpPr>
          <p:cNvPr id="49" name="TextBox 81">
            <a:extLst>
              <a:ext uri="{FF2B5EF4-FFF2-40B4-BE49-F238E27FC236}">
                <a16:creationId xmlns:a16="http://schemas.microsoft.com/office/drawing/2014/main" id="{34CBD003-6217-4614-B954-CC2E1CFD7ADA}"/>
              </a:ext>
            </a:extLst>
          </p:cNvPr>
          <p:cNvSpPr txBox="1"/>
          <p:nvPr/>
        </p:nvSpPr>
        <p:spPr>
          <a:xfrm>
            <a:off x="2984433" y="3327858"/>
            <a:ext cx="1608024" cy="400110"/>
          </a:xfrm>
          <a:prstGeom prst="rect">
            <a:avLst/>
          </a:prstGeom>
          <a:noFill/>
        </p:spPr>
        <p:txBody>
          <a:bodyPr wrap="square" rtlCol="0">
            <a:spAutoFit/>
          </a:bodyPr>
          <a:lstStyle/>
          <a:p>
            <a:pPr algn="ctr"/>
            <a:r>
              <a:rPr lang="fr-FR" altLang="ko-KR" sz="2000" b="1" dirty="0">
                <a:solidFill>
                  <a:srgbClr val="002060"/>
                </a:solidFill>
                <a:latin typeface="Times New Roman" panose="02020603050405020304" pitchFamily="18" charset="0"/>
                <a:cs typeface="Times New Roman" panose="02020603050405020304" pitchFamily="18" charset="0"/>
              </a:rPr>
              <a:t>En</a:t>
            </a:r>
            <a:r>
              <a:rPr lang="en-US" altLang="ko-KR" sz="2000" b="1" dirty="0">
                <a:solidFill>
                  <a:srgbClr val="002060"/>
                </a:solidFill>
                <a:latin typeface="Times New Roman" panose="02020603050405020304" pitchFamily="18" charset="0"/>
                <a:cs typeface="Times New Roman" panose="02020603050405020304" pitchFamily="18" charset="0"/>
              </a:rPr>
              <a:t> </a:t>
            </a:r>
            <a:r>
              <a:rPr lang="fr-FR" altLang="ko-KR" sz="2000" b="1" dirty="0">
                <a:solidFill>
                  <a:srgbClr val="002060"/>
                </a:solidFill>
                <a:latin typeface="Times New Roman" panose="02020603050405020304" pitchFamily="18" charset="0"/>
                <a:cs typeface="Times New Roman" panose="02020603050405020304" pitchFamily="18" charset="0"/>
              </a:rPr>
              <a:t>générale</a:t>
            </a:r>
            <a:r>
              <a:rPr lang="en-US" altLang="ko-KR" sz="2000" b="1" dirty="0">
                <a:solidFill>
                  <a:srgbClr val="002060"/>
                </a:solidFill>
                <a:latin typeface="Times New Roman" panose="02020603050405020304" pitchFamily="18" charset="0"/>
                <a:cs typeface="Times New Roman" panose="02020603050405020304" pitchFamily="18" charset="0"/>
              </a:rPr>
              <a:t> </a:t>
            </a:r>
            <a:endParaRPr lang="ko-KR" altLang="en-US" sz="2000" b="1" dirty="0">
              <a:solidFill>
                <a:srgbClr val="002060"/>
              </a:solidFill>
              <a:latin typeface="Times New Roman" panose="02020603050405020304" pitchFamily="18" charset="0"/>
              <a:cs typeface="Times New Roman" panose="02020603050405020304" pitchFamily="18" charset="0"/>
            </a:endParaRPr>
          </a:p>
        </p:txBody>
      </p:sp>
      <p:sp>
        <p:nvSpPr>
          <p:cNvPr id="50" name="TextBox 84">
            <a:extLst>
              <a:ext uri="{FF2B5EF4-FFF2-40B4-BE49-F238E27FC236}">
                <a16:creationId xmlns:a16="http://schemas.microsoft.com/office/drawing/2014/main" id="{EAB55E82-2082-43EE-B178-3D7BD61CCC1C}"/>
              </a:ext>
            </a:extLst>
          </p:cNvPr>
          <p:cNvSpPr txBox="1"/>
          <p:nvPr/>
        </p:nvSpPr>
        <p:spPr>
          <a:xfrm>
            <a:off x="6252540" y="3178197"/>
            <a:ext cx="1608024" cy="707886"/>
          </a:xfrm>
          <a:prstGeom prst="rect">
            <a:avLst/>
          </a:prstGeom>
          <a:noFill/>
        </p:spPr>
        <p:txBody>
          <a:bodyPr wrap="square" rtlCol="0">
            <a:spAutoFit/>
          </a:bodyPr>
          <a:lstStyle/>
          <a:p>
            <a:pPr algn="ctr"/>
            <a:r>
              <a:rPr lang="en-US" altLang="ko-KR" sz="2000" b="1" dirty="0">
                <a:solidFill>
                  <a:srgbClr val="002060"/>
                </a:solidFill>
                <a:latin typeface="Times New Roman" panose="02020603050405020304" pitchFamily="18" charset="0"/>
                <a:cs typeface="Times New Roman" panose="02020603050405020304" pitchFamily="18" charset="0"/>
              </a:rPr>
              <a:t>Par rapport au </a:t>
            </a:r>
            <a:r>
              <a:rPr lang="fr-FR" altLang="ko-KR" sz="2000" b="1" dirty="0">
                <a:solidFill>
                  <a:srgbClr val="002060"/>
                </a:solidFill>
                <a:latin typeface="Times New Roman" panose="02020603050405020304" pitchFamily="18" charset="0"/>
                <a:cs typeface="Times New Roman" panose="02020603050405020304" pitchFamily="18" charset="0"/>
              </a:rPr>
              <a:t>projet</a:t>
            </a:r>
          </a:p>
        </p:txBody>
      </p:sp>
      <p:sp>
        <p:nvSpPr>
          <p:cNvPr id="51" name="TextBox 88">
            <a:extLst>
              <a:ext uri="{FF2B5EF4-FFF2-40B4-BE49-F238E27FC236}">
                <a16:creationId xmlns:a16="http://schemas.microsoft.com/office/drawing/2014/main" id="{D3D34B45-BCB0-4BD6-9378-E1F052D701FA}"/>
              </a:ext>
            </a:extLst>
          </p:cNvPr>
          <p:cNvSpPr txBox="1"/>
          <p:nvPr/>
        </p:nvSpPr>
        <p:spPr>
          <a:xfrm>
            <a:off x="8568674" y="2477213"/>
            <a:ext cx="2492398" cy="1200329"/>
          </a:xfrm>
          <a:prstGeom prst="rect">
            <a:avLst/>
          </a:prstGeom>
          <a:noFill/>
        </p:spPr>
        <p:txBody>
          <a:bodyPr wrap="square" rtlCol="0">
            <a:spAutoFit/>
          </a:bodyPr>
          <a:lstStyle/>
          <a:p>
            <a:r>
              <a:rPr lang="fr-FR" altLang="ko-KR" sz="2400" dirty="0">
                <a:solidFill>
                  <a:schemeClr val="bg1"/>
                </a:solidFill>
                <a:latin typeface="Times New Roman" panose="02020603050405020304" pitchFamily="18" charset="0"/>
                <a:cs typeface="Times New Roman" panose="02020603050405020304" pitchFamily="18" charset="0"/>
              </a:rPr>
              <a:t>Protéger</a:t>
            </a:r>
            <a:r>
              <a:rPr lang="en-US" altLang="ko-KR" sz="2400" dirty="0">
                <a:solidFill>
                  <a:schemeClr val="bg1"/>
                </a:solidFill>
                <a:latin typeface="Times New Roman" panose="02020603050405020304" pitchFamily="18" charset="0"/>
                <a:cs typeface="Times New Roman" panose="02020603050405020304" pitchFamily="18" charset="0"/>
              </a:rPr>
              <a:t> </a:t>
            </a:r>
            <a:r>
              <a:rPr lang="fr-FR" altLang="ko-KR" sz="2400" dirty="0">
                <a:solidFill>
                  <a:schemeClr val="bg1"/>
                </a:solidFill>
                <a:latin typeface="Times New Roman" panose="02020603050405020304" pitchFamily="18" charset="0"/>
                <a:cs typeface="Times New Roman" panose="02020603050405020304" pitchFamily="18" charset="0"/>
              </a:rPr>
              <a:t>notre</a:t>
            </a:r>
            <a:r>
              <a:rPr lang="en-US" altLang="ko-KR" sz="2400" dirty="0">
                <a:solidFill>
                  <a:schemeClr val="bg1"/>
                </a:solidFill>
                <a:latin typeface="Times New Roman" panose="02020603050405020304" pitchFamily="18" charset="0"/>
                <a:cs typeface="Times New Roman" panose="02020603050405020304" pitchFamily="18" charset="0"/>
              </a:rPr>
              <a:t> </a:t>
            </a:r>
            <a:r>
              <a:rPr lang="fr-FR" altLang="ko-KR" sz="2400" dirty="0">
                <a:solidFill>
                  <a:schemeClr val="bg1"/>
                </a:solidFill>
                <a:latin typeface="Times New Roman" panose="02020603050405020304" pitchFamily="18" charset="0"/>
                <a:cs typeface="Times New Roman" panose="02020603050405020304" pitchFamily="18" charset="0"/>
              </a:rPr>
              <a:t>produit</a:t>
            </a:r>
            <a:r>
              <a:rPr lang="en-US" altLang="ko-KR" sz="2400" dirty="0">
                <a:solidFill>
                  <a:schemeClr val="bg1"/>
                </a:solidFill>
                <a:latin typeface="Times New Roman" panose="02020603050405020304" pitchFamily="18" charset="0"/>
                <a:cs typeface="Times New Roman" panose="02020603050405020304" pitchFamily="18" charset="0"/>
              </a:rPr>
              <a:t> </a:t>
            </a:r>
            <a:r>
              <a:rPr lang="fr-FR" altLang="ko-KR" sz="2400" dirty="0">
                <a:solidFill>
                  <a:schemeClr val="bg1"/>
                </a:solidFill>
                <a:latin typeface="Times New Roman" panose="02020603050405020304" pitchFamily="18" charset="0"/>
                <a:cs typeface="Times New Roman" panose="02020603050405020304" pitchFamily="18" charset="0"/>
              </a:rPr>
              <a:t>contre</a:t>
            </a:r>
            <a:r>
              <a:rPr lang="en-US" altLang="ko-KR" sz="2400" dirty="0">
                <a:solidFill>
                  <a:schemeClr val="bg1"/>
                </a:solidFill>
                <a:latin typeface="Times New Roman" panose="02020603050405020304" pitchFamily="18" charset="0"/>
                <a:cs typeface="Times New Roman" panose="02020603050405020304" pitchFamily="18" charset="0"/>
              </a:rPr>
              <a:t> le </a:t>
            </a:r>
            <a:r>
              <a:rPr lang="fr-FR" altLang="ko-KR" sz="2400" dirty="0">
                <a:solidFill>
                  <a:schemeClr val="bg1"/>
                </a:solidFill>
                <a:latin typeface="Times New Roman" panose="02020603050405020304" pitchFamily="18" charset="0"/>
                <a:cs typeface="Times New Roman" panose="02020603050405020304" pitchFamily="18" charset="0"/>
              </a:rPr>
              <a:t>contrefaçon</a:t>
            </a:r>
          </a:p>
        </p:txBody>
      </p:sp>
      <p:sp>
        <p:nvSpPr>
          <p:cNvPr id="52" name="TextBox 94">
            <a:extLst>
              <a:ext uri="{FF2B5EF4-FFF2-40B4-BE49-F238E27FC236}">
                <a16:creationId xmlns:a16="http://schemas.microsoft.com/office/drawing/2014/main" id="{636D5829-886C-496A-80C8-5073139E7A2A}"/>
              </a:ext>
            </a:extLst>
          </p:cNvPr>
          <p:cNvSpPr txBox="1"/>
          <p:nvPr/>
        </p:nvSpPr>
        <p:spPr>
          <a:xfrm>
            <a:off x="8535973" y="3980946"/>
            <a:ext cx="2267250" cy="830997"/>
          </a:xfrm>
          <a:prstGeom prst="rect">
            <a:avLst/>
          </a:prstGeom>
          <a:noFill/>
        </p:spPr>
        <p:txBody>
          <a:bodyPr wrap="square" rtlCol="0">
            <a:spAutoFit/>
          </a:bodyPr>
          <a:lstStyle/>
          <a:p>
            <a:r>
              <a:rPr lang="fr-FR" altLang="ko-KR" sz="2400" dirty="0">
                <a:solidFill>
                  <a:schemeClr val="bg1"/>
                </a:solidFill>
                <a:latin typeface="Times New Roman" panose="02020603050405020304" pitchFamily="18" charset="0"/>
                <a:cs typeface="Times New Roman" panose="02020603050405020304" pitchFamily="18" charset="0"/>
              </a:rPr>
              <a:t>Défendre</a:t>
            </a:r>
            <a:r>
              <a:rPr lang="en-US" altLang="ko-KR" sz="2400" dirty="0">
                <a:solidFill>
                  <a:schemeClr val="bg1"/>
                </a:solidFill>
                <a:latin typeface="Times New Roman" panose="02020603050405020304" pitchFamily="18" charset="0"/>
                <a:cs typeface="Times New Roman" panose="02020603050405020304" pitchFamily="18" charset="0"/>
              </a:rPr>
              <a:t> </a:t>
            </a:r>
            <a:r>
              <a:rPr lang="fr-FR" altLang="ko-KR" sz="2400" dirty="0">
                <a:solidFill>
                  <a:schemeClr val="bg1"/>
                </a:solidFill>
                <a:latin typeface="Times New Roman" panose="02020603050405020304" pitchFamily="18" charset="0"/>
                <a:cs typeface="Times New Roman" panose="02020603050405020304" pitchFamily="18" charset="0"/>
              </a:rPr>
              <a:t>notre</a:t>
            </a:r>
            <a:r>
              <a:rPr lang="en-US" altLang="ko-KR" sz="2400" dirty="0">
                <a:solidFill>
                  <a:schemeClr val="bg1"/>
                </a:solidFill>
                <a:latin typeface="Times New Roman" panose="02020603050405020304" pitchFamily="18" charset="0"/>
                <a:cs typeface="Times New Roman" panose="02020603050405020304" pitchFamily="18" charset="0"/>
              </a:rPr>
              <a:t> marque et logo </a:t>
            </a:r>
            <a:endParaRPr lang="ko-KR" altLang="en-US" sz="2400" dirty="0">
              <a:solidFill>
                <a:schemeClr val="bg1"/>
              </a:solidFill>
              <a:latin typeface="Times New Roman" panose="02020603050405020304" pitchFamily="18" charset="0"/>
              <a:cs typeface="Times New Roman" panose="02020603050405020304" pitchFamily="18" charset="0"/>
            </a:endParaRPr>
          </a:p>
        </p:txBody>
      </p:sp>
      <p:sp>
        <p:nvSpPr>
          <p:cNvPr id="53" name="TextBox 97">
            <a:extLst>
              <a:ext uri="{FF2B5EF4-FFF2-40B4-BE49-F238E27FC236}">
                <a16:creationId xmlns:a16="http://schemas.microsoft.com/office/drawing/2014/main" id="{C148F103-83D7-49E7-8CBB-ACEF29FF507C}"/>
              </a:ext>
            </a:extLst>
          </p:cNvPr>
          <p:cNvSpPr txBox="1"/>
          <p:nvPr/>
        </p:nvSpPr>
        <p:spPr>
          <a:xfrm>
            <a:off x="7806804" y="1683076"/>
            <a:ext cx="2492397" cy="461665"/>
          </a:xfrm>
          <a:prstGeom prst="rect">
            <a:avLst/>
          </a:prstGeom>
          <a:noFill/>
        </p:spPr>
        <p:txBody>
          <a:bodyPr wrap="square" rtlCol="0">
            <a:spAutoFit/>
          </a:bodyPr>
          <a:lstStyle/>
          <a:p>
            <a:r>
              <a:rPr lang="fr-FR" altLang="ko-KR" sz="2400" dirty="0">
                <a:solidFill>
                  <a:schemeClr val="bg1"/>
                </a:solidFill>
                <a:latin typeface="Times New Roman" panose="02020603050405020304" pitchFamily="18" charset="0"/>
                <a:cs typeface="Times New Roman" panose="02020603050405020304" pitchFamily="18" charset="0"/>
              </a:rPr>
              <a:t>Gener</a:t>
            </a:r>
            <a:r>
              <a:rPr lang="en-US" altLang="ko-KR" sz="2400" dirty="0">
                <a:solidFill>
                  <a:schemeClr val="bg1"/>
                </a:solidFill>
                <a:latin typeface="Times New Roman" panose="02020603050405020304" pitchFamily="18" charset="0"/>
                <a:cs typeface="Times New Roman" panose="02020603050405020304" pitchFamily="18" charset="0"/>
              </a:rPr>
              <a:t> des </a:t>
            </a:r>
            <a:r>
              <a:rPr lang="fr-FR" altLang="ko-KR" sz="2400" dirty="0">
                <a:solidFill>
                  <a:schemeClr val="bg1"/>
                </a:solidFill>
                <a:latin typeface="Times New Roman" panose="02020603050405020304" pitchFamily="18" charset="0"/>
                <a:cs typeface="Times New Roman" panose="02020603050405020304" pitchFamily="18" charset="0"/>
              </a:rPr>
              <a:t>revenus</a:t>
            </a:r>
            <a:r>
              <a:rPr lang="en-US" altLang="ko-KR" sz="2400" dirty="0">
                <a:solidFill>
                  <a:schemeClr val="bg1"/>
                </a:solidFill>
                <a:latin typeface="Times New Roman" panose="02020603050405020304" pitchFamily="18" charset="0"/>
                <a:cs typeface="Times New Roman" panose="02020603050405020304" pitchFamily="18" charset="0"/>
              </a:rPr>
              <a:t> </a:t>
            </a:r>
            <a:endParaRPr lang="ko-KR" altLang="en-US" sz="2400" dirty="0">
              <a:solidFill>
                <a:schemeClr val="bg1"/>
              </a:solidFill>
              <a:latin typeface="Times New Roman" panose="02020603050405020304" pitchFamily="18" charset="0"/>
              <a:cs typeface="Times New Roman" panose="02020603050405020304" pitchFamily="18" charset="0"/>
            </a:endParaRPr>
          </a:p>
        </p:txBody>
      </p:sp>
      <p:sp>
        <p:nvSpPr>
          <p:cNvPr id="54" name="TextBox 100">
            <a:extLst>
              <a:ext uri="{FF2B5EF4-FFF2-40B4-BE49-F238E27FC236}">
                <a16:creationId xmlns:a16="http://schemas.microsoft.com/office/drawing/2014/main" id="{9C0B2337-A852-47D9-B1D8-9EAD8ACAD34A}"/>
              </a:ext>
            </a:extLst>
          </p:cNvPr>
          <p:cNvSpPr txBox="1"/>
          <p:nvPr/>
        </p:nvSpPr>
        <p:spPr>
          <a:xfrm>
            <a:off x="391958" y="1398312"/>
            <a:ext cx="2073869" cy="1200329"/>
          </a:xfrm>
          <a:prstGeom prst="rect">
            <a:avLst/>
          </a:prstGeom>
          <a:noFill/>
        </p:spPr>
        <p:txBody>
          <a:bodyPr wrap="square" rtlCol="0">
            <a:spAutoFit/>
          </a:bodyPr>
          <a:lstStyle/>
          <a:p>
            <a:pPr algn="r"/>
            <a:r>
              <a:rPr lang="en-US" altLang="ko-KR" sz="2400" dirty="0">
                <a:solidFill>
                  <a:schemeClr val="bg1"/>
                </a:solidFill>
                <a:latin typeface="Times New Roman" panose="02020603050405020304" pitchFamily="18" charset="0"/>
                <a:cs typeface="Times New Roman" panose="02020603050405020304" pitchFamily="18" charset="0"/>
              </a:rPr>
              <a:t>Se </a:t>
            </a:r>
            <a:r>
              <a:rPr lang="fr-FR" altLang="ko-KR" sz="2400" dirty="0">
                <a:solidFill>
                  <a:schemeClr val="bg1"/>
                </a:solidFill>
                <a:latin typeface="Times New Roman" panose="02020603050405020304" pitchFamily="18" charset="0"/>
                <a:cs typeface="Times New Roman" panose="02020603050405020304" pitchFamily="18" charset="0"/>
              </a:rPr>
              <a:t>protéger</a:t>
            </a:r>
            <a:r>
              <a:rPr lang="en-US" altLang="ko-KR" sz="2400" dirty="0">
                <a:solidFill>
                  <a:schemeClr val="bg1"/>
                </a:solidFill>
                <a:latin typeface="Times New Roman" panose="02020603050405020304" pitchFamily="18" charset="0"/>
                <a:cs typeface="Times New Roman" panose="02020603050405020304" pitchFamily="18" charset="0"/>
              </a:rPr>
              <a:t> </a:t>
            </a:r>
            <a:r>
              <a:rPr lang="fr-FR" altLang="ko-KR" sz="2400" dirty="0">
                <a:solidFill>
                  <a:schemeClr val="bg1"/>
                </a:solidFill>
                <a:latin typeface="Times New Roman" panose="02020603050405020304" pitchFamily="18" charset="0"/>
                <a:cs typeface="Times New Roman" panose="02020603050405020304" pitchFamily="18" charset="0"/>
              </a:rPr>
              <a:t>contre</a:t>
            </a:r>
            <a:r>
              <a:rPr lang="en-US" altLang="ko-KR" sz="2400" dirty="0">
                <a:solidFill>
                  <a:schemeClr val="bg1"/>
                </a:solidFill>
                <a:latin typeface="Times New Roman" panose="02020603050405020304" pitchFamily="18" charset="0"/>
                <a:cs typeface="Times New Roman" panose="02020603050405020304" pitchFamily="18" charset="0"/>
              </a:rPr>
              <a:t> la </a:t>
            </a:r>
            <a:r>
              <a:rPr lang="fr-FR" altLang="ko-KR" sz="2400" dirty="0">
                <a:solidFill>
                  <a:schemeClr val="bg1"/>
                </a:solidFill>
                <a:latin typeface="Times New Roman" panose="02020603050405020304" pitchFamily="18" charset="0"/>
                <a:cs typeface="Times New Roman" panose="02020603050405020304" pitchFamily="18" charset="0"/>
              </a:rPr>
              <a:t>contrefaçon</a:t>
            </a:r>
            <a:r>
              <a:rPr lang="en-US" altLang="ko-KR" sz="2400" dirty="0">
                <a:solidFill>
                  <a:schemeClr val="bg1"/>
                </a:solidFill>
                <a:latin typeface="Times New Roman" panose="02020603050405020304" pitchFamily="18" charset="0"/>
                <a:cs typeface="Times New Roman" panose="02020603050405020304" pitchFamily="18" charset="0"/>
              </a:rPr>
              <a:t> </a:t>
            </a:r>
            <a:endParaRPr lang="ko-KR" altLang="en-US" sz="2400" dirty="0">
              <a:solidFill>
                <a:schemeClr val="bg1"/>
              </a:solidFill>
              <a:latin typeface="Times New Roman" panose="02020603050405020304" pitchFamily="18" charset="0"/>
              <a:cs typeface="Times New Roman" panose="02020603050405020304" pitchFamily="18" charset="0"/>
            </a:endParaRPr>
          </a:p>
        </p:txBody>
      </p:sp>
      <p:sp>
        <p:nvSpPr>
          <p:cNvPr id="58" name="TextBox 106">
            <a:extLst>
              <a:ext uri="{FF2B5EF4-FFF2-40B4-BE49-F238E27FC236}">
                <a16:creationId xmlns:a16="http://schemas.microsoft.com/office/drawing/2014/main" id="{3AF6389D-CD95-4316-AB44-97870CE053F5}"/>
              </a:ext>
            </a:extLst>
          </p:cNvPr>
          <p:cNvSpPr txBox="1"/>
          <p:nvPr/>
        </p:nvSpPr>
        <p:spPr>
          <a:xfrm>
            <a:off x="462969" y="2833771"/>
            <a:ext cx="1788273" cy="1200329"/>
          </a:xfrm>
          <a:prstGeom prst="rect">
            <a:avLst/>
          </a:prstGeom>
          <a:noFill/>
        </p:spPr>
        <p:txBody>
          <a:bodyPr wrap="square" rtlCol="0">
            <a:spAutoFit/>
          </a:bodyPr>
          <a:lstStyle/>
          <a:p>
            <a:pPr algn="r"/>
            <a:r>
              <a:rPr lang="fr-FR" altLang="ko-KR" sz="2400" dirty="0">
                <a:solidFill>
                  <a:schemeClr val="bg1"/>
                </a:solidFill>
                <a:latin typeface="Times New Roman" panose="02020603050405020304" pitchFamily="18" charset="0"/>
                <a:cs typeface="Times New Roman" panose="02020603050405020304" pitchFamily="18" charset="0"/>
              </a:rPr>
              <a:t>Réaliser</a:t>
            </a:r>
            <a:r>
              <a:rPr lang="en-US" altLang="ko-KR" sz="2400" dirty="0">
                <a:solidFill>
                  <a:schemeClr val="bg1"/>
                </a:solidFill>
                <a:latin typeface="Times New Roman" panose="02020603050405020304" pitchFamily="18" charset="0"/>
                <a:cs typeface="Times New Roman" panose="02020603050405020304" pitchFamily="18" charset="0"/>
              </a:rPr>
              <a:t> des gains </a:t>
            </a:r>
            <a:r>
              <a:rPr lang="fr-FR" altLang="ko-KR" sz="2400" dirty="0">
                <a:solidFill>
                  <a:schemeClr val="bg1"/>
                </a:solidFill>
                <a:latin typeface="Times New Roman" panose="02020603050405020304" pitchFamily="18" charset="0"/>
                <a:cs typeface="Times New Roman" panose="02020603050405020304" pitchFamily="18" charset="0"/>
              </a:rPr>
              <a:t>ultérieurs</a:t>
            </a:r>
            <a:r>
              <a:rPr lang="en-US" altLang="ko-KR" sz="2400" dirty="0">
                <a:solidFill>
                  <a:schemeClr val="bg1"/>
                </a:solidFill>
                <a:latin typeface="Times New Roman" panose="02020603050405020304" pitchFamily="18" charset="0"/>
                <a:cs typeface="Times New Roman" panose="02020603050405020304" pitchFamily="18" charset="0"/>
              </a:rPr>
              <a:t> </a:t>
            </a:r>
            <a:endParaRPr lang="ko-KR" altLang="en-US" sz="2400" dirty="0">
              <a:solidFill>
                <a:schemeClr val="bg1"/>
              </a:solidFill>
              <a:latin typeface="Times New Roman" panose="02020603050405020304" pitchFamily="18" charset="0"/>
              <a:cs typeface="Times New Roman" panose="02020603050405020304" pitchFamily="18" charset="0"/>
            </a:endParaRPr>
          </a:p>
        </p:txBody>
      </p:sp>
      <p:grpSp>
        <p:nvGrpSpPr>
          <p:cNvPr id="59" name="Group 113">
            <a:extLst>
              <a:ext uri="{FF2B5EF4-FFF2-40B4-BE49-F238E27FC236}">
                <a16:creationId xmlns:a16="http://schemas.microsoft.com/office/drawing/2014/main" id="{CE6A9BFE-CF5D-4544-AA7B-0F9591E5D2F9}"/>
              </a:ext>
            </a:extLst>
          </p:cNvPr>
          <p:cNvGrpSpPr/>
          <p:nvPr/>
        </p:nvGrpSpPr>
        <p:grpSpPr>
          <a:xfrm>
            <a:off x="4890408" y="3305540"/>
            <a:ext cx="1023326" cy="589088"/>
            <a:chOff x="5636596" y="4645548"/>
            <a:chExt cx="1023326" cy="589088"/>
          </a:xfrm>
        </p:grpSpPr>
        <p:sp>
          <p:nvSpPr>
            <p:cNvPr id="60" name="Freeform: Shape 114">
              <a:extLst>
                <a:ext uri="{FF2B5EF4-FFF2-40B4-BE49-F238E27FC236}">
                  <a16:creationId xmlns:a16="http://schemas.microsoft.com/office/drawing/2014/main" id="{7105C5F7-6CA3-4316-AD60-9AD594A5A6EE}"/>
                </a:ext>
              </a:extLst>
            </p:cNvPr>
            <p:cNvSpPr/>
            <p:nvPr/>
          </p:nvSpPr>
          <p:spPr>
            <a:xfrm rot="8111569">
              <a:off x="5636596" y="4700980"/>
              <a:ext cx="464965" cy="533656"/>
            </a:xfrm>
            <a:custGeom>
              <a:avLst/>
              <a:gdLst>
                <a:gd name="connsiteX0" fmla="*/ 38343 w 464965"/>
                <a:gd name="connsiteY0" fmla="*/ 504748 h 533656"/>
                <a:gd name="connsiteX1" fmla="*/ 9435 w 464965"/>
                <a:gd name="connsiteY1" fmla="*/ 434958 h 533656"/>
                <a:gd name="connsiteX2" fmla="*/ 108133 w 464965"/>
                <a:gd name="connsiteY2" fmla="*/ 336260 h 533656"/>
                <a:gd name="connsiteX3" fmla="*/ 127989 w 464965"/>
                <a:gd name="connsiteY3" fmla="*/ 336260 h 533656"/>
                <a:gd name="connsiteX4" fmla="*/ 0 w 464965"/>
                <a:gd name="connsiteY4" fmla="*/ 208271 h 533656"/>
                <a:gd name="connsiteX5" fmla="*/ 67042 w 464965"/>
                <a:gd name="connsiteY5" fmla="*/ 3847 h 533656"/>
                <a:gd name="connsiteX6" fmla="*/ 70889 w 464965"/>
                <a:gd name="connsiteY6" fmla="*/ 0 h 533656"/>
                <a:gd name="connsiteX7" fmla="*/ 267568 w 464965"/>
                <a:gd name="connsiteY7" fmla="*/ 196679 h 533656"/>
                <a:gd name="connsiteX8" fmla="*/ 267568 w 464965"/>
                <a:gd name="connsiteY8" fmla="*/ 176824 h 533656"/>
                <a:gd name="connsiteX9" fmla="*/ 366266 w 464965"/>
                <a:gd name="connsiteY9" fmla="*/ 78126 h 533656"/>
                <a:gd name="connsiteX10" fmla="*/ 464965 w 464965"/>
                <a:gd name="connsiteY10" fmla="*/ 176824 h 533656"/>
                <a:gd name="connsiteX11" fmla="*/ 464965 w 464965"/>
                <a:gd name="connsiteY11" fmla="*/ 336259 h 533656"/>
                <a:gd name="connsiteX12" fmla="*/ 464965 w 464965"/>
                <a:gd name="connsiteY12" fmla="*/ 336260 h 533656"/>
                <a:gd name="connsiteX13" fmla="*/ 464965 w 464965"/>
                <a:gd name="connsiteY13" fmla="*/ 533656 h 533656"/>
                <a:gd name="connsiteX14" fmla="*/ 108133 w 464965"/>
                <a:gd name="connsiteY14" fmla="*/ 533656 h 533656"/>
                <a:gd name="connsiteX15" fmla="*/ 38343 w 464965"/>
                <a:gd name="connsiteY15" fmla="*/ 504748 h 53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965" h="533656">
                  <a:moveTo>
                    <a:pt x="38343" y="504748"/>
                  </a:moveTo>
                  <a:cubicBezTo>
                    <a:pt x="20482" y="486887"/>
                    <a:pt x="9435" y="462212"/>
                    <a:pt x="9435" y="434958"/>
                  </a:cubicBezTo>
                  <a:cubicBezTo>
                    <a:pt x="9435" y="380448"/>
                    <a:pt x="53623" y="336260"/>
                    <a:pt x="108133" y="336260"/>
                  </a:cubicBezTo>
                  <a:lnTo>
                    <a:pt x="127989" y="336260"/>
                  </a:lnTo>
                  <a:lnTo>
                    <a:pt x="0" y="208271"/>
                  </a:lnTo>
                  <a:lnTo>
                    <a:pt x="67042" y="3847"/>
                  </a:lnTo>
                  <a:lnTo>
                    <a:pt x="70889" y="0"/>
                  </a:lnTo>
                  <a:lnTo>
                    <a:pt x="267568" y="196679"/>
                  </a:lnTo>
                  <a:lnTo>
                    <a:pt x="267568" y="176824"/>
                  </a:lnTo>
                  <a:cubicBezTo>
                    <a:pt x="267568" y="122314"/>
                    <a:pt x="311757" y="78126"/>
                    <a:pt x="366266" y="78126"/>
                  </a:cubicBezTo>
                  <a:cubicBezTo>
                    <a:pt x="420776" y="78126"/>
                    <a:pt x="464964" y="122315"/>
                    <a:pt x="464965" y="176824"/>
                  </a:cubicBezTo>
                  <a:lnTo>
                    <a:pt x="464965" y="336259"/>
                  </a:lnTo>
                  <a:lnTo>
                    <a:pt x="464965" y="336260"/>
                  </a:lnTo>
                  <a:lnTo>
                    <a:pt x="464965" y="533656"/>
                  </a:lnTo>
                  <a:lnTo>
                    <a:pt x="108133" y="533656"/>
                  </a:lnTo>
                  <a:cubicBezTo>
                    <a:pt x="80878" y="533656"/>
                    <a:pt x="56204" y="522609"/>
                    <a:pt x="38343" y="504748"/>
                  </a:cubicBezTo>
                  <a:close/>
                </a:path>
              </a:pathLst>
            </a:cu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solidFill>
                  <a:schemeClr val="bg1"/>
                </a:solidFill>
              </a:endParaRPr>
            </a:p>
          </p:txBody>
        </p:sp>
        <p:sp>
          <p:nvSpPr>
            <p:cNvPr id="61" name="Freeform: Shape 115">
              <a:extLst>
                <a:ext uri="{FF2B5EF4-FFF2-40B4-BE49-F238E27FC236}">
                  <a16:creationId xmlns:a16="http://schemas.microsoft.com/office/drawing/2014/main" id="{D3651D74-1ADA-44C8-8EEB-6CEC32AFEA1F}"/>
                </a:ext>
              </a:extLst>
            </p:cNvPr>
            <p:cNvSpPr/>
            <p:nvPr/>
          </p:nvSpPr>
          <p:spPr>
            <a:xfrm rot="8116529" flipH="1" flipV="1">
              <a:off x="6194957" y="4645548"/>
              <a:ext cx="464965" cy="533656"/>
            </a:xfrm>
            <a:custGeom>
              <a:avLst/>
              <a:gdLst>
                <a:gd name="connsiteX0" fmla="*/ 38343 w 464965"/>
                <a:gd name="connsiteY0" fmla="*/ 504748 h 533656"/>
                <a:gd name="connsiteX1" fmla="*/ 9435 w 464965"/>
                <a:gd name="connsiteY1" fmla="*/ 434958 h 533656"/>
                <a:gd name="connsiteX2" fmla="*/ 108133 w 464965"/>
                <a:gd name="connsiteY2" fmla="*/ 336260 h 533656"/>
                <a:gd name="connsiteX3" fmla="*/ 127989 w 464965"/>
                <a:gd name="connsiteY3" fmla="*/ 336260 h 533656"/>
                <a:gd name="connsiteX4" fmla="*/ 0 w 464965"/>
                <a:gd name="connsiteY4" fmla="*/ 208271 h 533656"/>
                <a:gd name="connsiteX5" fmla="*/ 67042 w 464965"/>
                <a:gd name="connsiteY5" fmla="*/ 3847 h 533656"/>
                <a:gd name="connsiteX6" fmla="*/ 70889 w 464965"/>
                <a:gd name="connsiteY6" fmla="*/ 0 h 533656"/>
                <a:gd name="connsiteX7" fmla="*/ 267568 w 464965"/>
                <a:gd name="connsiteY7" fmla="*/ 196679 h 533656"/>
                <a:gd name="connsiteX8" fmla="*/ 267568 w 464965"/>
                <a:gd name="connsiteY8" fmla="*/ 176824 h 533656"/>
                <a:gd name="connsiteX9" fmla="*/ 366266 w 464965"/>
                <a:gd name="connsiteY9" fmla="*/ 78126 h 533656"/>
                <a:gd name="connsiteX10" fmla="*/ 464965 w 464965"/>
                <a:gd name="connsiteY10" fmla="*/ 176824 h 533656"/>
                <a:gd name="connsiteX11" fmla="*/ 464965 w 464965"/>
                <a:gd name="connsiteY11" fmla="*/ 336259 h 533656"/>
                <a:gd name="connsiteX12" fmla="*/ 464965 w 464965"/>
                <a:gd name="connsiteY12" fmla="*/ 336260 h 533656"/>
                <a:gd name="connsiteX13" fmla="*/ 464965 w 464965"/>
                <a:gd name="connsiteY13" fmla="*/ 533656 h 533656"/>
                <a:gd name="connsiteX14" fmla="*/ 108133 w 464965"/>
                <a:gd name="connsiteY14" fmla="*/ 533656 h 533656"/>
                <a:gd name="connsiteX15" fmla="*/ 38343 w 464965"/>
                <a:gd name="connsiteY15" fmla="*/ 504748 h 53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965" h="533656">
                  <a:moveTo>
                    <a:pt x="38343" y="504748"/>
                  </a:moveTo>
                  <a:cubicBezTo>
                    <a:pt x="20482" y="486887"/>
                    <a:pt x="9435" y="462212"/>
                    <a:pt x="9435" y="434958"/>
                  </a:cubicBezTo>
                  <a:cubicBezTo>
                    <a:pt x="9435" y="380448"/>
                    <a:pt x="53623" y="336260"/>
                    <a:pt x="108133" y="336260"/>
                  </a:cubicBezTo>
                  <a:lnTo>
                    <a:pt x="127989" y="336260"/>
                  </a:lnTo>
                  <a:lnTo>
                    <a:pt x="0" y="208271"/>
                  </a:lnTo>
                  <a:lnTo>
                    <a:pt x="67042" y="3847"/>
                  </a:lnTo>
                  <a:lnTo>
                    <a:pt x="70889" y="0"/>
                  </a:lnTo>
                  <a:lnTo>
                    <a:pt x="267568" y="196679"/>
                  </a:lnTo>
                  <a:lnTo>
                    <a:pt x="267568" y="176824"/>
                  </a:lnTo>
                  <a:cubicBezTo>
                    <a:pt x="267568" y="122314"/>
                    <a:pt x="311757" y="78126"/>
                    <a:pt x="366266" y="78126"/>
                  </a:cubicBezTo>
                  <a:cubicBezTo>
                    <a:pt x="420776" y="78126"/>
                    <a:pt x="464964" y="122315"/>
                    <a:pt x="464965" y="176824"/>
                  </a:cubicBezTo>
                  <a:lnTo>
                    <a:pt x="464965" y="336259"/>
                  </a:lnTo>
                  <a:lnTo>
                    <a:pt x="464965" y="336260"/>
                  </a:lnTo>
                  <a:lnTo>
                    <a:pt x="464965" y="533656"/>
                  </a:lnTo>
                  <a:lnTo>
                    <a:pt x="108133" y="533656"/>
                  </a:lnTo>
                  <a:cubicBezTo>
                    <a:pt x="80878" y="533656"/>
                    <a:pt x="56204" y="522609"/>
                    <a:pt x="38343" y="504748"/>
                  </a:cubicBezTo>
                  <a:close/>
                </a:path>
              </a:pathLst>
            </a:cu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solidFill>
                  <a:schemeClr val="bg1"/>
                </a:solidFill>
              </a:endParaRPr>
            </a:p>
          </p:txBody>
        </p:sp>
      </p:grpSp>
      <p:sp>
        <p:nvSpPr>
          <p:cNvPr id="62" name="TextBox 109">
            <a:extLst>
              <a:ext uri="{FF2B5EF4-FFF2-40B4-BE49-F238E27FC236}">
                <a16:creationId xmlns:a16="http://schemas.microsoft.com/office/drawing/2014/main" id="{20CD2CB5-820D-498A-A43A-206EC26FB085}"/>
              </a:ext>
            </a:extLst>
          </p:cNvPr>
          <p:cNvSpPr txBox="1"/>
          <p:nvPr/>
        </p:nvSpPr>
        <p:spPr>
          <a:xfrm>
            <a:off x="158687" y="4245720"/>
            <a:ext cx="2258408" cy="1200329"/>
          </a:xfrm>
          <a:prstGeom prst="rect">
            <a:avLst/>
          </a:prstGeom>
          <a:noFill/>
        </p:spPr>
        <p:txBody>
          <a:bodyPr wrap="square" rtlCol="0">
            <a:spAutoFit/>
          </a:bodyPr>
          <a:lstStyle/>
          <a:p>
            <a:pPr algn="r"/>
            <a:r>
              <a:rPr lang="en-US" altLang="ko-KR" sz="2400" dirty="0">
                <a:solidFill>
                  <a:schemeClr val="bg1"/>
                </a:solidFill>
                <a:latin typeface="Times New Roman" panose="02020603050405020304" pitchFamily="18" charset="0"/>
                <a:cs typeface="Times New Roman" panose="02020603050405020304" pitchFamily="18" charset="0"/>
              </a:rPr>
              <a:t>Assurer  un monopole  </a:t>
            </a:r>
            <a:r>
              <a:rPr lang="fr-FR" altLang="ko-KR" sz="2400" dirty="0">
                <a:solidFill>
                  <a:schemeClr val="bg1"/>
                </a:solidFill>
                <a:latin typeface="Times New Roman" panose="02020603050405020304" pitchFamily="18" charset="0"/>
                <a:cs typeface="Times New Roman" panose="02020603050405020304" pitchFamily="18" charset="0"/>
              </a:rPr>
              <a:t>d’exploitation</a:t>
            </a:r>
            <a:r>
              <a:rPr lang="en-US" altLang="ko-KR" sz="2400" dirty="0">
                <a:solidFill>
                  <a:schemeClr val="bg1"/>
                </a:solidFill>
                <a:latin typeface="Times New Roman" panose="02020603050405020304" pitchFamily="18" charset="0"/>
                <a:cs typeface="Times New Roman" panose="02020603050405020304" pitchFamily="18" charset="0"/>
              </a:rPr>
              <a:t> </a:t>
            </a:r>
            <a:endParaRPr lang="ko-KR" altLang="en-US" sz="2400" dirty="0">
              <a:solidFill>
                <a:schemeClr val="bg1"/>
              </a:solidFill>
              <a:latin typeface="Times New Roman" panose="02020603050405020304" pitchFamily="18" charset="0"/>
              <a:cs typeface="Times New Roman" panose="02020603050405020304" pitchFamily="18" charset="0"/>
            </a:endParaRPr>
          </a:p>
        </p:txBody>
      </p:sp>
      <p:sp>
        <p:nvSpPr>
          <p:cNvPr id="63" name="TextBox 91">
            <a:extLst>
              <a:ext uri="{FF2B5EF4-FFF2-40B4-BE49-F238E27FC236}">
                <a16:creationId xmlns:a16="http://schemas.microsoft.com/office/drawing/2014/main" id="{355F6702-0C1F-43A4-BAD1-B69BE3AA9869}"/>
              </a:ext>
            </a:extLst>
          </p:cNvPr>
          <p:cNvSpPr txBox="1"/>
          <p:nvPr/>
        </p:nvSpPr>
        <p:spPr>
          <a:xfrm>
            <a:off x="6396571" y="4913424"/>
            <a:ext cx="2492398" cy="830997"/>
          </a:xfrm>
          <a:prstGeom prst="rect">
            <a:avLst/>
          </a:prstGeom>
          <a:noFill/>
        </p:spPr>
        <p:txBody>
          <a:bodyPr wrap="square" rtlCol="0">
            <a:spAutoFit/>
          </a:bodyPr>
          <a:lstStyle/>
          <a:p>
            <a:r>
              <a:rPr lang="en-US" altLang="ko-KR" sz="2400" dirty="0" err="1">
                <a:solidFill>
                  <a:schemeClr val="bg1"/>
                </a:solidFill>
                <a:latin typeface="Times New Roman" panose="02020603050405020304" pitchFamily="18" charset="0"/>
                <a:cs typeface="Times New Roman" panose="02020603050405020304" pitchFamily="18" charset="0"/>
              </a:rPr>
              <a:t>protéger</a:t>
            </a:r>
            <a:r>
              <a:rPr lang="en-US" altLang="ko-KR" sz="2400" dirty="0">
                <a:solidFill>
                  <a:schemeClr val="bg1"/>
                </a:solidFill>
                <a:latin typeface="Times New Roman" panose="02020603050405020304" pitchFamily="18" charset="0"/>
                <a:cs typeface="Times New Roman" panose="02020603050405020304" pitchFamily="18" charset="0"/>
              </a:rPr>
              <a:t> nos </a:t>
            </a:r>
            <a:r>
              <a:rPr lang="fr-FR" altLang="ko-KR" sz="2400" dirty="0">
                <a:solidFill>
                  <a:schemeClr val="bg1"/>
                </a:solidFill>
                <a:latin typeface="Times New Roman" panose="02020603050405020304" pitchFamily="18" charset="0"/>
                <a:cs typeface="Times New Roman" panose="02020603050405020304" pitchFamily="18" charset="0"/>
              </a:rPr>
              <a:t>signes</a:t>
            </a:r>
            <a:r>
              <a:rPr lang="en-US" altLang="ko-KR" sz="2400" dirty="0">
                <a:solidFill>
                  <a:schemeClr val="bg1"/>
                </a:solidFill>
                <a:latin typeface="Times New Roman" panose="02020603050405020304" pitchFamily="18" charset="0"/>
                <a:cs typeface="Times New Roman" panose="02020603050405020304" pitchFamily="18" charset="0"/>
              </a:rPr>
              <a:t> </a:t>
            </a:r>
            <a:r>
              <a:rPr lang="fr-FR" altLang="ko-KR" sz="2400" dirty="0">
                <a:solidFill>
                  <a:schemeClr val="bg1"/>
                </a:solidFill>
                <a:latin typeface="Times New Roman" panose="02020603050405020304" pitchFamily="18" charset="0"/>
                <a:cs typeface="Times New Roman" panose="02020603050405020304" pitchFamily="18" charset="0"/>
              </a:rPr>
              <a:t>distinctifs</a:t>
            </a:r>
            <a:r>
              <a:rPr lang="en-US" altLang="ko-KR" sz="2400" dirty="0">
                <a:solidFill>
                  <a:schemeClr val="bg1"/>
                </a:solidFill>
                <a:latin typeface="Times New Roman" panose="02020603050405020304" pitchFamily="18" charset="0"/>
                <a:cs typeface="Times New Roman" panose="02020603050405020304" pitchFamily="18" charset="0"/>
              </a:rPr>
              <a:t> </a:t>
            </a:r>
            <a:endParaRPr lang="ko-KR" alt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12">
            <a:extLst>
              <a:ext uri="{FF2B5EF4-FFF2-40B4-BE49-F238E27FC236}">
                <a16:creationId xmlns:a16="http://schemas.microsoft.com/office/drawing/2014/main" id="{41934519-D6B9-4D83-BE37-F624689A00E7}"/>
              </a:ext>
            </a:extLst>
          </p:cNvPr>
          <p:cNvPicPr>
            <a:picLocks noChangeAspect="1"/>
          </p:cNvPicPr>
          <p:nvPr/>
        </p:nvPicPr>
        <p:blipFill rotWithShape="1">
          <a:blip r:embed="rId3">
            <a:extLst>
              <a:ext uri="{28A0092B-C50C-407E-A947-70E740481C1C}">
                <a14:useLocalDpi xmlns:a14="http://schemas.microsoft.com/office/drawing/2010/main" val="0"/>
              </a:ext>
            </a:extLst>
          </a:blip>
          <a:srcRect l="2070" t="2548" r="1273" b="17665"/>
          <a:stretch/>
        </p:blipFill>
        <p:spPr>
          <a:xfrm>
            <a:off x="835120" y="1912773"/>
            <a:ext cx="3330000" cy="268012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4" name="Picture Placeholder 14">
            <a:extLst>
              <a:ext uri="{FF2B5EF4-FFF2-40B4-BE49-F238E27FC236}">
                <a16:creationId xmlns:a16="http://schemas.microsoft.com/office/drawing/2014/main" id="{98259137-3E61-41A1-B757-C245993DA8AB}"/>
              </a:ext>
            </a:extLst>
          </p:cNvPr>
          <p:cNvPicPr>
            <a:picLocks noChangeAspect="1"/>
          </p:cNvPicPr>
          <p:nvPr/>
        </p:nvPicPr>
        <p:blipFill rotWithShape="1">
          <a:blip r:embed="rId4">
            <a:extLst>
              <a:ext uri="{28A0092B-C50C-407E-A947-70E740481C1C}">
                <a14:useLocalDpi xmlns:a14="http://schemas.microsoft.com/office/drawing/2010/main" val="0"/>
              </a:ext>
            </a:extLst>
          </a:blip>
          <a:srcRect l="2181" t="-18" r="2051" b="-20"/>
          <a:stretch/>
        </p:blipFill>
        <p:spPr>
          <a:xfrm>
            <a:off x="8430882" y="1912773"/>
            <a:ext cx="3171825" cy="268013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9" name="Pentagon 30">
            <a:extLst>
              <a:ext uri="{FF2B5EF4-FFF2-40B4-BE49-F238E27FC236}">
                <a16:creationId xmlns:a16="http://schemas.microsoft.com/office/drawing/2014/main" id="{047E584F-D86D-421F-84C7-DE4A76BCBD2B}"/>
              </a:ext>
            </a:extLst>
          </p:cNvPr>
          <p:cNvSpPr/>
          <p:nvPr/>
        </p:nvSpPr>
        <p:spPr>
          <a:xfrm>
            <a:off x="8965424" y="5196193"/>
            <a:ext cx="2380679" cy="484632"/>
          </a:xfrm>
          <a:custGeom>
            <a:avLst/>
            <a:gdLst/>
            <a:ahLst/>
            <a:cxnLst/>
            <a:rect l="l" t="t" r="r" b="b"/>
            <a:pathLst>
              <a:path w="3211003" h="484632">
                <a:moveTo>
                  <a:pt x="242316" y="0"/>
                </a:moveTo>
                <a:lnTo>
                  <a:pt x="1591003" y="0"/>
                </a:lnTo>
                <a:lnTo>
                  <a:pt x="1620000" y="0"/>
                </a:lnTo>
                <a:lnTo>
                  <a:pt x="2968687" y="0"/>
                </a:lnTo>
                <a:lnTo>
                  <a:pt x="3211003" y="242316"/>
                </a:lnTo>
                <a:lnTo>
                  <a:pt x="2968687" y="484632"/>
                </a:lnTo>
                <a:lnTo>
                  <a:pt x="1620000" y="484632"/>
                </a:lnTo>
                <a:lnTo>
                  <a:pt x="1591003" y="484632"/>
                </a:lnTo>
                <a:lnTo>
                  <a:pt x="242316" y="484632"/>
                </a:lnTo>
                <a:lnTo>
                  <a:pt x="0" y="242316"/>
                </a:lnTo>
                <a:close/>
              </a:path>
            </a:pathLst>
          </a:custGeom>
          <a:solidFill>
            <a:schemeClr val="bg1"/>
          </a:solidFill>
          <a:ln w="76200" cap="flat" cmpd="sng" algn="ctr">
            <a:solidFill>
              <a:schemeClr val="tx2"/>
            </a:solidFill>
            <a:prstDash val="solid"/>
            <a:miter lim="800000"/>
          </a:ln>
          <a:effectLst/>
        </p:spPr>
        <p:txBody>
          <a:bodyPr rtlCol="0" anchor="ctr"/>
          <a:lstStyle/>
          <a:p>
            <a:pPr marL="0" marR="0" lvl="0" indent="0" algn="ctr" defTabSz="914286" eaLnBrk="1" fontAlgn="auto" latinLnBrk="0" hangingPunct="1">
              <a:lnSpc>
                <a:spcPct val="100000"/>
              </a:lnSpc>
              <a:spcBef>
                <a:spcPts val="0"/>
              </a:spcBef>
              <a:spcAft>
                <a:spcPts val="0"/>
              </a:spcAft>
              <a:buClrTx/>
              <a:buSzTx/>
              <a:buFontTx/>
              <a:buNone/>
              <a:tabLst/>
              <a:defRPr/>
            </a:pPr>
            <a:r>
              <a:rPr kumimoji="0" lang="fr-FR" altLang="ko-KR" sz="20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rPr>
              <a:t>Base des données  </a:t>
            </a:r>
            <a:endParaRPr kumimoji="0" lang="ko-KR" altLang="en-US" sz="20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pic>
        <p:nvPicPr>
          <p:cNvPr id="43" name="Image 42">
            <a:extLst>
              <a:ext uri="{FF2B5EF4-FFF2-40B4-BE49-F238E27FC236}">
                <a16:creationId xmlns:a16="http://schemas.microsoft.com/office/drawing/2014/main" id="{9A78F95F-319E-472C-804C-1D743FF23F23}"/>
              </a:ext>
            </a:extLst>
          </p:cNvPr>
          <p:cNvPicPr>
            <a:picLocks noChangeAspect="1"/>
          </p:cNvPicPr>
          <p:nvPr/>
        </p:nvPicPr>
        <p:blipFill>
          <a:blip r:embed="rId5"/>
          <a:stretch>
            <a:fillRect/>
          </a:stretch>
        </p:blipFill>
        <p:spPr>
          <a:xfrm>
            <a:off x="4593035" y="1912776"/>
            <a:ext cx="3520745" cy="268012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Rectangle 1">
            <a:extLst>
              <a:ext uri="{FF2B5EF4-FFF2-40B4-BE49-F238E27FC236}">
                <a16:creationId xmlns:a16="http://schemas.microsoft.com/office/drawing/2014/main" id="{2B63E545-C32E-48A7-B955-51426F561D52}"/>
              </a:ext>
            </a:extLst>
          </p:cNvPr>
          <p:cNvSpPr/>
          <p:nvPr/>
        </p:nvSpPr>
        <p:spPr>
          <a:xfrm>
            <a:off x="561803" y="530844"/>
            <a:ext cx="9036668" cy="646331"/>
          </a:xfrm>
          <a:prstGeom prst="rect">
            <a:avLst/>
          </a:prstGeom>
        </p:spPr>
        <p:txBody>
          <a:bodyPr wrap="square">
            <a:spAutoFit/>
          </a:bodyPr>
          <a:lstStyle/>
          <a:p>
            <a:pPr lvl="0">
              <a:lnSpc>
                <a:spcPct val="100000"/>
              </a:lnSpc>
            </a:pPr>
            <a:r>
              <a:rPr lang="en-US" sz="3600" b="1" dirty="0"/>
              <a:t>03 - </a:t>
            </a:r>
            <a:r>
              <a:rPr lang="fr-FR" sz="3600" b="1" dirty="0"/>
              <a:t>Objets de protection</a:t>
            </a:r>
            <a:endParaRPr lang="en-US" sz="3600" b="1" dirty="0"/>
          </a:p>
        </p:txBody>
      </p:sp>
      <p:sp>
        <p:nvSpPr>
          <p:cNvPr id="55" name="Pentagon 30">
            <a:extLst>
              <a:ext uri="{FF2B5EF4-FFF2-40B4-BE49-F238E27FC236}">
                <a16:creationId xmlns:a16="http://schemas.microsoft.com/office/drawing/2014/main" id="{D60BAA84-F55F-4787-8F41-69E5958F1BBD}"/>
              </a:ext>
            </a:extLst>
          </p:cNvPr>
          <p:cNvSpPr/>
          <p:nvPr/>
        </p:nvSpPr>
        <p:spPr>
          <a:xfrm>
            <a:off x="5340954" y="5196193"/>
            <a:ext cx="2380679" cy="484632"/>
          </a:xfrm>
          <a:custGeom>
            <a:avLst/>
            <a:gdLst/>
            <a:ahLst/>
            <a:cxnLst/>
            <a:rect l="l" t="t" r="r" b="b"/>
            <a:pathLst>
              <a:path w="3211003" h="484632">
                <a:moveTo>
                  <a:pt x="242316" y="0"/>
                </a:moveTo>
                <a:lnTo>
                  <a:pt x="1591003" y="0"/>
                </a:lnTo>
                <a:lnTo>
                  <a:pt x="1620000" y="0"/>
                </a:lnTo>
                <a:lnTo>
                  <a:pt x="2968687" y="0"/>
                </a:lnTo>
                <a:lnTo>
                  <a:pt x="3211003" y="242316"/>
                </a:lnTo>
                <a:lnTo>
                  <a:pt x="2968687" y="484632"/>
                </a:lnTo>
                <a:lnTo>
                  <a:pt x="1620000" y="484632"/>
                </a:lnTo>
                <a:lnTo>
                  <a:pt x="1591003" y="484632"/>
                </a:lnTo>
                <a:lnTo>
                  <a:pt x="242316" y="484632"/>
                </a:lnTo>
                <a:lnTo>
                  <a:pt x="0" y="242316"/>
                </a:lnTo>
                <a:close/>
              </a:path>
            </a:pathLst>
          </a:custGeom>
          <a:solidFill>
            <a:schemeClr val="bg1"/>
          </a:solidFill>
          <a:ln w="76200" cap="flat" cmpd="sng" algn="ctr">
            <a:solidFill>
              <a:schemeClr val="tx2"/>
            </a:solidFill>
            <a:prstDash val="solid"/>
            <a:miter lim="800000"/>
          </a:ln>
          <a:effectLst/>
        </p:spPr>
        <p:txBody>
          <a:bodyPr rtlCol="0" anchor="ctr"/>
          <a:lstStyle/>
          <a:p>
            <a:r>
              <a:rPr lang="fr-FR" sz="2000" dirty="0">
                <a:latin typeface="Times New Roman" panose="02020603050405020304" pitchFamily="18" charset="0"/>
                <a:cs typeface="Times New Roman" panose="02020603050405020304" pitchFamily="18" charset="0"/>
              </a:rPr>
              <a:t>    Marque et logo  </a:t>
            </a:r>
          </a:p>
        </p:txBody>
      </p:sp>
      <p:sp>
        <p:nvSpPr>
          <p:cNvPr id="56" name="Pentagon 30">
            <a:extLst>
              <a:ext uri="{FF2B5EF4-FFF2-40B4-BE49-F238E27FC236}">
                <a16:creationId xmlns:a16="http://schemas.microsoft.com/office/drawing/2014/main" id="{8336E4A0-AAFF-4D00-85F3-29E875C7E776}"/>
              </a:ext>
            </a:extLst>
          </p:cNvPr>
          <p:cNvSpPr/>
          <p:nvPr/>
        </p:nvSpPr>
        <p:spPr>
          <a:xfrm>
            <a:off x="1177859" y="5196193"/>
            <a:ext cx="2380679" cy="484632"/>
          </a:xfrm>
          <a:custGeom>
            <a:avLst/>
            <a:gdLst/>
            <a:ahLst/>
            <a:cxnLst/>
            <a:rect l="l" t="t" r="r" b="b"/>
            <a:pathLst>
              <a:path w="3211003" h="484632">
                <a:moveTo>
                  <a:pt x="242316" y="0"/>
                </a:moveTo>
                <a:lnTo>
                  <a:pt x="1591003" y="0"/>
                </a:lnTo>
                <a:lnTo>
                  <a:pt x="1620000" y="0"/>
                </a:lnTo>
                <a:lnTo>
                  <a:pt x="2968687" y="0"/>
                </a:lnTo>
                <a:lnTo>
                  <a:pt x="3211003" y="242316"/>
                </a:lnTo>
                <a:lnTo>
                  <a:pt x="2968687" y="484632"/>
                </a:lnTo>
                <a:lnTo>
                  <a:pt x="1620000" y="484632"/>
                </a:lnTo>
                <a:lnTo>
                  <a:pt x="1591003" y="484632"/>
                </a:lnTo>
                <a:lnTo>
                  <a:pt x="242316" y="484632"/>
                </a:lnTo>
                <a:lnTo>
                  <a:pt x="0" y="242316"/>
                </a:lnTo>
                <a:close/>
              </a:path>
            </a:pathLst>
          </a:custGeom>
          <a:solidFill>
            <a:schemeClr val="bg1"/>
          </a:solidFill>
          <a:ln w="76200" cap="flat" cmpd="sng" algn="ctr">
            <a:solidFill>
              <a:schemeClr val="tx2"/>
            </a:solidFill>
            <a:prstDash val="solid"/>
            <a:miter lim="800000"/>
          </a:ln>
          <a:effectLst/>
        </p:spPr>
        <p:txBody>
          <a:bodyPr rtlCol="0" anchor="ctr"/>
          <a:lstStyle/>
          <a:p>
            <a:pPr marL="0" marR="0" lvl="0" indent="0" algn="ctr" defTabSz="914286" eaLnBrk="1" fontAlgn="auto" latinLnBrk="0" hangingPunct="1">
              <a:lnSpc>
                <a:spcPct val="100000"/>
              </a:lnSpc>
              <a:spcBef>
                <a:spcPts val="0"/>
              </a:spcBef>
              <a:spcAft>
                <a:spcPts val="0"/>
              </a:spcAft>
              <a:buClrTx/>
              <a:buSzTx/>
              <a:buFontTx/>
              <a:buNone/>
              <a:tabLst/>
              <a:defRPr/>
            </a:pPr>
            <a:r>
              <a:rPr kumimoji="0" lang="fr-FR" altLang="ko-KR" sz="20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rPr>
              <a:t>Application Mobile</a:t>
            </a:r>
            <a:endParaRPr kumimoji="0" lang="ko-KR" altLang="en-US" sz="20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6519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500" fill="hold"/>
                                        <p:tgtEl>
                                          <p:spTgt spid="43"/>
                                        </p:tgtEl>
                                        <p:attrNameLst>
                                          <p:attrName>ppt_x</p:attrName>
                                        </p:attrNameLst>
                                      </p:cBhvr>
                                      <p:tavLst>
                                        <p:tav tm="0">
                                          <p:val>
                                            <p:strVal val="#ppt_x"/>
                                          </p:val>
                                        </p:tav>
                                        <p:tav tm="100000">
                                          <p:val>
                                            <p:strVal val="#ppt_x"/>
                                          </p:val>
                                        </p:tav>
                                      </p:tavLst>
                                    </p:anim>
                                    <p:anim calcmode="lin" valueType="num">
                                      <p:cBhvr additive="base">
                                        <p:cTn id="14"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ppt_x"/>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6"/>
                                        </p:tgtEl>
                                        <p:attrNameLst>
                                          <p:attrName>style.visibility</p:attrName>
                                        </p:attrNameLst>
                                      </p:cBhvr>
                                      <p:to>
                                        <p:strVal val="visible"/>
                                      </p:to>
                                    </p:set>
                                    <p:anim calcmode="lin" valueType="num">
                                      <p:cBhvr additive="base">
                                        <p:cTn id="25" dur="500" fill="hold"/>
                                        <p:tgtEl>
                                          <p:spTgt spid="56"/>
                                        </p:tgtEl>
                                        <p:attrNameLst>
                                          <p:attrName>ppt_x</p:attrName>
                                        </p:attrNameLst>
                                      </p:cBhvr>
                                      <p:tavLst>
                                        <p:tav tm="0">
                                          <p:val>
                                            <p:strVal val="#ppt_x"/>
                                          </p:val>
                                        </p:tav>
                                        <p:tav tm="100000">
                                          <p:val>
                                            <p:strVal val="#ppt_x"/>
                                          </p:val>
                                        </p:tav>
                                      </p:tavLst>
                                    </p:anim>
                                    <p:anim calcmode="lin" valueType="num">
                                      <p:cBhvr additive="base">
                                        <p:cTn id="26"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5"/>
                                        </p:tgtEl>
                                        <p:attrNameLst>
                                          <p:attrName>style.visibility</p:attrName>
                                        </p:attrNameLst>
                                      </p:cBhvr>
                                      <p:to>
                                        <p:strVal val="visible"/>
                                      </p:to>
                                    </p:set>
                                    <p:anim calcmode="lin" valueType="num">
                                      <p:cBhvr additive="base">
                                        <p:cTn id="31" dur="500" fill="hold"/>
                                        <p:tgtEl>
                                          <p:spTgt spid="55"/>
                                        </p:tgtEl>
                                        <p:attrNameLst>
                                          <p:attrName>ppt_x</p:attrName>
                                        </p:attrNameLst>
                                      </p:cBhvr>
                                      <p:tavLst>
                                        <p:tav tm="0">
                                          <p:val>
                                            <p:strVal val="#ppt_x"/>
                                          </p:val>
                                        </p:tav>
                                        <p:tav tm="100000">
                                          <p:val>
                                            <p:strVal val="#ppt_x"/>
                                          </p:val>
                                        </p:tav>
                                      </p:tavLst>
                                    </p:anim>
                                    <p:anim calcmode="lin" valueType="num">
                                      <p:cBhvr additive="base">
                                        <p:cTn id="32"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additive="base">
                                        <p:cTn id="37" dur="500" fill="hold"/>
                                        <p:tgtEl>
                                          <p:spTgt spid="39"/>
                                        </p:tgtEl>
                                        <p:attrNameLst>
                                          <p:attrName>ppt_x</p:attrName>
                                        </p:attrNameLst>
                                      </p:cBhvr>
                                      <p:tavLst>
                                        <p:tav tm="0">
                                          <p:val>
                                            <p:strVal val="#ppt_x"/>
                                          </p:val>
                                        </p:tav>
                                        <p:tav tm="100000">
                                          <p:val>
                                            <p:strVal val="#ppt_x"/>
                                          </p:val>
                                        </p:tav>
                                      </p:tavLst>
                                    </p:anim>
                                    <p:anim calcmode="lin" valueType="num">
                                      <p:cBhvr additive="base">
                                        <p:cTn id="3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55" grpId="0" animBg="1"/>
      <p:bldP spid="56"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950072C5-DDE0-4258-BA7A-4D4B80DFA632}">
  <ds:schemaRefs>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1294</Words>
  <Application>Microsoft Office PowerPoint</Application>
  <PresentationFormat>Grand écran</PresentationFormat>
  <Paragraphs>181</Paragraphs>
  <Slides>31</Slides>
  <Notes>12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31</vt:i4>
      </vt:variant>
    </vt:vector>
  </HeadingPairs>
  <TitlesOfParts>
    <vt:vector size="38" baseType="lpstr">
      <vt:lpstr>Adobe Caslon Pro Bold</vt:lpstr>
      <vt:lpstr>Arial</vt:lpstr>
      <vt:lpstr>Calibri</vt:lpstr>
      <vt:lpstr>Garamond</vt:lpstr>
      <vt:lpstr>Times New Roman</vt:lpstr>
      <vt:lpstr>Wingdings</vt:lpstr>
      <vt:lpstr>Organique</vt:lpstr>
      <vt:lpstr>Plan juridique du projet “Glasses-Voice”</vt:lpstr>
      <vt:lpstr>Plan Juridique</vt:lpstr>
      <vt:lpstr>01-Introduction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06-Organisme chargé de la protection(2)</vt:lpstr>
      <vt:lpstr>Ses Missions </vt:lpstr>
      <vt:lpstr>07 - PROCEDURE      DE LA          PROTECTION </vt:lpstr>
      <vt:lpstr>Présentation PowerPoint</vt:lpstr>
      <vt:lpstr>Procédure de la protection </vt:lpstr>
      <vt:lpstr>La requête a remplir</vt:lpstr>
      <vt:lpstr>Le dépôt de droit de marque et fabrique </vt:lpstr>
      <vt:lpstr>téléchargeable depuis le site</vt:lpstr>
      <vt:lpstr>Le dépôt de droit de dessin et modèle: </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2019-10-25T21:03:26Z</dcterms:created>
  <dcterms:modified xsi:type="dcterms:W3CDTF">2019-10-25T22:57:40Z</dcterms:modified>
</cp:coreProperties>
</file>