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041" r:id="rId2"/>
    <p:sldId id="1042" r:id="rId3"/>
    <p:sldId id="1028" r:id="rId4"/>
    <p:sldId id="1030" r:id="rId5"/>
    <p:sldId id="1014" r:id="rId6"/>
    <p:sldId id="1043" r:id="rId7"/>
    <p:sldId id="1049" r:id="rId8"/>
    <p:sldId id="1044" r:id="rId9"/>
    <p:sldId id="1045" r:id="rId10"/>
    <p:sldId id="1046" r:id="rId11"/>
    <p:sldId id="1047" r:id="rId12"/>
    <p:sldId id="337" r:id="rId13"/>
    <p:sldId id="257" r:id="rId14"/>
    <p:sldId id="258" r:id="rId15"/>
    <p:sldId id="259" r:id="rId16"/>
    <p:sldId id="260" r:id="rId17"/>
    <p:sldId id="1040" r:id="rId18"/>
    <p:sldId id="1032" r:id="rId19"/>
    <p:sldId id="1033" r:id="rId20"/>
    <p:sldId id="1034" r:id="rId21"/>
    <p:sldId id="1035" r:id="rId22"/>
    <p:sldId id="1036" r:id="rId23"/>
    <p:sldId id="1038" r:id="rId24"/>
    <p:sldId id="1037" r:id="rId25"/>
    <p:sldId id="1039" r:id="rId26"/>
    <p:sldId id="1031" r:id="rId27"/>
    <p:sldId id="104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76243" autoAdjust="0"/>
  </p:normalViewPr>
  <p:slideViewPr>
    <p:cSldViewPr snapToGrid="0">
      <p:cViewPr varScale="1">
        <p:scale>
          <a:sx n="85" d="100"/>
          <a:sy n="8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8E1C5-A990-4586-97EE-811F58082654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colorful1" csCatId="colorful" phldr="1"/>
      <dgm:spPr/>
    </dgm:pt>
    <dgm:pt modelId="{138AF276-485B-4178-8FBF-FED1C62DC59D}">
      <dgm:prSet phldrT="[Texte]"/>
      <dgm:spPr/>
      <dgm:t>
        <a:bodyPr/>
        <a:lstStyle/>
        <a:p>
          <a:r>
            <a:rPr lang="en-US" dirty="0" err="1"/>
            <a:t>Ons</a:t>
          </a:r>
          <a:r>
            <a:rPr lang="en-US" dirty="0"/>
            <a:t> </a:t>
          </a:r>
          <a:r>
            <a:rPr lang="en-US" dirty="0" err="1"/>
            <a:t>Bellazreg</a:t>
          </a:r>
          <a:endParaRPr lang="en-US" dirty="0"/>
        </a:p>
      </dgm:t>
    </dgm:pt>
    <dgm:pt modelId="{79E7D2FF-F757-400B-AD2C-B3753D41AAC9}" type="parTrans" cxnId="{929D467F-3E97-4AB7-B190-62EC27ABE312}">
      <dgm:prSet/>
      <dgm:spPr/>
      <dgm:t>
        <a:bodyPr/>
        <a:lstStyle/>
        <a:p>
          <a:endParaRPr lang="en-US"/>
        </a:p>
      </dgm:t>
    </dgm:pt>
    <dgm:pt modelId="{8CB69276-43E1-4EFA-BAAF-6213BECAF8E6}" type="sibTrans" cxnId="{929D467F-3E97-4AB7-B190-62EC27ABE312}">
      <dgm:prSet/>
      <dgm:spPr/>
      <dgm:t>
        <a:bodyPr/>
        <a:lstStyle/>
        <a:p>
          <a:endParaRPr lang="en-US"/>
        </a:p>
      </dgm:t>
    </dgm:pt>
    <dgm:pt modelId="{9EB1C874-55CA-4B60-B49C-4AD6410F9AE0}">
      <dgm:prSet phldrT="[Texte]"/>
      <dgm:spPr/>
      <dgm:t>
        <a:bodyPr/>
        <a:lstStyle/>
        <a:p>
          <a:r>
            <a:rPr lang="en-US" dirty="0" err="1"/>
            <a:t>Emna</a:t>
          </a:r>
          <a:r>
            <a:rPr lang="en-US" dirty="0"/>
            <a:t> Abid</a:t>
          </a:r>
        </a:p>
      </dgm:t>
    </dgm:pt>
    <dgm:pt modelId="{07C2EC02-1497-4AAE-9174-F178CE227F48}" type="parTrans" cxnId="{2D196B09-E12E-4334-9E73-6A32C9992ABC}">
      <dgm:prSet/>
      <dgm:spPr/>
      <dgm:t>
        <a:bodyPr/>
        <a:lstStyle/>
        <a:p>
          <a:endParaRPr lang="en-US"/>
        </a:p>
      </dgm:t>
    </dgm:pt>
    <dgm:pt modelId="{86EEBEBC-7927-4E00-86E0-DFC226D35E2F}" type="sibTrans" cxnId="{2D196B09-E12E-4334-9E73-6A32C9992ABC}">
      <dgm:prSet/>
      <dgm:spPr/>
      <dgm:t>
        <a:bodyPr/>
        <a:lstStyle/>
        <a:p>
          <a:endParaRPr lang="en-US"/>
        </a:p>
      </dgm:t>
    </dgm:pt>
    <dgm:pt modelId="{7E0EA73E-8143-449B-BDD2-7631EB6F4B60}">
      <dgm:prSet phldrT="[Texte]"/>
      <dgm:spPr/>
      <dgm:t>
        <a:bodyPr/>
        <a:lstStyle/>
        <a:p>
          <a:r>
            <a:rPr lang="en-US" dirty="0" err="1"/>
            <a:t>Cyrine</a:t>
          </a:r>
          <a:r>
            <a:rPr lang="en-US" dirty="0"/>
            <a:t> </a:t>
          </a:r>
          <a:r>
            <a:rPr lang="en-US" dirty="0" err="1"/>
            <a:t>Jouini</a:t>
          </a:r>
          <a:endParaRPr lang="en-US" dirty="0"/>
        </a:p>
      </dgm:t>
    </dgm:pt>
    <dgm:pt modelId="{6E356C83-9EF5-448B-84FC-E7EE19575E72}" type="parTrans" cxnId="{8E8A834A-9887-41F7-B2F8-0518BB2ED9DE}">
      <dgm:prSet/>
      <dgm:spPr/>
      <dgm:t>
        <a:bodyPr/>
        <a:lstStyle/>
        <a:p>
          <a:endParaRPr lang="en-US"/>
        </a:p>
      </dgm:t>
    </dgm:pt>
    <dgm:pt modelId="{F805923C-2963-40DC-9C11-B5ED888D5010}" type="sibTrans" cxnId="{8E8A834A-9887-41F7-B2F8-0518BB2ED9DE}">
      <dgm:prSet/>
      <dgm:spPr/>
      <dgm:t>
        <a:bodyPr/>
        <a:lstStyle/>
        <a:p>
          <a:endParaRPr lang="en-US"/>
        </a:p>
      </dgm:t>
    </dgm:pt>
    <dgm:pt modelId="{56F08553-E31F-4939-8FAE-D2C645210175}">
      <dgm:prSet phldrT="[Texte]"/>
      <dgm:spPr/>
      <dgm:t>
        <a:bodyPr/>
        <a:lstStyle/>
        <a:p>
          <a:r>
            <a:rPr lang="en-US" dirty="0"/>
            <a:t>Selim </a:t>
          </a:r>
          <a:r>
            <a:rPr lang="en-US" dirty="0" err="1"/>
            <a:t>Hadhri</a:t>
          </a:r>
          <a:endParaRPr lang="en-US" dirty="0"/>
        </a:p>
      </dgm:t>
    </dgm:pt>
    <dgm:pt modelId="{F21AA6E0-6897-4131-8F0A-CFECD1B0FE60}" type="parTrans" cxnId="{18C0A043-E031-4548-8FC1-2E4F95E99F77}">
      <dgm:prSet/>
      <dgm:spPr/>
      <dgm:t>
        <a:bodyPr/>
        <a:lstStyle/>
        <a:p>
          <a:endParaRPr lang="en-US"/>
        </a:p>
      </dgm:t>
    </dgm:pt>
    <dgm:pt modelId="{B8E73492-F436-4171-88FC-6C620A2EEE79}" type="sibTrans" cxnId="{18C0A043-E031-4548-8FC1-2E4F95E99F77}">
      <dgm:prSet/>
      <dgm:spPr/>
      <dgm:t>
        <a:bodyPr/>
        <a:lstStyle/>
        <a:p>
          <a:endParaRPr lang="en-US"/>
        </a:p>
      </dgm:t>
    </dgm:pt>
    <dgm:pt modelId="{E3710312-B901-4AEE-9330-BC936983B3F4}">
      <dgm:prSet phldrT="[Texte]"/>
      <dgm:spPr/>
      <dgm:t>
        <a:bodyPr/>
        <a:lstStyle/>
        <a:p>
          <a:r>
            <a:rPr lang="en-US" dirty="0"/>
            <a:t>Islam Ben </a:t>
          </a:r>
          <a:r>
            <a:rPr lang="en-US" dirty="0" err="1"/>
            <a:t>Fredj</a:t>
          </a:r>
          <a:endParaRPr lang="en-US" dirty="0"/>
        </a:p>
      </dgm:t>
    </dgm:pt>
    <dgm:pt modelId="{7D8AC820-181D-471B-BDA4-7DFEFE6A8F7D}" type="parTrans" cxnId="{24F613C6-4898-4435-8332-A760A9BE12F6}">
      <dgm:prSet/>
      <dgm:spPr/>
      <dgm:t>
        <a:bodyPr/>
        <a:lstStyle/>
        <a:p>
          <a:endParaRPr lang="en-US"/>
        </a:p>
      </dgm:t>
    </dgm:pt>
    <dgm:pt modelId="{61555D0A-4E58-4730-81A3-76318A705BE0}" type="sibTrans" cxnId="{24F613C6-4898-4435-8332-A760A9BE12F6}">
      <dgm:prSet/>
      <dgm:spPr/>
      <dgm:t>
        <a:bodyPr/>
        <a:lstStyle/>
        <a:p>
          <a:endParaRPr lang="en-US"/>
        </a:p>
      </dgm:t>
    </dgm:pt>
    <dgm:pt modelId="{E490D390-86B4-499B-8230-9204A7471660}">
      <dgm:prSet phldrT="[Texte]"/>
      <dgm:spPr/>
      <dgm:t>
        <a:bodyPr/>
        <a:lstStyle/>
        <a:p>
          <a:r>
            <a:rPr lang="en-US" dirty="0" err="1"/>
            <a:t>Marwen</a:t>
          </a:r>
          <a:r>
            <a:rPr lang="en-US" dirty="0"/>
            <a:t> </a:t>
          </a:r>
          <a:r>
            <a:rPr lang="en-US" dirty="0" err="1"/>
            <a:t>Saidi</a:t>
          </a:r>
          <a:endParaRPr lang="en-US" dirty="0"/>
        </a:p>
      </dgm:t>
    </dgm:pt>
    <dgm:pt modelId="{CD64D5B4-651F-4F12-8572-57D96692C4BA}" type="parTrans" cxnId="{BDACCC0B-D317-44DC-A14A-CFAC1BA72C92}">
      <dgm:prSet/>
      <dgm:spPr/>
      <dgm:t>
        <a:bodyPr/>
        <a:lstStyle/>
        <a:p>
          <a:endParaRPr lang="en-US"/>
        </a:p>
      </dgm:t>
    </dgm:pt>
    <dgm:pt modelId="{C765FE61-7F74-4AB5-9AFA-0F4C9CE09AEA}" type="sibTrans" cxnId="{BDACCC0B-D317-44DC-A14A-CFAC1BA72C92}">
      <dgm:prSet/>
      <dgm:spPr/>
      <dgm:t>
        <a:bodyPr/>
        <a:lstStyle/>
        <a:p>
          <a:endParaRPr lang="en-US"/>
        </a:p>
      </dgm:t>
    </dgm:pt>
    <dgm:pt modelId="{B440257B-2212-4A9F-B073-454378314B78}" type="pres">
      <dgm:prSet presAssocID="{9EC8E1C5-A990-4586-97EE-811F58082654}" presName="Name0" presStyleCnt="0">
        <dgm:presLayoutVars>
          <dgm:dir/>
          <dgm:resizeHandles val="exact"/>
        </dgm:presLayoutVars>
      </dgm:prSet>
      <dgm:spPr/>
    </dgm:pt>
    <dgm:pt modelId="{AE26DAA7-AA08-4C45-A13F-F3B9EF9CBFE6}" type="pres">
      <dgm:prSet presAssocID="{138AF276-485B-4178-8FBF-FED1C62DC59D}" presName="composite" presStyleCnt="0"/>
      <dgm:spPr/>
    </dgm:pt>
    <dgm:pt modelId="{CDD92446-F1B9-43B3-AC36-CAB4A6D5B8F1}" type="pres">
      <dgm:prSet presAssocID="{138AF276-485B-4178-8FBF-FED1C62DC59D}" presName="rect1" presStyleLbl="bgShp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22E6470A-FC01-4048-960C-A8D62DEC2E9F}" type="pres">
      <dgm:prSet presAssocID="{138AF276-485B-4178-8FBF-FED1C62DC59D}" presName="rect2" presStyleLbl="trBgShp" presStyleIdx="0" presStyleCnt="6">
        <dgm:presLayoutVars>
          <dgm:bulletEnabled val="1"/>
        </dgm:presLayoutVars>
      </dgm:prSet>
      <dgm:spPr/>
    </dgm:pt>
    <dgm:pt modelId="{03D05ED1-1490-433E-8A1F-51CA9BE38D72}" type="pres">
      <dgm:prSet presAssocID="{8CB69276-43E1-4EFA-BAAF-6213BECAF8E6}" presName="sibTrans" presStyleCnt="0"/>
      <dgm:spPr/>
    </dgm:pt>
    <dgm:pt modelId="{775CE8A3-B4C7-47E3-929D-ABF26FA68862}" type="pres">
      <dgm:prSet presAssocID="{9EB1C874-55CA-4B60-B49C-4AD6410F9AE0}" presName="composite" presStyleCnt="0"/>
      <dgm:spPr/>
    </dgm:pt>
    <dgm:pt modelId="{DC350D18-64A5-45DC-859B-948DA7B56DB3}" type="pres">
      <dgm:prSet presAssocID="{9EB1C874-55CA-4B60-B49C-4AD6410F9AE0}" presName="rect1" presStyleLbl="bgShp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017554B-83C0-4CB9-9659-893FBE8D4209}" type="pres">
      <dgm:prSet presAssocID="{9EB1C874-55CA-4B60-B49C-4AD6410F9AE0}" presName="rect2" presStyleLbl="trBgShp" presStyleIdx="1" presStyleCnt="6">
        <dgm:presLayoutVars>
          <dgm:bulletEnabled val="1"/>
        </dgm:presLayoutVars>
      </dgm:prSet>
      <dgm:spPr/>
    </dgm:pt>
    <dgm:pt modelId="{27777B0D-7F0B-4EBB-97F5-6E754782B71C}" type="pres">
      <dgm:prSet presAssocID="{86EEBEBC-7927-4E00-86E0-DFC226D35E2F}" presName="sibTrans" presStyleCnt="0"/>
      <dgm:spPr/>
    </dgm:pt>
    <dgm:pt modelId="{64EBA836-F6F3-47BC-AB63-BB3D4E4A9A1B}" type="pres">
      <dgm:prSet presAssocID="{7E0EA73E-8143-449B-BDD2-7631EB6F4B60}" presName="composite" presStyleCnt="0"/>
      <dgm:spPr/>
    </dgm:pt>
    <dgm:pt modelId="{43ECF0EE-4662-42A1-8385-62637CD52167}" type="pres">
      <dgm:prSet presAssocID="{7E0EA73E-8143-449B-BDD2-7631EB6F4B60}" presName="rect1" presStyleLbl="bgShp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7E88951E-A4AF-423E-990D-49268B2566E0}" type="pres">
      <dgm:prSet presAssocID="{7E0EA73E-8143-449B-BDD2-7631EB6F4B60}" presName="rect2" presStyleLbl="trBgShp" presStyleIdx="2" presStyleCnt="6">
        <dgm:presLayoutVars>
          <dgm:bulletEnabled val="1"/>
        </dgm:presLayoutVars>
      </dgm:prSet>
      <dgm:spPr/>
    </dgm:pt>
    <dgm:pt modelId="{63225B1E-653F-4E71-9E93-A7A0B6178318}" type="pres">
      <dgm:prSet presAssocID="{F805923C-2963-40DC-9C11-B5ED888D5010}" presName="sibTrans" presStyleCnt="0"/>
      <dgm:spPr/>
    </dgm:pt>
    <dgm:pt modelId="{8DEF0DAE-7601-412C-95B9-BE2563CEB47C}" type="pres">
      <dgm:prSet presAssocID="{E3710312-B901-4AEE-9330-BC936983B3F4}" presName="composite" presStyleCnt="0"/>
      <dgm:spPr/>
    </dgm:pt>
    <dgm:pt modelId="{495B84EE-2203-4902-9818-0AD2E3693132}" type="pres">
      <dgm:prSet presAssocID="{E3710312-B901-4AEE-9330-BC936983B3F4}" presName="rect1" presStyleLbl="bgShp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DC4F20DD-A011-4E69-AA1E-60ED8B7A7787}" type="pres">
      <dgm:prSet presAssocID="{E3710312-B901-4AEE-9330-BC936983B3F4}" presName="rect2" presStyleLbl="trBgShp" presStyleIdx="3" presStyleCnt="6">
        <dgm:presLayoutVars>
          <dgm:bulletEnabled val="1"/>
        </dgm:presLayoutVars>
      </dgm:prSet>
      <dgm:spPr/>
    </dgm:pt>
    <dgm:pt modelId="{DDF0FDDE-DCAF-4C8E-9B23-E68D2F649A1D}" type="pres">
      <dgm:prSet presAssocID="{61555D0A-4E58-4730-81A3-76318A705BE0}" presName="sibTrans" presStyleCnt="0"/>
      <dgm:spPr/>
    </dgm:pt>
    <dgm:pt modelId="{1917EAED-315E-4F61-9998-BC1A4F400686}" type="pres">
      <dgm:prSet presAssocID="{E490D390-86B4-499B-8230-9204A7471660}" presName="composite" presStyleCnt="0"/>
      <dgm:spPr/>
    </dgm:pt>
    <dgm:pt modelId="{37078F32-984E-4779-A9A1-FF7F6B66AE6A}" type="pres">
      <dgm:prSet presAssocID="{E490D390-86B4-499B-8230-9204A7471660}" presName="rect1" presStyleLbl="bgShp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FA80FC10-856C-4477-893D-F44A8F1D0DDF}" type="pres">
      <dgm:prSet presAssocID="{E490D390-86B4-499B-8230-9204A7471660}" presName="rect2" presStyleLbl="trBgShp" presStyleIdx="4" presStyleCnt="6">
        <dgm:presLayoutVars>
          <dgm:bulletEnabled val="1"/>
        </dgm:presLayoutVars>
      </dgm:prSet>
      <dgm:spPr/>
    </dgm:pt>
    <dgm:pt modelId="{121C3A6F-6234-4F76-814B-723FE82F494D}" type="pres">
      <dgm:prSet presAssocID="{C765FE61-7F74-4AB5-9AFA-0F4C9CE09AEA}" presName="sibTrans" presStyleCnt="0"/>
      <dgm:spPr/>
    </dgm:pt>
    <dgm:pt modelId="{90CD980E-2655-4AA6-9E9B-3756551A6584}" type="pres">
      <dgm:prSet presAssocID="{56F08553-E31F-4939-8FAE-D2C645210175}" presName="composite" presStyleCnt="0"/>
      <dgm:spPr/>
    </dgm:pt>
    <dgm:pt modelId="{73E9C2C9-8414-4782-AE81-224651D4AB99}" type="pres">
      <dgm:prSet presAssocID="{56F08553-E31F-4939-8FAE-D2C645210175}" presName="rect1" presStyleLbl="bgShp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7DB446FD-973F-4777-814D-60CA3812555B}" type="pres">
      <dgm:prSet presAssocID="{56F08553-E31F-4939-8FAE-D2C645210175}" presName="rect2" presStyleLbl="trBgShp" presStyleIdx="5" presStyleCnt="6">
        <dgm:presLayoutVars>
          <dgm:bulletEnabled val="1"/>
        </dgm:presLayoutVars>
      </dgm:prSet>
      <dgm:spPr/>
    </dgm:pt>
  </dgm:ptLst>
  <dgm:cxnLst>
    <dgm:cxn modelId="{2D196B09-E12E-4334-9E73-6A32C9992ABC}" srcId="{9EC8E1C5-A990-4586-97EE-811F58082654}" destId="{9EB1C874-55CA-4B60-B49C-4AD6410F9AE0}" srcOrd="1" destOrd="0" parTransId="{07C2EC02-1497-4AAE-9174-F178CE227F48}" sibTransId="{86EEBEBC-7927-4E00-86E0-DFC226D35E2F}"/>
    <dgm:cxn modelId="{BDACCC0B-D317-44DC-A14A-CFAC1BA72C92}" srcId="{9EC8E1C5-A990-4586-97EE-811F58082654}" destId="{E490D390-86B4-499B-8230-9204A7471660}" srcOrd="4" destOrd="0" parTransId="{CD64D5B4-651F-4F12-8572-57D96692C4BA}" sibTransId="{C765FE61-7F74-4AB5-9AFA-0F4C9CE09AEA}"/>
    <dgm:cxn modelId="{8EAC0422-993B-43FF-9D71-D11120EDB38C}" type="presOf" srcId="{E490D390-86B4-499B-8230-9204A7471660}" destId="{FA80FC10-856C-4477-893D-F44A8F1D0DDF}" srcOrd="0" destOrd="0" presId="urn:microsoft.com/office/officeart/2008/layout/BendingPictureSemiTransparentText"/>
    <dgm:cxn modelId="{CD268B26-E88E-44DB-B6BA-03325C2D5F5C}" type="presOf" srcId="{56F08553-E31F-4939-8FAE-D2C645210175}" destId="{7DB446FD-973F-4777-814D-60CA3812555B}" srcOrd="0" destOrd="0" presId="urn:microsoft.com/office/officeart/2008/layout/BendingPictureSemiTransparentText"/>
    <dgm:cxn modelId="{AC950830-D85D-4BC4-9F5F-A501ECEA1EC1}" type="presOf" srcId="{9EB1C874-55CA-4B60-B49C-4AD6410F9AE0}" destId="{0017554B-83C0-4CB9-9659-893FBE8D4209}" srcOrd="0" destOrd="0" presId="urn:microsoft.com/office/officeart/2008/layout/BendingPictureSemiTransparentText"/>
    <dgm:cxn modelId="{18C0A043-E031-4548-8FC1-2E4F95E99F77}" srcId="{9EC8E1C5-A990-4586-97EE-811F58082654}" destId="{56F08553-E31F-4939-8FAE-D2C645210175}" srcOrd="5" destOrd="0" parTransId="{F21AA6E0-6897-4131-8F0A-CFECD1B0FE60}" sibTransId="{B8E73492-F436-4171-88FC-6C620A2EEE79}"/>
    <dgm:cxn modelId="{8E8A834A-9887-41F7-B2F8-0518BB2ED9DE}" srcId="{9EC8E1C5-A990-4586-97EE-811F58082654}" destId="{7E0EA73E-8143-449B-BDD2-7631EB6F4B60}" srcOrd="2" destOrd="0" parTransId="{6E356C83-9EF5-448B-84FC-E7EE19575E72}" sibTransId="{F805923C-2963-40DC-9C11-B5ED888D5010}"/>
    <dgm:cxn modelId="{DD5C1578-68F7-42FD-AF6E-B2E920217D84}" type="presOf" srcId="{E3710312-B901-4AEE-9330-BC936983B3F4}" destId="{DC4F20DD-A011-4E69-AA1E-60ED8B7A7787}" srcOrd="0" destOrd="0" presId="urn:microsoft.com/office/officeart/2008/layout/BendingPictureSemiTransparentText"/>
    <dgm:cxn modelId="{929D467F-3E97-4AB7-B190-62EC27ABE312}" srcId="{9EC8E1C5-A990-4586-97EE-811F58082654}" destId="{138AF276-485B-4178-8FBF-FED1C62DC59D}" srcOrd="0" destOrd="0" parTransId="{79E7D2FF-F757-400B-AD2C-B3753D41AAC9}" sibTransId="{8CB69276-43E1-4EFA-BAAF-6213BECAF8E6}"/>
    <dgm:cxn modelId="{CF42C587-E24F-4AEE-9C8D-32A62CB870B0}" type="presOf" srcId="{7E0EA73E-8143-449B-BDD2-7631EB6F4B60}" destId="{7E88951E-A4AF-423E-990D-49268B2566E0}" srcOrd="0" destOrd="0" presId="urn:microsoft.com/office/officeart/2008/layout/BendingPictureSemiTransparentText"/>
    <dgm:cxn modelId="{444C60BE-7677-4A55-8093-90E2270BA87B}" type="presOf" srcId="{138AF276-485B-4178-8FBF-FED1C62DC59D}" destId="{22E6470A-FC01-4048-960C-A8D62DEC2E9F}" srcOrd="0" destOrd="0" presId="urn:microsoft.com/office/officeart/2008/layout/BendingPictureSemiTransparentText"/>
    <dgm:cxn modelId="{24F613C6-4898-4435-8332-A760A9BE12F6}" srcId="{9EC8E1C5-A990-4586-97EE-811F58082654}" destId="{E3710312-B901-4AEE-9330-BC936983B3F4}" srcOrd="3" destOrd="0" parTransId="{7D8AC820-181D-471B-BDA4-7DFEFE6A8F7D}" sibTransId="{61555D0A-4E58-4730-81A3-76318A705BE0}"/>
    <dgm:cxn modelId="{D15FE9E3-8166-4095-80D9-9D3CD993BAD0}" type="presOf" srcId="{9EC8E1C5-A990-4586-97EE-811F58082654}" destId="{B440257B-2212-4A9F-B073-454378314B78}" srcOrd="0" destOrd="0" presId="urn:microsoft.com/office/officeart/2008/layout/BendingPictureSemiTransparentText"/>
    <dgm:cxn modelId="{CB4737DA-1063-4AF2-B30E-F11E8E4B06E1}" type="presParOf" srcId="{B440257B-2212-4A9F-B073-454378314B78}" destId="{AE26DAA7-AA08-4C45-A13F-F3B9EF9CBFE6}" srcOrd="0" destOrd="0" presId="urn:microsoft.com/office/officeart/2008/layout/BendingPictureSemiTransparentText"/>
    <dgm:cxn modelId="{AFC82DD3-636F-41C3-A680-621795AC07FD}" type="presParOf" srcId="{AE26DAA7-AA08-4C45-A13F-F3B9EF9CBFE6}" destId="{CDD92446-F1B9-43B3-AC36-CAB4A6D5B8F1}" srcOrd="0" destOrd="0" presId="urn:microsoft.com/office/officeart/2008/layout/BendingPictureSemiTransparentText"/>
    <dgm:cxn modelId="{37F869D1-BDE3-449D-AB2F-2F9DC923E838}" type="presParOf" srcId="{AE26DAA7-AA08-4C45-A13F-F3B9EF9CBFE6}" destId="{22E6470A-FC01-4048-960C-A8D62DEC2E9F}" srcOrd="1" destOrd="0" presId="urn:microsoft.com/office/officeart/2008/layout/BendingPictureSemiTransparentText"/>
    <dgm:cxn modelId="{DF0FEE36-4AF8-4A62-B833-91BE1A9A3F8E}" type="presParOf" srcId="{B440257B-2212-4A9F-B073-454378314B78}" destId="{03D05ED1-1490-433E-8A1F-51CA9BE38D72}" srcOrd="1" destOrd="0" presId="urn:microsoft.com/office/officeart/2008/layout/BendingPictureSemiTransparentText"/>
    <dgm:cxn modelId="{0E514FE6-289C-4421-B5AF-CBD15393488B}" type="presParOf" srcId="{B440257B-2212-4A9F-B073-454378314B78}" destId="{775CE8A3-B4C7-47E3-929D-ABF26FA68862}" srcOrd="2" destOrd="0" presId="urn:microsoft.com/office/officeart/2008/layout/BendingPictureSemiTransparentText"/>
    <dgm:cxn modelId="{C665568A-A0F4-4251-B004-BCB0487D63DC}" type="presParOf" srcId="{775CE8A3-B4C7-47E3-929D-ABF26FA68862}" destId="{DC350D18-64A5-45DC-859B-948DA7B56DB3}" srcOrd="0" destOrd="0" presId="urn:microsoft.com/office/officeart/2008/layout/BendingPictureSemiTransparentText"/>
    <dgm:cxn modelId="{7D83BB1A-3F99-429D-872E-2052AC86CB99}" type="presParOf" srcId="{775CE8A3-B4C7-47E3-929D-ABF26FA68862}" destId="{0017554B-83C0-4CB9-9659-893FBE8D4209}" srcOrd="1" destOrd="0" presId="urn:microsoft.com/office/officeart/2008/layout/BendingPictureSemiTransparentText"/>
    <dgm:cxn modelId="{67EB162D-FDC1-43C1-8A09-648128AD1DD8}" type="presParOf" srcId="{B440257B-2212-4A9F-B073-454378314B78}" destId="{27777B0D-7F0B-4EBB-97F5-6E754782B71C}" srcOrd="3" destOrd="0" presId="urn:microsoft.com/office/officeart/2008/layout/BendingPictureSemiTransparentText"/>
    <dgm:cxn modelId="{579D7815-00F0-46CE-83C4-9CAB637B9781}" type="presParOf" srcId="{B440257B-2212-4A9F-B073-454378314B78}" destId="{64EBA836-F6F3-47BC-AB63-BB3D4E4A9A1B}" srcOrd="4" destOrd="0" presId="urn:microsoft.com/office/officeart/2008/layout/BendingPictureSemiTransparentText"/>
    <dgm:cxn modelId="{F0C85C87-3429-4034-B0BF-209E201795B6}" type="presParOf" srcId="{64EBA836-F6F3-47BC-AB63-BB3D4E4A9A1B}" destId="{43ECF0EE-4662-42A1-8385-62637CD52167}" srcOrd="0" destOrd="0" presId="urn:microsoft.com/office/officeart/2008/layout/BendingPictureSemiTransparentText"/>
    <dgm:cxn modelId="{EC84B799-C189-4F4D-895D-C8E5A42E95E6}" type="presParOf" srcId="{64EBA836-F6F3-47BC-AB63-BB3D4E4A9A1B}" destId="{7E88951E-A4AF-423E-990D-49268B2566E0}" srcOrd="1" destOrd="0" presId="urn:microsoft.com/office/officeart/2008/layout/BendingPictureSemiTransparentText"/>
    <dgm:cxn modelId="{D53FD208-EBD3-4F30-ABDD-C93F52D12E0F}" type="presParOf" srcId="{B440257B-2212-4A9F-B073-454378314B78}" destId="{63225B1E-653F-4E71-9E93-A7A0B6178318}" srcOrd="5" destOrd="0" presId="urn:microsoft.com/office/officeart/2008/layout/BendingPictureSemiTransparentText"/>
    <dgm:cxn modelId="{50D983E2-3F21-4261-9D36-6FF044F85E76}" type="presParOf" srcId="{B440257B-2212-4A9F-B073-454378314B78}" destId="{8DEF0DAE-7601-412C-95B9-BE2563CEB47C}" srcOrd="6" destOrd="0" presId="urn:microsoft.com/office/officeart/2008/layout/BendingPictureSemiTransparentText"/>
    <dgm:cxn modelId="{AE256C46-96B0-43E1-99FE-366CF1CAE6D9}" type="presParOf" srcId="{8DEF0DAE-7601-412C-95B9-BE2563CEB47C}" destId="{495B84EE-2203-4902-9818-0AD2E3693132}" srcOrd="0" destOrd="0" presId="urn:microsoft.com/office/officeart/2008/layout/BendingPictureSemiTransparentText"/>
    <dgm:cxn modelId="{C4B7754B-A124-4C63-B11F-F5A78E07D2C5}" type="presParOf" srcId="{8DEF0DAE-7601-412C-95B9-BE2563CEB47C}" destId="{DC4F20DD-A011-4E69-AA1E-60ED8B7A7787}" srcOrd="1" destOrd="0" presId="urn:microsoft.com/office/officeart/2008/layout/BendingPictureSemiTransparentText"/>
    <dgm:cxn modelId="{1E2CCFDD-5791-4634-A460-5D6832E6A6FD}" type="presParOf" srcId="{B440257B-2212-4A9F-B073-454378314B78}" destId="{DDF0FDDE-DCAF-4C8E-9B23-E68D2F649A1D}" srcOrd="7" destOrd="0" presId="urn:microsoft.com/office/officeart/2008/layout/BendingPictureSemiTransparentText"/>
    <dgm:cxn modelId="{CCEEA240-893A-4C20-8779-C88D95510FC4}" type="presParOf" srcId="{B440257B-2212-4A9F-B073-454378314B78}" destId="{1917EAED-315E-4F61-9998-BC1A4F400686}" srcOrd="8" destOrd="0" presId="urn:microsoft.com/office/officeart/2008/layout/BendingPictureSemiTransparentText"/>
    <dgm:cxn modelId="{5DB4DA25-484F-4C55-B7FB-E1D5B577A5D5}" type="presParOf" srcId="{1917EAED-315E-4F61-9998-BC1A4F400686}" destId="{37078F32-984E-4779-A9A1-FF7F6B66AE6A}" srcOrd="0" destOrd="0" presId="urn:microsoft.com/office/officeart/2008/layout/BendingPictureSemiTransparentText"/>
    <dgm:cxn modelId="{C5B84D38-6105-4F51-B5A4-1D97D507B92C}" type="presParOf" srcId="{1917EAED-315E-4F61-9998-BC1A4F400686}" destId="{FA80FC10-856C-4477-893D-F44A8F1D0DDF}" srcOrd="1" destOrd="0" presId="urn:microsoft.com/office/officeart/2008/layout/BendingPictureSemiTransparentText"/>
    <dgm:cxn modelId="{BF1CC134-9D38-4BC9-97C3-54F7FF16AE22}" type="presParOf" srcId="{B440257B-2212-4A9F-B073-454378314B78}" destId="{121C3A6F-6234-4F76-814B-723FE82F494D}" srcOrd="9" destOrd="0" presId="urn:microsoft.com/office/officeart/2008/layout/BendingPictureSemiTransparentText"/>
    <dgm:cxn modelId="{3864E508-9C29-429B-B675-224F1A6992F5}" type="presParOf" srcId="{B440257B-2212-4A9F-B073-454378314B78}" destId="{90CD980E-2655-4AA6-9E9B-3756551A6584}" srcOrd="10" destOrd="0" presId="urn:microsoft.com/office/officeart/2008/layout/BendingPictureSemiTransparentText"/>
    <dgm:cxn modelId="{5E4BEEA9-E2A1-4423-8317-3DBB265E6AF4}" type="presParOf" srcId="{90CD980E-2655-4AA6-9E9B-3756551A6584}" destId="{73E9C2C9-8414-4782-AE81-224651D4AB99}" srcOrd="0" destOrd="0" presId="urn:microsoft.com/office/officeart/2008/layout/BendingPictureSemiTransparentText"/>
    <dgm:cxn modelId="{43BBC454-09C4-4BCF-8CCD-854FD379505A}" type="presParOf" srcId="{90CD980E-2655-4AA6-9E9B-3756551A6584}" destId="{7DB446FD-973F-4777-814D-60CA3812555B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32B1A-244B-4682-8CCE-455B54B12A2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A50A8ACD-DCC2-4311-A6FB-3A188F87C7BA}">
      <dgm:prSet phldrT="[Texte]" custT="1"/>
      <dgm:spPr>
        <a:ln w="38100">
          <a:solidFill>
            <a:srgbClr val="4472C4"/>
          </a:solidFill>
        </a:ln>
      </dgm:spPr>
      <dgm:t>
        <a:bodyPr/>
        <a:lstStyle/>
        <a:p>
          <a:r>
            <a:rPr lang="en" sz="28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" sz="2800" noProof="0" dirty="0"/>
            <a:t>Create and Manage Accounts</a:t>
          </a:r>
        </a:p>
      </dgm:t>
    </dgm:pt>
    <dgm:pt modelId="{DEA8026F-7CED-427C-A8CF-894F68185BF9}" type="parTrans" cxnId="{2960A383-6245-46F9-9251-E7124EBDE33D}">
      <dgm:prSet/>
      <dgm:spPr/>
      <dgm:t>
        <a:bodyPr/>
        <a:lstStyle/>
        <a:p>
          <a:endParaRPr lang="en" noProof="0" dirty="0"/>
        </a:p>
      </dgm:t>
    </dgm:pt>
    <dgm:pt modelId="{C8159ADA-A963-46CA-83E0-ABE1E304DE8C}" type="sibTrans" cxnId="{2960A383-6245-46F9-9251-E7124EBDE33D}">
      <dgm:prSet/>
      <dgm:spPr/>
      <dgm:t>
        <a:bodyPr/>
        <a:lstStyle/>
        <a:p>
          <a:endParaRPr lang="en" noProof="0" dirty="0"/>
        </a:p>
      </dgm:t>
    </dgm:pt>
    <dgm:pt modelId="{8FBFBF27-19B7-4716-98C3-E5114D7C9013}">
      <dgm:prSet phldrT="[Texte]" custT="1"/>
      <dgm:spPr>
        <a:ln w="38100">
          <a:solidFill>
            <a:srgbClr val="4472C4"/>
          </a:solidFill>
        </a:ln>
      </dgm:spPr>
      <dgm:t>
        <a:bodyPr/>
        <a:lstStyle/>
        <a:p>
          <a:r>
            <a:rPr lang="en" sz="28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Shop and buy products easily </a:t>
          </a:r>
          <a:r>
            <a:rPr lang="en" sz="2000" kern="1200" noProof="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en" sz="2000" kern="1200" noProof="0" dirty="0"/>
        </a:p>
      </dgm:t>
    </dgm:pt>
    <dgm:pt modelId="{F1D277C0-FB2F-472E-93D5-36DD54F63D74}" type="parTrans" cxnId="{236744D6-9F92-4FF4-9FAB-99901AA9BF95}">
      <dgm:prSet/>
      <dgm:spPr/>
      <dgm:t>
        <a:bodyPr/>
        <a:lstStyle/>
        <a:p>
          <a:endParaRPr lang="en" noProof="0" dirty="0"/>
        </a:p>
      </dgm:t>
    </dgm:pt>
    <dgm:pt modelId="{747BD0BD-C0A7-4D06-83A4-DA0064D6205F}" type="sibTrans" cxnId="{236744D6-9F92-4FF4-9FAB-99901AA9BF95}">
      <dgm:prSet/>
      <dgm:spPr/>
      <dgm:t>
        <a:bodyPr/>
        <a:lstStyle/>
        <a:p>
          <a:endParaRPr lang="en" noProof="0" dirty="0"/>
        </a:p>
      </dgm:t>
    </dgm:pt>
    <dgm:pt modelId="{E6CD2EB9-2270-4996-97CB-B14205BC4A15}">
      <dgm:prSet phldrT="[Texte]" custT="1"/>
      <dgm:spPr>
        <a:ln w="38100">
          <a:solidFill>
            <a:srgbClr val="4472C4"/>
          </a:solidFill>
        </a:ln>
      </dgm:spPr>
      <dgm:t>
        <a:bodyPr/>
        <a:lstStyle/>
        <a:p>
          <a:r>
            <a:rPr lang="en" sz="28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Send claims if needed</a:t>
          </a:r>
        </a:p>
      </dgm:t>
    </dgm:pt>
    <dgm:pt modelId="{3DD4367B-01ED-4C62-8B90-B27F97E0AD83}" type="parTrans" cxnId="{5BEDF307-385C-4EC8-B39C-286546F36FEC}">
      <dgm:prSet/>
      <dgm:spPr/>
      <dgm:t>
        <a:bodyPr/>
        <a:lstStyle/>
        <a:p>
          <a:endParaRPr lang="en" noProof="0" dirty="0"/>
        </a:p>
      </dgm:t>
    </dgm:pt>
    <dgm:pt modelId="{DC48529B-3DD0-4AD7-BBDD-B2BE6B561128}" type="sibTrans" cxnId="{5BEDF307-385C-4EC8-B39C-286546F36FEC}">
      <dgm:prSet/>
      <dgm:spPr/>
      <dgm:t>
        <a:bodyPr/>
        <a:lstStyle/>
        <a:p>
          <a:endParaRPr lang="en" noProof="0" dirty="0"/>
        </a:p>
      </dgm:t>
    </dgm:pt>
    <dgm:pt modelId="{38F0675E-1820-471F-ACB5-D18747C4077E}">
      <dgm:prSet phldrT="[Texte]" custT="1"/>
      <dgm:spPr>
        <a:ln w="38100">
          <a:solidFill>
            <a:srgbClr val="4472C4"/>
          </a:solidFill>
        </a:ln>
      </dgm:spPr>
      <dgm:t>
        <a:bodyPr/>
        <a:lstStyle/>
        <a:p>
          <a:r>
            <a:rPr lang="en" sz="28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 Manage the employees</a:t>
          </a:r>
        </a:p>
      </dgm:t>
    </dgm:pt>
    <dgm:pt modelId="{3C4C8ED9-6133-4BA7-AD9E-31D7B3D11A26}" type="parTrans" cxnId="{96E6A784-5BD7-47E0-902D-C5ED3D5B3330}">
      <dgm:prSet/>
      <dgm:spPr/>
      <dgm:t>
        <a:bodyPr/>
        <a:lstStyle/>
        <a:p>
          <a:endParaRPr lang="en" noProof="0" dirty="0"/>
        </a:p>
      </dgm:t>
    </dgm:pt>
    <dgm:pt modelId="{E328D2F3-2E8E-4D72-A8FA-C84C0BA399DA}" type="sibTrans" cxnId="{96E6A784-5BD7-47E0-902D-C5ED3D5B3330}">
      <dgm:prSet/>
      <dgm:spPr/>
      <dgm:t>
        <a:bodyPr/>
        <a:lstStyle/>
        <a:p>
          <a:endParaRPr lang="en" noProof="0" dirty="0"/>
        </a:p>
      </dgm:t>
    </dgm:pt>
    <dgm:pt modelId="{118C902D-1ABD-477F-A694-0971EF9D0C74}">
      <dgm:prSet phldrT="[Texte]" custT="1"/>
      <dgm:spPr>
        <a:ln w="38100">
          <a:solidFill>
            <a:srgbClr val="4472C4"/>
          </a:solidFill>
        </a:ln>
      </dgm:spPr>
      <dgm:t>
        <a:bodyPr/>
        <a:lstStyle/>
        <a:p>
          <a:r>
            <a:rPr lang="en" sz="28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Manage to select a target for promotions</a:t>
          </a:r>
        </a:p>
      </dgm:t>
    </dgm:pt>
    <dgm:pt modelId="{97FA134C-0D72-48A8-8381-BA96D9C58C92}" type="parTrans" cxnId="{0FD5FB0C-0679-48E9-9505-153CD4F98775}">
      <dgm:prSet/>
      <dgm:spPr/>
      <dgm:t>
        <a:bodyPr/>
        <a:lstStyle/>
        <a:p>
          <a:endParaRPr lang="en" noProof="0" dirty="0"/>
        </a:p>
      </dgm:t>
    </dgm:pt>
    <dgm:pt modelId="{BB828C99-524D-46E2-BFB3-F2A4754255E3}" type="sibTrans" cxnId="{0FD5FB0C-0679-48E9-9505-153CD4F98775}">
      <dgm:prSet/>
      <dgm:spPr/>
      <dgm:t>
        <a:bodyPr/>
        <a:lstStyle/>
        <a:p>
          <a:endParaRPr lang="en" noProof="0" dirty="0"/>
        </a:p>
      </dgm:t>
    </dgm:pt>
    <dgm:pt modelId="{16FAE1B2-5388-4CFD-A2CB-95947D78B2C7}" type="pres">
      <dgm:prSet presAssocID="{0E132B1A-244B-4682-8CCE-455B54B12A2B}" presName="Name0" presStyleCnt="0">
        <dgm:presLayoutVars>
          <dgm:chMax val="7"/>
          <dgm:chPref val="7"/>
          <dgm:dir/>
        </dgm:presLayoutVars>
      </dgm:prSet>
      <dgm:spPr/>
    </dgm:pt>
    <dgm:pt modelId="{CD4A407F-1559-4052-A86C-B9F25584A2A3}" type="pres">
      <dgm:prSet presAssocID="{0E132B1A-244B-4682-8CCE-455B54B12A2B}" presName="Name1" presStyleCnt="0"/>
      <dgm:spPr/>
    </dgm:pt>
    <dgm:pt modelId="{5A21063C-BC59-4419-95BC-6E2C18E5D996}" type="pres">
      <dgm:prSet presAssocID="{0E132B1A-244B-4682-8CCE-455B54B12A2B}" presName="cycle" presStyleCnt="0"/>
      <dgm:spPr/>
    </dgm:pt>
    <dgm:pt modelId="{CD8E92B1-E519-4D27-B59B-A79DCE277BA7}" type="pres">
      <dgm:prSet presAssocID="{0E132B1A-244B-4682-8CCE-455B54B12A2B}" presName="srcNode" presStyleLbl="node1" presStyleIdx="0" presStyleCnt="5"/>
      <dgm:spPr/>
    </dgm:pt>
    <dgm:pt modelId="{BF5CC7D8-9CEF-491F-855B-CB2E199BE38A}" type="pres">
      <dgm:prSet presAssocID="{0E132B1A-244B-4682-8CCE-455B54B12A2B}" presName="conn" presStyleLbl="parChTrans1D2" presStyleIdx="0" presStyleCnt="1"/>
      <dgm:spPr/>
    </dgm:pt>
    <dgm:pt modelId="{CB0F97AD-B241-4ADA-A824-4121A663E55F}" type="pres">
      <dgm:prSet presAssocID="{0E132B1A-244B-4682-8CCE-455B54B12A2B}" presName="extraNode" presStyleLbl="node1" presStyleIdx="0" presStyleCnt="5"/>
      <dgm:spPr/>
    </dgm:pt>
    <dgm:pt modelId="{B421D281-8129-45F7-82B0-A65FE48EF014}" type="pres">
      <dgm:prSet presAssocID="{0E132B1A-244B-4682-8CCE-455B54B12A2B}" presName="dstNode" presStyleLbl="node1" presStyleIdx="0" presStyleCnt="5"/>
      <dgm:spPr/>
    </dgm:pt>
    <dgm:pt modelId="{BBCA5580-2C3F-4457-AA81-22C5DDEE5731}" type="pres">
      <dgm:prSet presAssocID="{A50A8ACD-DCC2-4311-A6FB-3A188F87C7BA}" presName="text_1" presStyleLbl="node1" presStyleIdx="0" presStyleCnt="5">
        <dgm:presLayoutVars>
          <dgm:bulletEnabled val="1"/>
        </dgm:presLayoutVars>
      </dgm:prSet>
      <dgm:spPr/>
    </dgm:pt>
    <dgm:pt modelId="{D0261CA6-5D91-4D4F-9C1D-76B6A4910F7F}" type="pres">
      <dgm:prSet presAssocID="{A50A8ACD-DCC2-4311-A6FB-3A188F87C7BA}" presName="accent_1" presStyleCnt="0"/>
      <dgm:spPr/>
    </dgm:pt>
    <dgm:pt modelId="{7057F923-7077-4C08-B273-14B4417F6DC2}" type="pres">
      <dgm:prSet presAssocID="{A50A8ACD-DCC2-4311-A6FB-3A188F87C7BA}" presName="accentRepeatNode" presStyleLbl="solidFgAcc1" presStyleIdx="0" presStyleCnt="5"/>
      <dgm:spPr>
        <a:ln w="38100">
          <a:solidFill>
            <a:srgbClr val="4472C4"/>
          </a:solidFill>
        </a:ln>
      </dgm:spPr>
    </dgm:pt>
    <dgm:pt modelId="{09C27B48-52FA-4AC8-997A-84BAC3BBA969}" type="pres">
      <dgm:prSet presAssocID="{8FBFBF27-19B7-4716-98C3-E5114D7C9013}" presName="text_2" presStyleLbl="node1" presStyleIdx="1" presStyleCnt="5">
        <dgm:presLayoutVars>
          <dgm:bulletEnabled val="1"/>
        </dgm:presLayoutVars>
      </dgm:prSet>
      <dgm:spPr/>
    </dgm:pt>
    <dgm:pt modelId="{6ABA50F3-BE6E-44BB-968F-09383DE83C19}" type="pres">
      <dgm:prSet presAssocID="{8FBFBF27-19B7-4716-98C3-E5114D7C9013}" presName="accent_2" presStyleCnt="0"/>
      <dgm:spPr/>
    </dgm:pt>
    <dgm:pt modelId="{105DB130-9DCD-482C-AFBF-EEDECC8F3F07}" type="pres">
      <dgm:prSet presAssocID="{8FBFBF27-19B7-4716-98C3-E5114D7C9013}" presName="accentRepeatNode" presStyleLbl="solidFgAcc1" presStyleIdx="1" presStyleCnt="5"/>
      <dgm:spPr>
        <a:ln w="38100">
          <a:solidFill>
            <a:srgbClr val="4472C4"/>
          </a:solidFill>
        </a:ln>
      </dgm:spPr>
    </dgm:pt>
    <dgm:pt modelId="{1867B627-E25D-447E-A12D-2DDA73AF8D85}" type="pres">
      <dgm:prSet presAssocID="{E6CD2EB9-2270-4996-97CB-B14205BC4A15}" presName="text_3" presStyleLbl="node1" presStyleIdx="2" presStyleCnt="5">
        <dgm:presLayoutVars>
          <dgm:bulletEnabled val="1"/>
        </dgm:presLayoutVars>
      </dgm:prSet>
      <dgm:spPr/>
    </dgm:pt>
    <dgm:pt modelId="{9EED32EF-B748-406B-86A5-67F185BF2C5A}" type="pres">
      <dgm:prSet presAssocID="{E6CD2EB9-2270-4996-97CB-B14205BC4A15}" presName="accent_3" presStyleCnt="0"/>
      <dgm:spPr/>
    </dgm:pt>
    <dgm:pt modelId="{E6A37275-BA11-4B95-8FD2-2195988BE16A}" type="pres">
      <dgm:prSet presAssocID="{E6CD2EB9-2270-4996-97CB-B14205BC4A15}" presName="accentRepeatNode" presStyleLbl="solidFgAcc1" presStyleIdx="2" presStyleCnt="5"/>
      <dgm:spPr>
        <a:ln w="38100">
          <a:solidFill>
            <a:srgbClr val="4472C4"/>
          </a:solidFill>
        </a:ln>
      </dgm:spPr>
    </dgm:pt>
    <dgm:pt modelId="{2541D8AA-30AC-4151-8567-1E7D36E1FBFB}" type="pres">
      <dgm:prSet presAssocID="{38F0675E-1820-471F-ACB5-D18747C4077E}" presName="text_4" presStyleLbl="node1" presStyleIdx="3" presStyleCnt="5">
        <dgm:presLayoutVars>
          <dgm:bulletEnabled val="1"/>
        </dgm:presLayoutVars>
      </dgm:prSet>
      <dgm:spPr/>
    </dgm:pt>
    <dgm:pt modelId="{101358D6-83DD-44FC-9529-78888E821D14}" type="pres">
      <dgm:prSet presAssocID="{38F0675E-1820-471F-ACB5-D18747C4077E}" presName="accent_4" presStyleCnt="0"/>
      <dgm:spPr/>
    </dgm:pt>
    <dgm:pt modelId="{51727229-A926-4278-B509-D79C1EE7C013}" type="pres">
      <dgm:prSet presAssocID="{38F0675E-1820-471F-ACB5-D18747C4077E}" presName="accentRepeatNode" presStyleLbl="solidFgAcc1" presStyleIdx="3" presStyleCnt="5"/>
      <dgm:spPr>
        <a:ln w="38100">
          <a:solidFill>
            <a:srgbClr val="4472C4"/>
          </a:solidFill>
        </a:ln>
      </dgm:spPr>
    </dgm:pt>
    <dgm:pt modelId="{9B7C6B8A-606D-4506-A2E4-509FA1571402}" type="pres">
      <dgm:prSet presAssocID="{118C902D-1ABD-477F-A694-0971EF9D0C74}" presName="text_5" presStyleLbl="node1" presStyleIdx="4" presStyleCnt="5">
        <dgm:presLayoutVars>
          <dgm:bulletEnabled val="1"/>
        </dgm:presLayoutVars>
      </dgm:prSet>
      <dgm:spPr/>
    </dgm:pt>
    <dgm:pt modelId="{0DBEBDBF-AD33-47DB-81FF-A91AD0EA3563}" type="pres">
      <dgm:prSet presAssocID="{118C902D-1ABD-477F-A694-0971EF9D0C74}" presName="accent_5" presStyleCnt="0"/>
      <dgm:spPr/>
    </dgm:pt>
    <dgm:pt modelId="{7A67A964-3C77-4526-83FC-AD2F58579F11}" type="pres">
      <dgm:prSet presAssocID="{118C902D-1ABD-477F-A694-0971EF9D0C74}" presName="accentRepeatNode" presStyleLbl="solidFgAcc1" presStyleIdx="4" presStyleCnt="5"/>
      <dgm:spPr/>
    </dgm:pt>
  </dgm:ptLst>
  <dgm:cxnLst>
    <dgm:cxn modelId="{2B2B8203-8677-4CE5-829E-C98C80338A66}" type="presOf" srcId="{118C902D-1ABD-477F-A694-0971EF9D0C74}" destId="{9B7C6B8A-606D-4506-A2E4-509FA1571402}" srcOrd="0" destOrd="0" presId="urn:microsoft.com/office/officeart/2008/layout/VerticalCurvedList"/>
    <dgm:cxn modelId="{5BEDF307-385C-4EC8-B39C-286546F36FEC}" srcId="{0E132B1A-244B-4682-8CCE-455B54B12A2B}" destId="{E6CD2EB9-2270-4996-97CB-B14205BC4A15}" srcOrd="2" destOrd="0" parTransId="{3DD4367B-01ED-4C62-8B90-B27F97E0AD83}" sibTransId="{DC48529B-3DD0-4AD7-BBDD-B2BE6B561128}"/>
    <dgm:cxn modelId="{073DFA07-79B1-4ED1-8918-F56D57125BCF}" type="presOf" srcId="{38F0675E-1820-471F-ACB5-D18747C4077E}" destId="{2541D8AA-30AC-4151-8567-1E7D36E1FBFB}" srcOrd="0" destOrd="0" presId="urn:microsoft.com/office/officeart/2008/layout/VerticalCurvedList"/>
    <dgm:cxn modelId="{0FD5FB0C-0679-48E9-9505-153CD4F98775}" srcId="{0E132B1A-244B-4682-8CCE-455B54B12A2B}" destId="{118C902D-1ABD-477F-A694-0971EF9D0C74}" srcOrd="4" destOrd="0" parTransId="{97FA134C-0D72-48A8-8381-BA96D9C58C92}" sibTransId="{BB828C99-524D-46E2-BFB3-F2A4754255E3}"/>
    <dgm:cxn modelId="{D7B6025C-E6D0-42E4-9984-4C266994EBF6}" type="presOf" srcId="{0E132B1A-244B-4682-8CCE-455B54B12A2B}" destId="{16FAE1B2-5388-4CFD-A2CB-95947D78B2C7}" srcOrd="0" destOrd="0" presId="urn:microsoft.com/office/officeart/2008/layout/VerticalCurvedList"/>
    <dgm:cxn modelId="{AAC5B04F-EEEB-4F40-85BE-CE5D7F6CCE29}" type="presOf" srcId="{C8159ADA-A963-46CA-83E0-ABE1E304DE8C}" destId="{BF5CC7D8-9CEF-491F-855B-CB2E199BE38A}" srcOrd="0" destOrd="0" presId="urn:microsoft.com/office/officeart/2008/layout/VerticalCurvedList"/>
    <dgm:cxn modelId="{26E0F473-C90F-4EFD-9D6C-213998976894}" type="presOf" srcId="{E6CD2EB9-2270-4996-97CB-B14205BC4A15}" destId="{1867B627-E25D-447E-A12D-2DDA73AF8D85}" srcOrd="0" destOrd="0" presId="urn:microsoft.com/office/officeart/2008/layout/VerticalCurvedList"/>
    <dgm:cxn modelId="{2960A383-6245-46F9-9251-E7124EBDE33D}" srcId="{0E132B1A-244B-4682-8CCE-455B54B12A2B}" destId="{A50A8ACD-DCC2-4311-A6FB-3A188F87C7BA}" srcOrd="0" destOrd="0" parTransId="{DEA8026F-7CED-427C-A8CF-894F68185BF9}" sibTransId="{C8159ADA-A963-46CA-83E0-ABE1E304DE8C}"/>
    <dgm:cxn modelId="{96E6A784-5BD7-47E0-902D-C5ED3D5B3330}" srcId="{0E132B1A-244B-4682-8CCE-455B54B12A2B}" destId="{38F0675E-1820-471F-ACB5-D18747C4077E}" srcOrd="3" destOrd="0" parTransId="{3C4C8ED9-6133-4BA7-AD9E-31D7B3D11A26}" sibTransId="{E328D2F3-2E8E-4D72-A8FA-C84C0BA399DA}"/>
    <dgm:cxn modelId="{068CEA9A-280D-4E13-9A3E-90FCE60A4ABB}" type="presOf" srcId="{8FBFBF27-19B7-4716-98C3-E5114D7C9013}" destId="{09C27B48-52FA-4AC8-997A-84BAC3BBA969}" srcOrd="0" destOrd="0" presId="urn:microsoft.com/office/officeart/2008/layout/VerticalCurvedList"/>
    <dgm:cxn modelId="{236744D6-9F92-4FF4-9FAB-99901AA9BF95}" srcId="{0E132B1A-244B-4682-8CCE-455B54B12A2B}" destId="{8FBFBF27-19B7-4716-98C3-E5114D7C9013}" srcOrd="1" destOrd="0" parTransId="{F1D277C0-FB2F-472E-93D5-36DD54F63D74}" sibTransId="{747BD0BD-C0A7-4D06-83A4-DA0064D6205F}"/>
    <dgm:cxn modelId="{18F1B0E2-9148-43AD-AB33-04D6032B67D3}" type="presOf" srcId="{A50A8ACD-DCC2-4311-A6FB-3A188F87C7BA}" destId="{BBCA5580-2C3F-4457-AA81-22C5DDEE5731}" srcOrd="0" destOrd="0" presId="urn:microsoft.com/office/officeart/2008/layout/VerticalCurvedList"/>
    <dgm:cxn modelId="{46E4C36A-45DC-4132-BBD0-6F55643AA438}" type="presParOf" srcId="{16FAE1B2-5388-4CFD-A2CB-95947D78B2C7}" destId="{CD4A407F-1559-4052-A86C-B9F25584A2A3}" srcOrd="0" destOrd="0" presId="urn:microsoft.com/office/officeart/2008/layout/VerticalCurvedList"/>
    <dgm:cxn modelId="{F4E90259-BED3-4DBA-B5E9-433342FDC19B}" type="presParOf" srcId="{CD4A407F-1559-4052-A86C-B9F25584A2A3}" destId="{5A21063C-BC59-4419-95BC-6E2C18E5D996}" srcOrd="0" destOrd="0" presId="urn:microsoft.com/office/officeart/2008/layout/VerticalCurvedList"/>
    <dgm:cxn modelId="{6B30DA09-1F09-44C1-B44E-440371517326}" type="presParOf" srcId="{5A21063C-BC59-4419-95BC-6E2C18E5D996}" destId="{CD8E92B1-E519-4D27-B59B-A79DCE277BA7}" srcOrd="0" destOrd="0" presId="urn:microsoft.com/office/officeart/2008/layout/VerticalCurvedList"/>
    <dgm:cxn modelId="{97F033E8-71ED-4388-8846-71FC557D88A2}" type="presParOf" srcId="{5A21063C-BC59-4419-95BC-6E2C18E5D996}" destId="{BF5CC7D8-9CEF-491F-855B-CB2E199BE38A}" srcOrd="1" destOrd="0" presId="urn:microsoft.com/office/officeart/2008/layout/VerticalCurvedList"/>
    <dgm:cxn modelId="{CBEA80F7-7196-4571-AA91-BD9B47C13073}" type="presParOf" srcId="{5A21063C-BC59-4419-95BC-6E2C18E5D996}" destId="{CB0F97AD-B241-4ADA-A824-4121A663E55F}" srcOrd="2" destOrd="0" presId="urn:microsoft.com/office/officeart/2008/layout/VerticalCurvedList"/>
    <dgm:cxn modelId="{E1ABFED8-7A76-47B9-B915-9CCA470E3985}" type="presParOf" srcId="{5A21063C-BC59-4419-95BC-6E2C18E5D996}" destId="{B421D281-8129-45F7-82B0-A65FE48EF014}" srcOrd="3" destOrd="0" presId="urn:microsoft.com/office/officeart/2008/layout/VerticalCurvedList"/>
    <dgm:cxn modelId="{1A033E20-3F7A-475E-9E84-D59BE9FBAF4D}" type="presParOf" srcId="{CD4A407F-1559-4052-A86C-B9F25584A2A3}" destId="{BBCA5580-2C3F-4457-AA81-22C5DDEE5731}" srcOrd="1" destOrd="0" presId="urn:microsoft.com/office/officeart/2008/layout/VerticalCurvedList"/>
    <dgm:cxn modelId="{B2B0349C-5D62-460A-B0AD-04FAFE6E57EC}" type="presParOf" srcId="{CD4A407F-1559-4052-A86C-B9F25584A2A3}" destId="{D0261CA6-5D91-4D4F-9C1D-76B6A4910F7F}" srcOrd="2" destOrd="0" presId="urn:microsoft.com/office/officeart/2008/layout/VerticalCurvedList"/>
    <dgm:cxn modelId="{EB03E251-BC79-413A-9D78-173BB5504EDD}" type="presParOf" srcId="{D0261CA6-5D91-4D4F-9C1D-76B6A4910F7F}" destId="{7057F923-7077-4C08-B273-14B4417F6DC2}" srcOrd="0" destOrd="0" presId="urn:microsoft.com/office/officeart/2008/layout/VerticalCurvedList"/>
    <dgm:cxn modelId="{1978F612-1C03-4CD1-944D-DD71651184A9}" type="presParOf" srcId="{CD4A407F-1559-4052-A86C-B9F25584A2A3}" destId="{09C27B48-52FA-4AC8-997A-84BAC3BBA969}" srcOrd="3" destOrd="0" presId="urn:microsoft.com/office/officeart/2008/layout/VerticalCurvedList"/>
    <dgm:cxn modelId="{C116DD06-B724-4948-A40B-F5DDC97487A1}" type="presParOf" srcId="{CD4A407F-1559-4052-A86C-B9F25584A2A3}" destId="{6ABA50F3-BE6E-44BB-968F-09383DE83C19}" srcOrd="4" destOrd="0" presId="urn:microsoft.com/office/officeart/2008/layout/VerticalCurvedList"/>
    <dgm:cxn modelId="{79C9EA84-0B3C-4A4E-8492-6CE408397975}" type="presParOf" srcId="{6ABA50F3-BE6E-44BB-968F-09383DE83C19}" destId="{105DB130-9DCD-482C-AFBF-EEDECC8F3F07}" srcOrd="0" destOrd="0" presId="urn:microsoft.com/office/officeart/2008/layout/VerticalCurvedList"/>
    <dgm:cxn modelId="{8DEDB6F4-3A90-41E1-8D6E-4B8BD970A924}" type="presParOf" srcId="{CD4A407F-1559-4052-A86C-B9F25584A2A3}" destId="{1867B627-E25D-447E-A12D-2DDA73AF8D85}" srcOrd="5" destOrd="0" presId="urn:microsoft.com/office/officeart/2008/layout/VerticalCurvedList"/>
    <dgm:cxn modelId="{774B001B-6734-43AD-A64B-66DE86BBE69D}" type="presParOf" srcId="{CD4A407F-1559-4052-A86C-B9F25584A2A3}" destId="{9EED32EF-B748-406B-86A5-67F185BF2C5A}" srcOrd="6" destOrd="0" presId="urn:microsoft.com/office/officeart/2008/layout/VerticalCurvedList"/>
    <dgm:cxn modelId="{7A0B1518-6DDA-4008-BC71-59FC9A737ABB}" type="presParOf" srcId="{9EED32EF-B748-406B-86A5-67F185BF2C5A}" destId="{E6A37275-BA11-4B95-8FD2-2195988BE16A}" srcOrd="0" destOrd="0" presId="urn:microsoft.com/office/officeart/2008/layout/VerticalCurvedList"/>
    <dgm:cxn modelId="{D41631BD-4C12-4447-9F99-745CD4273ED6}" type="presParOf" srcId="{CD4A407F-1559-4052-A86C-B9F25584A2A3}" destId="{2541D8AA-30AC-4151-8567-1E7D36E1FBFB}" srcOrd="7" destOrd="0" presId="urn:microsoft.com/office/officeart/2008/layout/VerticalCurvedList"/>
    <dgm:cxn modelId="{1FAA0E2A-91E3-4F5B-82D6-3D8BE82F8532}" type="presParOf" srcId="{CD4A407F-1559-4052-A86C-B9F25584A2A3}" destId="{101358D6-83DD-44FC-9529-78888E821D14}" srcOrd="8" destOrd="0" presId="urn:microsoft.com/office/officeart/2008/layout/VerticalCurvedList"/>
    <dgm:cxn modelId="{C4CCFAD9-202C-4370-AD05-A0EDFD592FAE}" type="presParOf" srcId="{101358D6-83DD-44FC-9529-78888E821D14}" destId="{51727229-A926-4278-B509-D79C1EE7C013}" srcOrd="0" destOrd="0" presId="urn:microsoft.com/office/officeart/2008/layout/VerticalCurvedList"/>
    <dgm:cxn modelId="{DBCFDC53-AC61-40B4-94F2-0CBD620FB0BF}" type="presParOf" srcId="{CD4A407F-1559-4052-A86C-B9F25584A2A3}" destId="{9B7C6B8A-606D-4506-A2E4-509FA1571402}" srcOrd="9" destOrd="0" presId="urn:microsoft.com/office/officeart/2008/layout/VerticalCurvedList"/>
    <dgm:cxn modelId="{91E1E976-1A4D-4A7B-9EA5-925A21054C72}" type="presParOf" srcId="{CD4A407F-1559-4052-A86C-B9F25584A2A3}" destId="{0DBEBDBF-AD33-47DB-81FF-A91AD0EA3563}" srcOrd="10" destOrd="0" presId="urn:microsoft.com/office/officeart/2008/layout/VerticalCurvedList"/>
    <dgm:cxn modelId="{624B11EE-540D-443E-A562-37B032A6484C}" type="presParOf" srcId="{0DBEBDBF-AD33-47DB-81FF-A91AD0EA3563}" destId="{7A67A964-3C77-4526-83FC-AD2F58579F11}" srcOrd="0" destOrd="0" presId="urn:microsoft.com/office/officeart/2008/layout/VerticalCurvedList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92446-F1B9-43B3-AC36-CAB4A6D5B8F1}">
      <dsp:nvSpPr>
        <dsp:cNvPr id="0" name=""/>
        <dsp:cNvSpPr/>
      </dsp:nvSpPr>
      <dsp:spPr>
        <a:xfrm>
          <a:off x="500921" y="4249"/>
          <a:ext cx="2905211" cy="2490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6470A-FC01-4048-960C-A8D62DEC2E9F}">
      <dsp:nvSpPr>
        <dsp:cNvPr id="0" name=""/>
        <dsp:cNvSpPr/>
      </dsp:nvSpPr>
      <dsp:spPr>
        <a:xfrm>
          <a:off x="500921" y="1747326"/>
          <a:ext cx="2905211" cy="59762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Ons</a:t>
          </a:r>
          <a:r>
            <a:rPr lang="en-US" sz="3100" kern="1200" dirty="0"/>
            <a:t> </a:t>
          </a:r>
          <a:r>
            <a:rPr lang="en-US" sz="3100" kern="1200" dirty="0" err="1"/>
            <a:t>Bellazreg</a:t>
          </a:r>
          <a:endParaRPr lang="en-US" sz="3100" kern="1200" dirty="0"/>
        </a:p>
      </dsp:txBody>
      <dsp:txXfrm>
        <a:off x="500921" y="1747326"/>
        <a:ext cx="2905211" cy="597626"/>
      </dsp:txXfrm>
    </dsp:sp>
    <dsp:sp modelId="{DC350D18-64A5-45DC-859B-948DA7B56DB3}">
      <dsp:nvSpPr>
        <dsp:cNvPr id="0" name=""/>
        <dsp:cNvSpPr/>
      </dsp:nvSpPr>
      <dsp:spPr>
        <a:xfrm>
          <a:off x="3702456" y="4249"/>
          <a:ext cx="2905211" cy="249011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7554B-83C0-4CB9-9659-893FBE8D4209}">
      <dsp:nvSpPr>
        <dsp:cNvPr id="0" name=""/>
        <dsp:cNvSpPr/>
      </dsp:nvSpPr>
      <dsp:spPr>
        <a:xfrm>
          <a:off x="3702456" y="1747326"/>
          <a:ext cx="2905211" cy="59762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Emna</a:t>
          </a:r>
          <a:r>
            <a:rPr lang="en-US" sz="3100" kern="1200" dirty="0"/>
            <a:t> Abid</a:t>
          </a:r>
        </a:p>
      </dsp:txBody>
      <dsp:txXfrm>
        <a:off x="3702456" y="1747326"/>
        <a:ext cx="2905211" cy="597626"/>
      </dsp:txXfrm>
    </dsp:sp>
    <dsp:sp modelId="{43ECF0EE-4662-42A1-8385-62637CD52167}">
      <dsp:nvSpPr>
        <dsp:cNvPr id="0" name=""/>
        <dsp:cNvSpPr/>
      </dsp:nvSpPr>
      <dsp:spPr>
        <a:xfrm>
          <a:off x="6903991" y="4249"/>
          <a:ext cx="2905211" cy="2490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8951E-A4AF-423E-990D-49268B2566E0}">
      <dsp:nvSpPr>
        <dsp:cNvPr id="0" name=""/>
        <dsp:cNvSpPr/>
      </dsp:nvSpPr>
      <dsp:spPr>
        <a:xfrm>
          <a:off x="6903991" y="1747326"/>
          <a:ext cx="2905211" cy="59762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Cyrine</a:t>
          </a:r>
          <a:r>
            <a:rPr lang="en-US" sz="3100" kern="1200" dirty="0"/>
            <a:t> </a:t>
          </a:r>
          <a:r>
            <a:rPr lang="en-US" sz="3100" kern="1200" dirty="0" err="1"/>
            <a:t>Jouini</a:t>
          </a:r>
          <a:endParaRPr lang="en-US" sz="3100" kern="1200" dirty="0"/>
        </a:p>
      </dsp:txBody>
      <dsp:txXfrm>
        <a:off x="6903991" y="1747326"/>
        <a:ext cx="2905211" cy="597626"/>
      </dsp:txXfrm>
    </dsp:sp>
    <dsp:sp modelId="{495B84EE-2203-4902-9818-0AD2E3693132}">
      <dsp:nvSpPr>
        <dsp:cNvPr id="0" name=""/>
        <dsp:cNvSpPr/>
      </dsp:nvSpPr>
      <dsp:spPr>
        <a:xfrm>
          <a:off x="500921" y="2784880"/>
          <a:ext cx="2905211" cy="249011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F20DD-A011-4E69-AA1E-60ED8B7A7787}">
      <dsp:nvSpPr>
        <dsp:cNvPr id="0" name=""/>
        <dsp:cNvSpPr/>
      </dsp:nvSpPr>
      <dsp:spPr>
        <a:xfrm>
          <a:off x="500921" y="4527957"/>
          <a:ext cx="2905211" cy="59762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Islam Ben </a:t>
          </a:r>
          <a:r>
            <a:rPr lang="en-US" sz="3100" kern="1200" dirty="0" err="1"/>
            <a:t>Fredj</a:t>
          </a:r>
          <a:endParaRPr lang="en-US" sz="3100" kern="1200" dirty="0"/>
        </a:p>
      </dsp:txBody>
      <dsp:txXfrm>
        <a:off x="500921" y="4527957"/>
        <a:ext cx="2905211" cy="597626"/>
      </dsp:txXfrm>
    </dsp:sp>
    <dsp:sp modelId="{37078F32-984E-4779-A9A1-FF7F6B66AE6A}">
      <dsp:nvSpPr>
        <dsp:cNvPr id="0" name=""/>
        <dsp:cNvSpPr/>
      </dsp:nvSpPr>
      <dsp:spPr>
        <a:xfrm>
          <a:off x="3702456" y="2784880"/>
          <a:ext cx="2905211" cy="2490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0FC10-856C-4477-893D-F44A8F1D0DDF}">
      <dsp:nvSpPr>
        <dsp:cNvPr id="0" name=""/>
        <dsp:cNvSpPr/>
      </dsp:nvSpPr>
      <dsp:spPr>
        <a:xfrm>
          <a:off x="3702456" y="4527957"/>
          <a:ext cx="2905211" cy="59762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Marwen</a:t>
          </a:r>
          <a:r>
            <a:rPr lang="en-US" sz="3100" kern="1200" dirty="0"/>
            <a:t> </a:t>
          </a:r>
          <a:r>
            <a:rPr lang="en-US" sz="3100" kern="1200" dirty="0" err="1"/>
            <a:t>Saidi</a:t>
          </a:r>
          <a:endParaRPr lang="en-US" sz="3100" kern="1200" dirty="0"/>
        </a:p>
      </dsp:txBody>
      <dsp:txXfrm>
        <a:off x="3702456" y="4527957"/>
        <a:ext cx="2905211" cy="597626"/>
      </dsp:txXfrm>
    </dsp:sp>
    <dsp:sp modelId="{73E9C2C9-8414-4782-AE81-224651D4AB99}">
      <dsp:nvSpPr>
        <dsp:cNvPr id="0" name=""/>
        <dsp:cNvSpPr/>
      </dsp:nvSpPr>
      <dsp:spPr>
        <a:xfrm>
          <a:off x="6903991" y="2784880"/>
          <a:ext cx="2905211" cy="249011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446FD-973F-4777-814D-60CA3812555B}">
      <dsp:nvSpPr>
        <dsp:cNvPr id="0" name=""/>
        <dsp:cNvSpPr/>
      </dsp:nvSpPr>
      <dsp:spPr>
        <a:xfrm>
          <a:off x="6903991" y="4527957"/>
          <a:ext cx="2905211" cy="59762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Selim </a:t>
          </a:r>
          <a:r>
            <a:rPr lang="en-US" sz="3100" kern="1200" dirty="0" err="1"/>
            <a:t>Hadhri</a:t>
          </a:r>
          <a:endParaRPr lang="en-US" sz="3100" kern="1200" dirty="0"/>
        </a:p>
      </dsp:txBody>
      <dsp:txXfrm>
        <a:off x="6903991" y="4527957"/>
        <a:ext cx="2905211" cy="597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CC7D8-9CEF-491F-855B-CB2E199BE38A}">
      <dsp:nvSpPr>
        <dsp:cNvPr id="0" name=""/>
        <dsp:cNvSpPr/>
      </dsp:nvSpPr>
      <dsp:spPr>
        <a:xfrm>
          <a:off x="-6299461" y="-963632"/>
          <a:ext cx="7498382" cy="7498382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5580-2C3F-4457-AA81-22C5DDEE5731}">
      <dsp:nvSpPr>
        <dsp:cNvPr id="0" name=""/>
        <dsp:cNvSpPr/>
      </dsp:nvSpPr>
      <dsp:spPr>
        <a:xfrm>
          <a:off x="523805" y="348083"/>
          <a:ext cx="7644319" cy="6966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38100">
          <a:solidFill>
            <a:srgbClr val="4472C4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9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8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" sz="2800" kern="1200" noProof="0" dirty="0"/>
            <a:t>Create and Manage Accounts</a:t>
          </a:r>
        </a:p>
      </dsp:txBody>
      <dsp:txXfrm>
        <a:off x="523805" y="348083"/>
        <a:ext cx="7644319" cy="696612"/>
      </dsp:txXfrm>
    </dsp:sp>
    <dsp:sp modelId="{7057F923-7077-4C08-B273-14B4417F6DC2}">
      <dsp:nvSpPr>
        <dsp:cNvPr id="0" name=""/>
        <dsp:cNvSpPr/>
      </dsp:nvSpPr>
      <dsp:spPr>
        <a:xfrm>
          <a:off x="88422" y="261006"/>
          <a:ext cx="870765" cy="8707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381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C27B48-52FA-4AC8-997A-84BAC3BBA969}">
      <dsp:nvSpPr>
        <dsp:cNvPr id="0" name=""/>
        <dsp:cNvSpPr/>
      </dsp:nvSpPr>
      <dsp:spPr>
        <a:xfrm>
          <a:off x="1022977" y="1392668"/>
          <a:ext cx="7145146" cy="6966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38100">
          <a:solidFill>
            <a:srgbClr val="4472C4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9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8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Shop and buy products easily </a:t>
          </a:r>
          <a:r>
            <a:rPr lang="en" sz="2000" kern="1200" noProof="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en" sz="2000" kern="1200" noProof="0" dirty="0"/>
        </a:p>
      </dsp:txBody>
      <dsp:txXfrm>
        <a:off x="1022977" y="1392668"/>
        <a:ext cx="7145146" cy="696612"/>
      </dsp:txXfrm>
    </dsp:sp>
    <dsp:sp modelId="{105DB130-9DCD-482C-AFBF-EEDECC8F3F07}">
      <dsp:nvSpPr>
        <dsp:cNvPr id="0" name=""/>
        <dsp:cNvSpPr/>
      </dsp:nvSpPr>
      <dsp:spPr>
        <a:xfrm>
          <a:off x="587594" y="1305591"/>
          <a:ext cx="870765" cy="8707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381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867B627-E25D-447E-A12D-2DDA73AF8D85}">
      <dsp:nvSpPr>
        <dsp:cNvPr id="0" name=""/>
        <dsp:cNvSpPr/>
      </dsp:nvSpPr>
      <dsp:spPr>
        <a:xfrm>
          <a:off x="1176182" y="2437252"/>
          <a:ext cx="6991941" cy="6966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38100">
          <a:solidFill>
            <a:srgbClr val="4472C4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9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8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Send claims if needed</a:t>
          </a:r>
        </a:p>
      </dsp:txBody>
      <dsp:txXfrm>
        <a:off x="1176182" y="2437252"/>
        <a:ext cx="6991941" cy="696612"/>
      </dsp:txXfrm>
    </dsp:sp>
    <dsp:sp modelId="{E6A37275-BA11-4B95-8FD2-2195988BE16A}">
      <dsp:nvSpPr>
        <dsp:cNvPr id="0" name=""/>
        <dsp:cNvSpPr/>
      </dsp:nvSpPr>
      <dsp:spPr>
        <a:xfrm>
          <a:off x="740800" y="2350176"/>
          <a:ext cx="870765" cy="8707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381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541D8AA-30AC-4151-8567-1E7D36E1FBFB}">
      <dsp:nvSpPr>
        <dsp:cNvPr id="0" name=""/>
        <dsp:cNvSpPr/>
      </dsp:nvSpPr>
      <dsp:spPr>
        <a:xfrm>
          <a:off x="1022977" y="3481837"/>
          <a:ext cx="7145146" cy="6966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38100">
          <a:solidFill>
            <a:srgbClr val="4472C4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9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8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 Manage the employees</a:t>
          </a:r>
        </a:p>
      </dsp:txBody>
      <dsp:txXfrm>
        <a:off x="1022977" y="3481837"/>
        <a:ext cx="7145146" cy="696612"/>
      </dsp:txXfrm>
    </dsp:sp>
    <dsp:sp modelId="{51727229-A926-4278-B509-D79C1EE7C013}">
      <dsp:nvSpPr>
        <dsp:cNvPr id="0" name=""/>
        <dsp:cNvSpPr/>
      </dsp:nvSpPr>
      <dsp:spPr>
        <a:xfrm>
          <a:off x="587594" y="3394760"/>
          <a:ext cx="870765" cy="8707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381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B7C6B8A-606D-4506-A2E4-509FA1571402}">
      <dsp:nvSpPr>
        <dsp:cNvPr id="0" name=""/>
        <dsp:cNvSpPr/>
      </dsp:nvSpPr>
      <dsp:spPr>
        <a:xfrm>
          <a:off x="523805" y="4526421"/>
          <a:ext cx="7644319" cy="6966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38100">
          <a:solidFill>
            <a:srgbClr val="4472C4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93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8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Manage to select a target for promotions</a:t>
          </a:r>
        </a:p>
      </dsp:txBody>
      <dsp:txXfrm>
        <a:off x="523805" y="4526421"/>
        <a:ext cx="7644319" cy="696612"/>
      </dsp:txXfrm>
    </dsp:sp>
    <dsp:sp modelId="{7A67A964-3C77-4526-83FC-AD2F58579F11}">
      <dsp:nvSpPr>
        <dsp:cNvPr id="0" name=""/>
        <dsp:cNvSpPr/>
      </dsp:nvSpPr>
      <dsp:spPr>
        <a:xfrm>
          <a:off x="88422" y="4439345"/>
          <a:ext cx="870765" cy="8707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1D5AC-9509-47D9-B213-087EDB8ED499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6E33-0A20-4794-809C-D5061AE17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633B-3E6F-4326-9AF6-418BA8C17C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67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customer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06E33-0A20-4794-809C-D5061AE1745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8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4CBDC-559D-48B6-BA6E-D3264BB4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FF9B92-CA6E-4D0B-B3B7-695A1EE4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9094D-48AA-40DB-AC79-926DC6FB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B552B9-3653-435D-A078-A54A61A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E4323-6284-447E-A67F-9BD674F9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53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5958-C2A0-4ECA-9C83-4C7D4464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4926E4-9897-4AA3-B59D-F96100C8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77FB5-75AC-4D99-9351-6C64084A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AB32C-3101-4EA7-8D6C-BCD249F9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B3EB8-5058-40D2-9C34-7A191B99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0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F51EC5-37B5-426A-A07D-EF748E86C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62E81A-BD31-4E89-BBA3-4AF948C2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EBCE4-3BF9-467D-BAE8-89212361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03D83-A222-4620-B62F-D2601BE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E44F6-D165-4DD1-B631-C5B474B3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97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357271" y="1200192"/>
            <a:ext cx="3082641" cy="276566"/>
          </a:xfrm>
          <a:prstGeom prst="rect">
            <a:avLst/>
          </a:prstGeom>
        </p:spPr>
        <p:txBody>
          <a:bodyPr lIns="90675" tIns="45300" rIns="90675" bIns="45300" anchor="t"/>
          <a:lstStyle>
            <a:lvl1pPr marL="0" algn="l" defTabSz="1207428" rtl="0" eaLnBrk="1" latinLnBrk="0" hangingPunct="1">
              <a:lnSpc>
                <a:spcPct val="125000"/>
              </a:lnSpc>
              <a:defRPr lang="en-US" sz="950" b="0" i="0" kern="1200" noProof="0" dirty="0" smtClean="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372550" y="6516782"/>
            <a:ext cx="472409" cy="269115"/>
          </a:xfrm>
          <a:prstGeom prst="rect">
            <a:avLst/>
          </a:prstGeom>
        </p:spPr>
        <p:txBody>
          <a:bodyPr lIns="181111" tIns="90591" rIns="181111" bIns="90591"/>
          <a:lstStyle>
            <a:lvl1pPr algn="ctr">
              <a:defRPr sz="95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905002"/>
            <a:fld id="{597BFFA6-61B1-4984-983B-9D1AEC0ED12D}" type="slidenum">
              <a:rPr lang="es-SV" smtClean="0"/>
              <a:pPr defTabSz="905002"/>
              <a:t>‹N°›</a:t>
            </a:fld>
            <a:endParaRPr lang="es-SV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57268" y="267850"/>
            <a:ext cx="11453216" cy="473313"/>
          </a:xfrm>
          <a:prstGeom prst="rect">
            <a:avLst/>
          </a:prstGeom>
        </p:spPr>
        <p:txBody>
          <a:bodyPr lIns="90675" tIns="45300" rIns="90675" bIns="45300" anchor="ctr"/>
          <a:lstStyle>
            <a:lvl1pPr marL="0" algn="l" defTabSz="1207428" rtl="0" eaLnBrk="1" latinLnBrk="0" hangingPunct="1">
              <a:defRPr lang="en-US" sz="2999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357271" y="970675"/>
            <a:ext cx="3082641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357268" y="954477"/>
            <a:ext cx="1030285" cy="3239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900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11803332" y="6535184"/>
            <a:ext cx="232297" cy="232311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11181890" y="6535184"/>
            <a:ext cx="232297" cy="232311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223236" y="6654853"/>
            <a:ext cx="10958655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61B3F-9F81-4E98-99CE-790B7D95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0E59A-A3C7-4970-8081-9229C657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76AC42-F54E-4370-B83A-5F92249A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4D3DE-4E56-41F3-B8BA-B7362F6C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8D7AC-FA38-449A-BE5B-C1CA7D6B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84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C2E58-3B72-4686-820E-A731EE44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45892-DB50-46A4-B75A-CFF87736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D5CCD-3989-4875-AD61-CA81D99A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0E94E-AC1A-4F71-86A5-BE41BD6F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9EC108-F8DC-46F8-924C-FE477C60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57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7E5FA-F39B-45E5-835A-A3FB309D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F2FAC-9A23-4714-9C0C-EEA03F615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4A5939-446B-4B25-B55D-1358D074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8A6EC8-8067-42D3-A27A-2764B6D8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FB494-693B-427B-9EA7-6C3C8727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AC9914-54EE-4482-881D-E72A14A4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3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BE693-5FAE-43DC-9116-B29E4B9C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9065A5-A3FE-44FB-AB78-DA70821B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30006-B38E-44AA-959E-576AC7586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644859-2DF3-40D7-8106-8068DFB4F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9AAC50-F832-46BE-B41E-86DD7A185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DA52C-97C7-4009-A236-D74BD659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8F1A5C-6365-47DF-8AD4-7040A517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6FB655-F890-4AAD-9FEF-CF8A25B0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0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41C5F-9364-43BF-B88C-0B5EA3D5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3E6928-865B-4864-BBC6-CF2C27A7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16925B-027C-4D65-8410-4FA8F698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E40F9-BFA4-43E6-BA50-70B6B63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11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1BC00A-BDAD-44F9-8AB5-CA2CF84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ECDD66-EDE3-4932-B400-925E8B4B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755F8-CA3F-4C49-A83C-8F17080D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49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286D4-FC66-4D6E-A155-F1AA8C54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C1476-1202-4B6D-A75A-62373BE6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6001-F86A-42B9-8C44-CB6BF696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B468E1-F029-4E9A-838D-4772B203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C1CFD0-69E3-4648-8BA1-C61CB141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430BD3-AF3A-4DAE-B068-36D9F6F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2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AD573-320B-4643-8A2C-469F39F8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019E70-C52C-4547-8660-F17345761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9EC793-D7A6-405E-921C-4C59F666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C59D0-07B2-4DC1-B023-C739ACC2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C8E906-99D0-4EEE-8634-014A2A8B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82560-7A7E-41F5-B585-531CE84F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42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0CCD42-F3C1-4501-ABD4-FB888059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393896-C85F-461B-818E-91809F5B0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384C9-DBE5-4B35-AE2B-7382CB7C0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C096-56E2-4A2E-A3D3-63DD2DF365DE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0797B-05D6-429E-86EA-4E52A590A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91D17-4D78-4D9E-A8AC-2C0EF4EE4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7832A-FA4C-4FB2-96B5-05B08259D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sv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sv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svg"/><Relationship Id="rId7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sv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4" Type="http://schemas.openxmlformats.org/officeDocument/2006/relationships/image" Target="../media/image52.PNG"/><Relationship Id="rId9" Type="http://schemas.openxmlformats.org/officeDocument/2006/relationships/image" Target="../media/image5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svg"/><Relationship Id="rId7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C7999F-37C6-448E-BEA2-A74A1D245B50}"/>
              </a:ext>
            </a:extLst>
          </p:cNvPr>
          <p:cNvSpPr/>
          <p:nvPr/>
        </p:nvSpPr>
        <p:spPr>
          <a:xfrm>
            <a:off x="3254536" y="2199206"/>
            <a:ext cx="4685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Project</a:t>
            </a: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F04E2-4968-4F9F-91AA-BC6294E55390}"/>
              </a:ext>
            </a:extLst>
          </p:cNvPr>
          <p:cNvSpPr/>
          <p:nvPr/>
        </p:nvSpPr>
        <p:spPr>
          <a:xfrm>
            <a:off x="2856807" y="3528805"/>
            <a:ext cx="61726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C899F"/>
                </a:solidFill>
                <a:latin typeface="Century Gothic"/>
                <a:sym typeface="Arial"/>
              </a:rPr>
              <a:t>The development and Conception of a Customer relationship management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3BA64B-6CAF-46A5-A158-615717B21FFF}"/>
              </a:ext>
            </a:extLst>
          </p:cNvPr>
          <p:cNvSpPr/>
          <p:nvPr/>
        </p:nvSpPr>
        <p:spPr>
          <a:xfrm>
            <a:off x="9147576" y="6014829"/>
            <a:ext cx="304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25th of February 2019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121DB81-A15D-415F-9DB0-DC83D91B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34" y="171225"/>
            <a:ext cx="2189471" cy="15694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Google Shape;137;p14">
            <a:extLst>
              <a:ext uri="{FF2B5EF4-FFF2-40B4-BE49-F238E27FC236}">
                <a16:creationId xmlns:a16="http://schemas.microsoft.com/office/drawing/2014/main" id="{7E1D9889-90F7-461F-9D99-AAACCAD8D635}"/>
              </a:ext>
            </a:extLst>
          </p:cNvPr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64806" y="327546"/>
            <a:ext cx="3454664" cy="1065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2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131052" y="291757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9831" y="704073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10</a:t>
            </a:fld>
            <a:endParaRPr lang="es-SV" dirty="0">
              <a:solidFill>
                <a:srgbClr val="575757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4D8E175-1A37-4F10-A268-3530BA69105E}"/>
              </a:ext>
            </a:extLst>
          </p:cNvPr>
          <p:cNvGrpSpPr/>
          <p:nvPr/>
        </p:nvGrpSpPr>
        <p:grpSpPr>
          <a:xfrm>
            <a:off x="3569748" y="765070"/>
            <a:ext cx="8247114" cy="5571118"/>
            <a:chOff x="3569748" y="765070"/>
            <a:chExt cx="8247114" cy="5571118"/>
          </a:xfrm>
        </p:grpSpPr>
        <p:graphicFrame>
          <p:nvGraphicFramePr>
            <p:cNvPr id="6" name="Diagramme 5">
              <a:extLst>
                <a:ext uri="{FF2B5EF4-FFF2-40B4-BE49-F238E27FC236}">
                  <a16:creationId xmlns:a16="http://schemas.microsoft.com/office/drawing/2014/main" id="{68713AF3-FC7F-4869-9F5A-376B33328078}"/>
                </a:ext>
              </a:extLst>
            </p:cNvPr>
            <p:cNvGraphicFramePr/>
            <p:nvPr>
              <p:extLst/>
            </p:nvPr>
          </p:nvGraphicFramePr>
          <p:xfrm>
            <a:off x="3569748" y="765070"/>
            <a:ext cx="8247114" cy="55711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FF8216E-CB23-4CBE-BD15-087952F71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748" y="5099538"/>
              <a:ext cx="1274576" cy="1024495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99B1491-E392-465C-A6C4-CF0DF5AAC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197" y="4075043"/>
              <a:ext cx="1438070" cy="1024495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757A1EC-CDD8-4DF2-817E-F717FA0C1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156" y="3144459"/>
              <a:ext cx="708967" cy="812340"/>
            </a:xfrm>
            <a:prstGeom prst="rect">
              <a:avLst/>
            </a:prstGeom>
          </p:spPr>
        </p:pic>
        <p:pic>
          <p:nvPicPr>
            <p:cNvPr id="10" name="Google Shape;561;p27">
              <a:extLst>
                <a:ext uri="{FF2B5EF4-FFF2-40B4-BE49-F238E27FC236}">
                  <a16:creationId xmlns:a16="http://schemas.microsoft.com/office/drawing/2014/main" id="{E7CE9363-5F0A-46AC-9C37-A23A9C7A06D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07036" y="2238208"/>
              <a:ext cx="637288" cy="544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091B6B8-ACFE-4C59-8EDF-134110E02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412" y="1059324"/>
              <a:ext cx="938511" cy="812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19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229730" y="374167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</a:t>
            </a:r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11</a:t>
            </a:fld>
            <a:endParaRPr lang="es-SV" dirty="0">
              <a:solidFill>
                <a:srgbClr val="575757"/>
              </a:solidFill>
            </a:endParaRPr>
          </a:p>
        </p:txBody>
      </p:sp>
      <p:grpSp>
        <p:nvGrpSpPr>
          <p:cNvPr id="103" name="Group 46">
            <a:extLst>
              <a:ext uri="{FF2B5EF4-FFF2-40B4-BE49-F238E27FC236}">
                <a16:creationId xmlns:a16="http://schemas.microsoft.com/office/drawing/2014/main" id="{3E43F416-29C2-4720-92B2-15A733EB790D}"/>
              </a:ext>
            </a:extLst>
          </p:cNvPr>
          <p:cNvGrpSpPr/>
          <p:nvPr/>
        </p:nvGrpSpPr>
        <p:grpSpPr>
          <a:xfrm rot="13190094">
            <a:off x="990984" y="1178091"/>
            <a:ext cx="5308679" cy="5463020"/>
            <a:chOff x="1001330" y="602461"/>
            <a:chExt cx="5308679" cy="5463020"/>
          </a:xfrm>
        </p:grpSpPr>
        <p:sp>
          <p:nvSpPr>
            <p:cNvPr id="104" name="Freeform: Shape 32">
              <a:extLst>
                <a:ext uri="{FF2B5EF4-FFF2-40B4-BE49-F238E27FC236}">
                  <a16:creationId xmlns:a16="http://schemas.microsoft.com/office/drawing/2014/main" id="{2A31C5BC-C342-41B7-94CF-1B283A26D32A}"/>
                </a:ext>
              </a:extLst>
            </p:cNvPr>
            <p:cNvSpPr/>
            <p:nvPr/>
          </p:nvSpPr>
          <p:spPr>
            <a:xfrm rot="18656736">
              <a:off x="2392354" y="532522"/>
              <a:ext cx="2306331" cy="2446209"/>
            </a:xfrm>
            <a:custGeom>
              <a:avLst/>
              <a:gdLst>
                <a:gd name="connsiteX0" fmla="*/ 0 w 2123639"/>
                <a:gd name="connsiteY0" fmla="*/ 0 h 2458561"/>
                <a:gd name="connsiteX1" fmla="*/ 235593 w 2123639"/>
                <a:gd name="connsiteY1" fmla="*/ 11896 h 2458561"/>
                <a:gd name="connsiteX2" fmla="*/ 2038669 w 2123639"/>
                <a:gd name="connsiteY2" fmla="*/ 1092613 h 2458561"/>
                <a:gd name="connsiteX3" fmla="*/ 2123639 w 2123639"/>
                <a:gd name="connsiteY3" fmla="*/ 1232478 h 2458561"/>
                <a:gd name="connsiteX4" fmla="*/ 0 w 2123639"/>
                <a:gd name="connsiteY4" fmla="*/ 2458561 h 2458561"/>
                <a:gd name="connsiteX5" fmla="*/ 0 w 2123639"/>
                <a:gd name="connsiteY5" fmla="*/ 0 h 2458561"/>
                <a:gd name="connsiteX0" fmla="*/ 0 w 2374731"/>
                <a:gd name="connsiteY0" fmla="*/ 0 h 2458561"/>
                <a:gd name="connsiteX1" fmla="*/ 235593 w 2374731"/>
                <a:gd name="connsiteY1" fmla="*/ 11896 h 2458561"/>
                <a:gd name="connsiteX2" fmla="*/ 2038669 w 2374731"/>
                <a:gd name="connsiteY2" fmla="*/ 1092613 h 2458561"/>
                <a:gd name="connsiteX3" fmla="*/ 2374731 w 2374731"/>
                <a:gd name="connsiteY3" fmla="*/ 1754432 h 2458561"/>
                <a:gd name="connsiteX4" fmla="*/ 0 w 2374731"/>
                <a:gd name="connsiteY4" fmla="*/ 2458561 h 2458561"/>
                <a:gd name="connsiteX5" fmla="*/ 0 w 2374731"/>
                <a:gd name="connsiteY5" fmla="*/ 0 h 2458561"/>
                <a:gd name="connsiteX0" fmla="*/ 0 w 2337278"/>
                <a:gd name="connsiteY0" fmla="*/ 0 h 2458561"/>
                <a:gd name="connsiteX1" fmla="*/ 235593 w 2337278"/>
                <a:gd name="connsiteY1" fmla="*/ 11896 h 2458561"/>
                <a:gd name="connsiteX2" fmla="*/ 2038669 w 2337278"/>
                <a:gd name="connsiteY2" fmla="*/ 1092613 h 2458561"/>
                <a:gd name="connsiteX3" fmla="*/ 2337278 w 2337278"/>
                <a:gd name="connsiteY3" fmla="*/ 1711265 h 2458561"/>
                <a:gd name="connsiteX4" fmla="*/ 0 w 2337278"/>
                <a:gd name="connsiteY4" fmla="*/ 2458561 h 2458561"/>
                <a:gd name="connsiteX5" fmla="*/ 0 w 2337278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42682 w 2306331"/>
                <a:gd name="connsiteY1" fmla="*/ 3096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7563 w 2306331"/>
                <a:gd name="connsiteY0" fmla="*/ 0 h 2446209"/>
                <a:gd name="connsiteX1" fmla="*/ 242682 w 2306331"/>
                <a:gd name="connsiteY1" fmla="*/ 18614 h 2446209"/>
                <a:gd name="connsiteX2" fmla="*/ 2020207 w 2306331"/>
                <a:gd name="connsiteY2" fmla="*/ 1102585 h 2446209"/>
                <a:gd name="connsiteX3" fmla="*/ 2306331 w 2306331"/>
                <a:gd name="connsiteY3" fmla="*/ 1706848 h 2446209"/>
                <a:gd name="connsiteX4" fmla="*/ 0 w 2306331"/>
                <a:gd name="connsiteY4" fmla="*/ 2446209 h 2446209"/>
                <a:gd name="connsiteX5" fmla="*/ 7563 w 2306331"/>
                <a:gd name="connsiteY5" fmla="*/ 0 h 244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6331" h="2446209">
                  <a:moveTo>
                    <a:pt x="7563" y="0"/>
                  </a:moveTo>
                  <a:lnTo>
                    <a:pt x="242682" y="18614"/>
                  </a:lnTo>
                  <a:cubicBezTo>
                    <a:pt x="993093" y="94823"/>
                    <a:pt x="1542010" y="452706"/>
                    <a:pt x="2020207" y="1102585"/>
                  </a:cubicBezTo>
                  <a:cubicBezTo>
                    <a:pt x="2142650" y="1295233"/>
                    <a:pt x="2231261" y="1488861"/>
                    <a:pt x="2306331" y="1706848"/>
                  </a:cubicBezTo>
                  <a:lnTo>
                    <a:pt x="0" y="2446209"/>
                  </a:lnTo>
                  <a:lnTo>
                    <a:pt x="75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33">
              <a:extLst>
                <a:ext uri="{FF2B5EF4-FFF2-40B4-BE49-F238E27FC236}">
                  <a16:creationId xmlns:a16="http://schemas.microsoft.com/office/drawing/2014/main" id="{3A980213-7ECE-4EC3-A9CB-0E9DB11B9EBB}"/>
                </a:ext>
              </a:extLst>
            </p:cNvPr>
            <p:cNvSpPr/>
            <p:nvPr/>
          </p:nvSpPr>
          <p:spPr>
            <a:xfrm rot="17914740">
              <a:off x="903550" y="2322540"/>
              <a:ext cx="2633604" cy="2438044"/>
            </a:xfrm>
            <a:custGeom>
              <a:avLst/>
              <a:gdLst>
                <a:gd name="connsiteX0" fmla="*/ 2119760 w 2119760"/>
                <a:gd name="connsiteY0" fmla="*/ 0 h 2449940"/>
                <a:gd name="connsiteX1" fmla="*/ 2119760 w 2119760"/>
                <a:gd name="connsiteY1" fmla="*/ 2449940 h 2449940"/>
                <a:gd name="connsiteX2" fmla="*/ 0 w 2119760"/>
                <a:gd name="connsiteY2" fmla="*/ 1226096 h 2449940"/>
                <a:gd name="connsiteX3" fmla="*/ 81093 w 2119760"/>
                <a:gd name="connsiteY3" fmla="*/ 1092613 h 2449940"/>
                <a:gd name="connsiteX4" fmla="*/ 1884169 w 2119760"/>
                <a:gd name="connsiteY4" fmla="*/ 11896 h 2449940"/>
                <a:gd name="connsiteX5" fmla="*/ 2119760 w 2119760"/>
                <a:gd name="connsiteY5" fmla="*/ 0 h 2449940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604" h="2438044">
                  <a:moveTo>
                    <a:pt x="2633604" y="55282"/>
                  </a:moveTo>
                  <a:lnTo>
                    <a:pt x="2119760" y="2438044"/>
                  </a:lnTo>
                  <a:lnTo>
                    <a:pt x="0" y="1214200"/>
                  </a:lnTo>
                  <a:lnTo>
                    <a:pt x="81093" y="1080717"/>
                  </a:lnTo>
                  <a:cubicBezTo>
                    <a:pt x="482241" y="486939"/>
                    <a:pt x="1133759" y="76209"/>
                    <a:pt x="1884169" y="0"/>
                  </a:cubicBezTo>
                  <a:cubicBezTo>
                    <a:pt x="2133981" y="18427"/>
                    <a:pt x="2152712" y="10882"/>
                    <a:pt x="2633604" y="55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06" name="Freeform: Shape 34">
              <a:extLst>
                <a:ext uri="{FF2B5EF4-FFF2-40B4-BE49-F238E27FC236}">
                  <a16:creationId xmlns:a16="http://schemas.microsoft.com/office/drawing/2014/main" id="{753F5643-7E1C-4652-93CD-8A05F5F5277D}"/>
                </a:ext>
              </a:extLst>
            </p:cNvPr>
            <p:cNvSpPr/>
            <p:nvPr/>
          </p:nvSpPr>
          <p:spPr>
            <a:xfrm rot="17221010">
              <a:off x="1907121" y="3128821"/>
              <a:ext cx="2451723" cy="2852699"/>
            </a:xfrm>
            <a:custGeom>
              <a:avLst/>
              <a:gdLst>
                <a:gd name="connsiteX0" fmla="*/ 323800 w 2451723"/>
                <a:gd name="connsiteY0" fmla="*/ 0 h 2453956"/>
                <a:gd name="connsiteX1" fmla="*/ 2451723 w 2451723"/>
                <a:gd name="connsiteY1" fmla="*/ 1228557 h 2453956"/>
                <a:gd name="connsiteX2" fmla="*/ 329269 w 2451723"/>
                <a:gd name="connsiteY2" fmla="*/ 2453956 h 2453956"/>
                <a:gd name="connsiteX3" fmla="*/ 299354 w 2451723"/>
                <a:gd name="connsiteY3" fmla="*/ 2404715 h 2453956"/>
                <a:gd name="connsiteX4" fmla="*/ 0 w 2451723"/>
                <a:gd name="connsiteY4" fmla="*/ 1222477 h 2453956"/>
                <a:gd name="connsiteX5" fmla="*/ 299354 w 2451723"/>
                <a:gd name="connsiteY5" fmla="*/ 40239 h 2453956"/>
                <a:gd name="connsiteX6" fmla="*/ 323800 w 2451723"/>
                <a:gd name="connsiteY6" fmla="*/ 0 h 2453956"/>
                <a:gd name="connsiteX0" fmla="*/ 606849 w 2451723"/>
                <a:gd name="connsiteY0" fmla="*/ 0 h 2852699"/>
                <a:gd name="connsiteX1" fmla="*/ 2451723 w 2451723"/>
                <a:gd name="connsiteY1" fmla="*/ 1627300 h 2852699"/>
                <a:gd name="connsiteX2" fmla="*/ 329269 w 2451723"/>
                <a:gd name="connsiteY2" fmla="*/ 2852699 h 2852699"/>
                <a:gd name="connsiteX3" fmla="*/ 299354 w 2451723"/>
                <a:gd name="connsiteY3" fmla="*/ 2803458 h 2852699"/>
                <a:gd name="connsiteX4" fmla="*/ 0 w 2451723"/>
                <a:gd name="connsiteY4" fmla="*/ 1621220 h 2852699"/>
                <a:gd name="connsiteX5" fmla="*/ 299354 w 2451723"/>
                <a:gd name="connsiteY5" fmla="*/ 438982 h 2852699"/>
                <a:gd name="connsiteX6" fmla="*/ 606849 w 2451723"/>
                <a:gd name="connsiteY6" fmla="*/ 0 h 285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723" h="2852699">
                  <a:moveTo>
                    <a:pt x="606849" y="0"/>
                  </a:moveTo>
                  <a:lnTo>
                    <a:pt x="2451723" y="1627300"/>
                  </a:lnTo>
                  <a:lnTo>
                    <a:pt x="329269" y="2852699"/>
                  </a:lnTo>
                  <a:lnTo>
                    <a:pt x="299354" y="2803458"/>
                  </a:lnTo>
                  <a:cubicBezTo>
                    <a:pt x="108442" y="2452022"/>
                    <a:pt x="0" y="2049285"/>
                    <a:pt x="0" y="1621220"/>
                  </a:cubicBezTo>
                  <a:cubicBezTo>
                    <a:pt x="0" y="1193155"/>
                    <a:pt x="108442" y="790418"/>
                    <a:pt x="299354" y="438982"/>
                  </a:cubicBezTo>
                  <a:lnTo>
                    <a:pt x="606849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07" name="Freeform: Shape 35">
              <a:extLst>
                <a:ext uri="{FF2B5EF4-FFF2-40B4-BE49-F238E27FC236}">
                  <a16:creationId xmlns:a16="http://schemas.microsoft.com/office/drawing/2014/main" id="{84DEB006-FCBA-4110-AD08-C154F2A592B0}"/>
                </a:ext>
              </a:extLst>
            </p:cNvPr>
            <p:cNvSpPr/>
            <p:nvPr/>
          </p:nvSpPr>
          <p:spPr>
            <a:xfrm rot="19800000">
              <a:off x="3565402" y="1376402"/>
              <a:ext cx="2438332" cy="2863890"/>
            </a:xfrm>
            <a:custGeom>
              <a:avLst/>
              <a:gdLst>
                <a:gd name="connsiteX0" fmla="*/ 2116869 w 2436791"/>
                <a:gd name="connsiteY0" fmla="*/ 0 h 2441192"/>
                <a:gd name="connsiteX1" fmla="*/ 2137437 w 2436791"/>
                <a:gd name="connsiteY1" fmla="*/ 33857 h 2441192"/>
                <a:gd name="connsiteX2" fmla="*/ 2436791 w 2436791"/>
                <a:gd name="connsiteY2" fmla="*/ 1216095 h 2441192"/>
                <a:gd name="connsiteX3" fmla="*/ 2137437 w 2436791"/>
                <a:gd name="connsiteY3" fmla="*/ 2398333 h 2441192"/>
                <a:gd name="connsiteX4" fmla="*/ 2111400 w 2436791"/>
                <a:gd name="connsiteY4" fmla="*/ 2441192 h 2441192"/>
                <a:gd name="connsiteX5" fmla="*/ 0 w 2436791"/>
                <a:gd name="connsiteY5" fmla="*/ 1222175 h 2441192"/>
                <a:gd name="connsiteX6" fmla="*/ 2116869 w 2436791"/>
                <a:gd name="connsiteY6" fmla="*/ 0 h 2441192"/>
                <a:gd name="connsiteX0" fmla="*/ 2116869 w 2436791"/>
                <a:gd name="connsiteY0" fmla="*/ 0 h 2629173"/>
                <a:gd name="connsiteX1" fmla="*/ 2137437 w 2436791"/>
                <a:gd name="connsiteY1" fmla="*/ 33857 h 2629173"/>
                <a:gd name="connsiteX2" fmla="*/ 2436791 w 2436791"/>
                <a:gd name="connsiteY2" fmla="*/ 1216095 h 2629173"/>
                <a:gd name="connsiteX3" fmla="*/ 2137437 w 2436791"/>
                <a:gd name="connsiteY3" fmla="*/ 2398333 h 2629173"/>
                <a:gd name="connsiteX4" fmla="*/ 2008369 w 2436791"/>
                <a:gd name="connsiteY4" fmla="*/ 2629173 h 2629173"/>
                <a:gd name="connsiteX5" fmla="*/ 0 w 2436791"/>
                <a:gd name="connsiteY5" fmla="*/ 1222175 h 2629173"/>
                <a:gd name="connsiteX6" fmla="*/ 2116869 w 2436791"/>
                <a:gd name="connsiteY6" fmla="*/ 0 h 2629173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8332"/>
                <a:gd name="connsiteY0" fmla="*/ 0 h 2863890"/>
                <a:gd name="connsiteX1" fmla="*/ 2035306 w 2438332"/>
                <a:gd name="connsiteY1" fmla="*/ 121620 h 2863890"/>
                <a:gd name="connsiteX2" fmla="*/ 2436791 w 2438332"/>
                <a:gd name="connsiteY2" fmla="*/ 1450812 h 2863890"/>
                <a:gd name="connsiteX3" fmla="*/ 2137437 w 2438332"/>
                <a:gd name="connsiteY3" fmla="*/ 2633050 h 2863890"/>
                <a:gd name="connsiteX4" fmla="*/ 2008369 w 2438332"/>
                <a:gd name="connsiteY4" fmla="*/ 2863890 h 2863890"/>
                <a:gd name="connsiteX5" fmla="*/ 0 w 2438332"/>
                <a:gd name="connsiteY5" fmla="*/ 1456892 h 2863890"/>
                <a:gd name="connsiteX6" fmla="*/ 1938926 w 2438332"/>
                <a:gd name="connsiteY6" fmla="*/ 0 h 28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332" h="2863890">
                  <a:moveTo>
                    <a:pt x="1938926" y="0"/>
                  </a:moveTo>
                  <a:cubicBezTo>
                    <a:pt x="1960537" y="14305"/>
                    <a:pt x="1969136" y="32095"/>
                    <a:pt x="2035306" y="121620"/>
                  </a:cubicBezTo>
                  <a:cubicBezTo>
                    <a:pt x="2226218" y="473056"/>
                    <a:pt x="2419769" y="1032240"/>
                    <a:pt x="2436791" y="1450812"/>
                  </a:cubicBezTo>
                  <a:cubicBezTo>
                    <a:pt x="2453813" y="1869384"/>
                    <a:pt x="2328349" y="2281614"/>
                    <a:pt x="2137437" y="2633050"/>
                  </a:cubicBezTo>
                  <a:lnTo>
                    <a:pt x="2008369" y="2863890"/>
                  </a:lnTo>
                  <a:lnTo>
                    <a:pt x="0" y="1456892"/>
                  </a:lnTo>
                  <a:lnTo>
                    <a:pt x="193892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37">
              <a:extLst>
                <a:ext uri="{FF2B5EF4-FFF2-40B4-BE49-F238E27FC236}">
                  <a16:creationId xmlns:a16="http://schemas.microsoft.com/office/drawing/2014/main" id="{91015F94-C648-4901-B492-6134DDA707ED}"/>
                </a:ext>
              </a:extLst>
            </p:cNvPr>
            <p:cNvSpPr/>
            <p:nvPr/>
          </p:nvSpPr>
          <p:spPr>
            <a:xfrm rot="16521329">
              <a:off x="3666566" y="3502981"/>
              <a:ext cx="2304845" cy="2437781"/>
            </a:xfrm>
            <a:custGeom>
              <a:avLst/>
              <a:gdLst>
                <a:gd name="connsiteX0" fmla="*/ 2114291 w 2114291"/>
                <a:gd name="connsiteY0" fmla="*/ 0 h 2437781"/>
                <a:gd name="connsiteX1" fmla="*/ 2114291 w 2114291"/>
                <a:gd name="connsiteY1" fmla="*/ 2437781 h 2437781"/>
                <a:gd name="connsiteX2" fmla="*/ 1878700 w 2114291"/>
                <a:gd name="connsiteY2" fmla="*/ 2425885 h 2437781"/>
                <a:gd name="connsiteX3" fmla="*/ 75624 w 2114291"/>
                <a:gd name="connsiteY3" fmla="*/ 1345168 h 2437781"/>
                <a:gd name="connsiteX4" fmla="*/ 0 w 2114291"/>
                <a:gd name="connsiteY4" fmla="*/ 1220687 h 2437781"/>
                <a:gd name="connsiteX5" fmla="*/ 2114291 w 2114291"/>
                <a:gd name="connsiteY5" fmla="*/ 0 h 2437781"/>
                <a:gd name="connsiteX0" fmla="*/ 2337593 w 2337593"/>
                <a:gd name="connsiteY0" fmla="*/ 0 h 2437781"/>
                <a:gd name="connsiteX1" fmla="*/ 2337593 w 2337593"/>
                <a:gd name="connsiteY1" fmla="*/ 2437781 h 2437781"/>
                <a:gd name="connsiteX2" fmla="*/ 2102002 w 2337593"/>
                <a:gd name="connsiteY2" fmla="*/ 2425885 h 2437781"/>
                <a:gd name="connsiteX3" fmla="*/ 298926 w 2337593"/>
                <a:gd name="connsiteY3" fmla="*/ 1345168 h 2437781"/>
                <a:gd name="connsiteX4" fmla="*/ 0 w 2337593"/>
                <a:gd name="connsiteY4" fmla="*/ 777632 h 2437781"/>
                <a:gd name="connsiteX5" fmla="*/ 2337593 w 233759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04845 w 2304845"/>
                <a:gd name="connsiteY0" fmla="*/ 0 h 2437781"/>
                <a:gd name="connsiteX1" fmla="*/ 2304845 w 2304845"/>
                <a:gd name="connsiteY1" fmla="*/ 2437781 h 2437781"/>
                <a:gd name="connsiteX2" fmla="*/ 2069254 w 2304845"/>
                <a:gd name="connsiteY2" fmla="*/ 2425885 h 2437781"/>
                <a:gd name="connsiteX3" fmla="*/ 266178 w 2304845"/>
                <a:gd name="connsiteY3" fmla="*/ 1345168 h 2437781"/>
                <a:gd name="connsiteX4" fmla="*/ 0 w 2304845"/>
                <a:gd name="connsiteY4" fmla="*/ 769778 h 2437781"/>
                <a:gd name="connsiteX5" fmla="*/ 2304845 w 2304845"/>
                <a:gd name="connsiteY5" fmla="*/ 0 h 243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845" h="2437781">
                  <a:moveTo>
                    <a:pt x="2304845" y="0"/>
                  </a:moveTo>
                  <a:lnTo>
                    <a:pt x="2304845" y="2437781"/>
                  </a:lnTo>
                  <a:lnTo>
                    <a:pt x="2069254" y="2425885"/>
                  </a:lnTo>
                  <a:cubicBezTo>
                    <a:pt x="1318844" y="2349677"/>
                    <a:pt x="667326" y="1938946"/>
                    <a:pt x="266178" y="1345168"/>
                  </a:cubicBezTo>
                  <a:cubicBezTo>
                    <a:pt x="161943" y="1158014"/>
                    <a:pt x="78452" y="988050"/>
                    <a:pt x="0" y="769778"/>
                  </a:cubicBezTo>
                  <a:lnTo>
                    <a:pt x="2304845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9" name="Circle: Hollow 39">
              <a:extLst>
                <a:ext uri="{FF2B5EF4-FFF2-40B4-BE49-F238E27FC236}">
                  <a16:creationId xmlns:a16="http://schemas.microsoft.com/office/drawing/2014/main" id="{A749C82F-A6ED-4B34-8828-A0E3809A0341}"/>
                </a:ext>
              </a:extLst>
            </p:cNvPr>
            <p:cNvSpPr/>
            <p:nvPr/>
          </p:nvSpPr>
          <p:spPr>
            <a:xfrm>
              <a:off x="1091049" y="846521"/>
              <a:ext cx="5218960" cy="5218960"/>
            </a:xfrm>
            <a:prstGeom prst="donut">
              <a:avLst>
                <a:gd name="adj" fmla="val 3118"/>
              </a:avLst>
            </a:prstGeom>
            <a:solidFill>
              <a:srgbClr val="00206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10" name="Oval 47">
            <a:extLst>
              <a:ext uri="{FF2B5EF4-FFF2-40B4-BE49-F238E27FC236}">
                <a16:creationId xmlns:a16="http://schemas.microsoft.com/office/drawing/2014/main" id="{010A1647-9691-4C46-8D2A-41841E999570}"/>
              </a:ext>
            </a:extLst>
          </p:cNvPr>
          <p:cNvSpPr/>
          <p:nvPr/>
        </p:nvSpPr>
        <p:spPr>
          <a:xfrm>
            <a:off x="3168354" y="3274340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11" name="Graphic 48" descr="Play">
            <a:extLst>
              <a:ext uri="{FF2B5EF4-FFF2-40B4-BE49-F238E27FC236}">
                <a16:creationId xmlns:a16="http://schemas.microsoft.com/office/drawing/2014/main" id="{EF6955D0-E67C-46B0-B9D3-2234E4EE6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3113" y="3540574"/>
            <a:ext cx="621968" cy="621968"/>
          </a:xfrm>
          <a:prstGeom prst="rect">
            <a:avLst/>
          </a:prstGeom>
        </p:spPr>
      </p:pic>
      <p:sp>
        <p:nvSpPr>
          <p:cNvPr id="112" name="Oval 49">
            <a:extLst>
              <a:ext uri="{FF2B5EF4-FFF2-40B4-BE49-F238E27FC236}">
                <a16:creationId xmlns:a16="http://schemas.microsoft.com/office/drawing/2014/main" id="{8B66C326-E664-41F1-A7D8-2473EF2B7F5D}"/>
              </a:ext>
            </a:extLst>
          </p:cNvPr>
          <p:cNvSpPr/>
          <p:nvPr/>
        </p:nvSpPr>
        <p:spPr>
          <a:xfrm>
            <a:off x="5736531" y="2435094"/>
            <a:ext cx="185303" cy="185303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4" name="Straight Connector 51">
            <a:extLst>
              <a:ext uri="{FF2B5EF4-FFF2-40B4-BE49-F238E27FC236}">
                <a16:creationId xmlns:a16="http://schemas.microsoft.com/office/drawing/2014/main" id="{FBE01829-9C00-4B20-8288-C08CD403018E}"/>
              </a:ext>
            </a:extLst>
          </p:cNvPr>
          <p:cNvCxnSpPr>
            <a:cxnSpLocks/>
          </p:cNvCxnSpPr>
          <p:nvPr/>
        </p:nvCxnSpPr>
        <p:spPr>
          <a:xfrm flipV="1">
            <a:off x="5886687" y="1558979"/>
            <a:ext cx="1264275" cy="905502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2">
            <a:extLst>
              <a:ext uri="{FF2B5EF4-FFF2-40B4-BE49-F238E27FC236}">
                <a16:creationId xmlns:a16="http://schemas.microsoft.com/office/drawing/2014/main" id="{4841E2FB-88D0-42F3-A3A4-35732EA1F70A}"/>
              </a:ext>
            </a:extLst>
          </p:cNvPr>
          <p:cNvCxnSpPr>
            <a:cxnSpLocks/>
          </p:cNvCxnSpPr>
          <p:nvPr/>
        </p:nvCxnSpPr>
        <p:spPr>
          <a:xfrm flipV="1">
            <a:off x="7144612" y="1529053"/>
            <a:ext cx="2195035" cy="29926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E25F6F-411C-48F0-B7E4-6515AD719643}"/>
              </a:ext>
            </a:extLst>
          </p:cNvPr>
          <p:cNvSpPr/>
          <p:nvPr/>
        </p:nvSpPr>
        <p:spPr>
          <a:xfrm>
            <a:off x="8133459" y="1189647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pic>
        <p:nvPicPr>
          <p:cNvPr id="120" name="Graphique 119">
            <a:extLst>
              <a:ext uri="{FF2B5EF4-FFF2-40B4-BE49-F238E27FC236}">
                <a16:creationId xmlns:a16="http://schemas.microsoft.com/office/drawing/2014/main" id="{5D21ED94-2399-4C62-ABDC-85FAC2E39B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954">
            <a:off x="2583126" y="4641632"/>
            <a:ext cx="914400" cy="866483"/>
          </a:xfrm>
          <a:prstGeom prst="rect">
            <a:avLst/>
          </a:prstGeom>
        </p:spPr>
      </p:pic>
      <p:pic>
        <p:nvPicPr>
          <p:cNvPr id="121" name="Graphic 44">
            <a:extLst>
              <a:ext uri="{FF2B5EF4-FFF2-40B4-BE49-F238E27FC236}">
                <a16:creationId xmlns:a16="http://schemas.microsoft.com/office/drawing/2014/main" id="{0BABCDE1-02D1-4F6A-B7DE-53A2FE1C331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9810">
            <a:off x="4265647" y="4448110"/>
            <a:ext cx="913633" cy="1029556"/>
          </a:xfrm>
          <a:prstGeom prst="rect">
            <a:avLst/>
          </a:prstGeom>
        </p:spPr>
      </p:pic>
      <p:pic>
        <p:nvPicPr>
          <p:cNvPr id="122" name="Graphique 121">
            <a:extLst>
              <a:ext uri="{FF2B5EF4-FFF2-40B4-BE49-F238E27FC236}">
                <a16:creationId xmlns:a16="http://schemas.microsoft.com/office/drawing/2014/main" id="{AB16FEC6-34D0-499B-950C-072C19B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12" y="2575946"/>
            <a:ext cx="757536" cy="914400"/>
          </a:xfrm>
          <a:prstGeom prst="rect">
            <a:avLst/>
          </a:prstGeom>
        </p:spPr>
      </p:pic>
      <p:pic>
        <p:nvPicPr>
          <p:cNvPr id="123" name="Graphique 122">
            <a:extLst>
              <a:ext uri="{FF2B5EF4-FFF2-40B4-BE49-F238E27FC236}">
                <a16:creationId xmlns:a16="http://schemas.microsoft.com/office/drawing/2014/main" id="{A316B75B-4D9B-4FB0-831F-D684B596C0C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57" y="1720927"/>
            <a:ext cx="914400" cy="898497"/>
          </a:xfrm>
          <a:prstGeom prst="rect">
            <a:avLst/>
          </a:prstGeom>
        </p:spPr>
      </p:pic>
      <p:pic>
        <p:nvPicPr>
          <p:cNvPr id="25" name="Graphique 24" descr="Poignée de main">
            <a:extLst>
              <a:ext uri="{FF2B5EF4-FFF2-40B4-BE49-F238E27FC236}">
                <a16:creationId xmlns:a16="http://schemas.microsoft.com/office/drawing/2014/main" id="{211BD3F6-6EC0-4549-AC06-9036D67C2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360554">
            <a:off x="1626554" y="3010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7E149DC-A2E5-477C-ACF0-C8AB87AB0FC3}"/>
              </a:ext>
            </a:extLst>
          </p:cNvPr>
          <p:cNvGrpSpPr/>
          <p:nvPr/>
        </p:nvGrpSpPr>
        <p:grpSpPr>
          <a:xfrm>
            <a:off x="1001330" y="602461"/>
            <a:ext cx="5308679" cy="5463020"/>
            <a:chOff x="1001330" y="602461"/>
            <a:chExt cx="5308679" cy="546302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0E6361-D031-41C8-9067-71E795FC0FEC}"/>
                </a:ext>
              </a:extLst>
            </p:cNvPr>
            <p:cNvSpPr/>
            <p:nvPr/>
          </p:nvSpPr>
          <p:spPr>
            <a:xfrm rot="18656736">
              <a:off x="2392354" y="532522"/>
              <a:ext cx="2306331" cy="2446209"/>
            </a:xfrm>
            <a:custGeom>
              <a:avLst/>
              <a:gdLst>
                <a:gd name="connsiteX0" fmla="*/ 0 w 2123639"/>
                <a:gd name="connsiteY0" fmla="*/ 0 h 2458561"/>
                <a:gd name="connsiteX1" fmla="*/ 235593 w 2123639"/>
                <a:gd name="connsiteY1" fmla="*/ 11896 h 2458561"/>
                <a:gd name="connsiteX2" fmla="*/ 2038669 w 2123639"/>
                <a:gd name="connsiteY2" fmla="*/ 1092613 h 2458561"/>
                <a:gd name="connsiteX3" fmla="*/ 2123639 w 2123639"/>
                <a:gd name="connsiteY3" fmla="*/ 1232478 h 2458561"/>
                <a:gd name="connsiteX4" fmla="*/ 0 w 2123639"/>
                <a:gd name="connsiteY4" fmla="*/ 2458561 h 2458561"/>
                <a:gd name="connsiteX5" fmla="*/ 0 w 2123639"/>
                <a:gd name="connsiteY5" fmla="*/ 0 h 2458561"/>
                <a:gd name="connsiteX0" fmla="*/ 0 w 2374731"/>
                <a:gd name="connsiteY0" fmla="*/ 0 h 2458561"/>
                <a:gd name="connsiteX1" fmla="*/ 235593 w 2374731"/>
                <a:gd name="connsiteY1" fmla="*/ 11896 h 2458561"/>
                <a:gd name="connsiteX2" fmla="*/ 2038669 w 2374731"/>
                <a:gd name="connsiteY2" fmla="*/ 1092613 h 2458561"/>
                <a:gd name="connsiteX3" fmla="*/ 2374731 w 2374731"/>
                <a:gd name="connsiteY3" fmla="*/ 1754432 h 2458561"/>
                <a:gd name="connsiteX4" fmla="*/ 0 w 2374731"/>
                <a:gd name="connsiteY4" fmla="*/ 2458561 h 2458561"/>
                <a:gd name="connsiteX5" fmla="*/ 0 w 2374731"/>
                <a:gd name="connsiteY5" fmla="*/ 0 h 2458561"/>
                <a:gd name="connsiteX0" fmla="*/ 0 w 2337278"/>
                <a:gd name="connsiteY0" fmla="*/ 0 h 2458561"/>
                <a:gd name="connsiteX1" fmla="*/ 235593 w 2337278"/>
                <a:gd name="connsiteY1" fmla="*/ 11896 h 2458561"/>
                <a:gd name="connsiteX2" fmla="*/ 2038669 w 2337278"/>
                <a:gd name="connsiteY2" fmla="*/ 1092613 h 2458561"/>
                <a:gd name="connsiteX3" fmla="*/ 2337278 w 2337278"/>
                <a:gd name="connsiteY3" fmla="*/ 1711265 h 2458561"/>
                <a:gd name="connsiteX4" fmla="*/ 0 w 2337278"/>
                <a:gd name="connsiteY4" fmla="*/ 2458561 h 2458561"/>
                <a:gd name="connsiteX5" fmla="*/ 0 w 2337278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42682 w 2306331"/>
                <a:gd name="connsiteY1" fmla="*/ 3096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7563 w 2306331"/>
                <a:gd name="connsiteY0" fmla="*/ 0 h 2446209"/>
                <a:gd name="connsiteX1" fmla="*/ 242682 w 2306331"/>
                <a:gd name="connsiteY1" fmla="*/ 18614 h 2446209"/>
                <a:gd name="connsiteX2" fmla="*/ 2020207 w 2306331"/>
                <a:gd name="connsiteY2" fmla="*/ 1102585 h 2446209"/>
                <a:gd name="connsiteX3" fmla="*/ 2306331 w 2306331"/>
                <a:gd name="connsiteY3" fmla="*/ 1706848 h 2446209"/>
                <a:gd name="connsiteX4" fmla="*/ 0 w 2306331"/>
                <a:gd name="connsiteY4" fmla="*/ 2446209 h 2446209"/>
                <a:gd name="connsiteX5" fmla="*/ 7563 w 2306331"/>
                <a:gd name="connsiteY5" fmla="*/ 0 h 244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6331" h="2446209">
                  <a:moveTo>
                    <a:pt x="7563" y="0"/>
                  </a:moveTo>
                  <a:lnTo>
                    <a:pt x="242682" y="18614"/>
                  </a:lnTo>
                  <a:cubicBezTo>
                    <a:pt x="993093" y="94823"/>
                    <a:pt x="1542010" y="452706"/>
                    <a:pt x="2020207" y="1102585"/>
                  </a:cubicBezTo>
                  <a:cubicBezTo>
                    <a:pt x="2142650" y="1295233"/>
                    <a:pt x="2231261" y="1488861"/>
                    <a:pt x="2306331" y="1706848"/>
                  </a:cubicBezTo>
                  <a:lnTo>
                    <a:pt x="0" y="2446209"/>
                  </a:lnTo>
                  <a:lnTo>
                    <a:pt x="756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1CCC4E-35DD-40D7-8DFA-29B605F0BD1F}"/>
                </a:ext>
              </a:extLst>
            </p:cNvPr>
            <p:cNvSpPr/>
            <p:nvPr/>
          </p:nvSpPr>
          <p:spPr>
            <a:xfrm rot="17914740">
              <a:off x="903550" y="2322540"/>
              <a:ext cx="2633604" cy="2438044"/>
            </a:xfrm>
            <a:custGeom>
              <a:avLst/>
              <a:gdLst>
                <a:gd name="connsiteX0" fmla="*/ 2119760 w 2119760"/>
                <a:gd name="connsiteY0" fmla="*/ 0 h 2449940"/>
                <a:gd name="connsiteX1" fmla="*/ 2119760 w 2119760"/>
                <a:gd name="connsiteY1" fmla="*/ 2449940 h 2449940"/>
                <a:gd name="connsiteX2" fmla="*/ 0 w 2119760"/>
                <a:gd name="connsiteY2" fmla="*/ 1226096 h 2449940"/>
                <a:gd name="connsiteX3" fmla="*/ 81093 w 2119760"/>
                <a:gd name="connsiteY3" fmla="*/ 1092613 h 2449940"/>
                <a:gd name="connsiteX4" fmla="*/ 1884169 w 2119760"/>
                <a:gd name="connsiteY4" fmla="*/ 11896 h 2449940"/>
                <a:gd name="connsiteX5" fmla="*/ 2119760 w 2119760"/>
                <a:gd name="connsiteY5" fmla="*/ 0 h 2449940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604" h="2438044">
                  <a:moveTo>
                    <a:pt x="2633604" y="55282"/>
                  </a:moveTo>
                  <a:lnTo>
                    <a:pt x="2119760" y="2438044"/>
                  </a:lnTo>
                  <a:lnTo>
                    <a:pt x="0" y="1214200"/>
                  </a:lnTo>
                  <a:lnTo>
                    <a:pt x="81093" y="1080717"/>
                  </a:lnTo>
                  <a:cubicBezTo>
                    <a:pt x="482241" y="486939"/>
                    <a:pt x="1133759" y="76209"/>
                    <a:pt x="1884169" y="0"/>
                  </a:cubicBezTo>
                  <a:cubicBezTo>
                    <a:pt x="2133981" y="18427"/>
                    <a:pt x="2152712" y="10882"/>
                    <a:pt x="2633604" y="55282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AE1E49-CEE6-4C19-8974-45742D0C4FAC}"/>
                </a:ext>
              </a:extLst>
            </p:cNvPr>
            <p:cNvSpPr/>
            <p:nvPr/>
          </p:nvSpPr>
          <p:spPr>
            <a:xfrm rot="17221010">
              <a:off x="1907121" y="3128821"/>
              <a:ext cx="2451723" cy="2852699"/>
            </a:xfrm>
            <a:custGeom>
              <a:avLst/>
              <a:gdLst>
                <a:gd name="connsiteX0" fmla="*/ 323800 w 2451723"/>
                <a:gd name="connsiteY0" fmla="*/ 0 h 2453956"/>
                <a:gd name="connsiteX1" fmla="*/ 2451723 w 2451723"/>
                <a:gd name="connsiteY1" fmla="*/ 1228557 h 2453956"/>
                <a:gd name="connsiteX2" fmla="*/ 329269 w 2451723"/>
                <a:gd name="connsiteY2" fmla="*/ 2453956 h 2453956"/>
                <a:gd name="connsiteX3" fmla="*/ 299354 w 2451723"/>
                <a:gd name="connsiteY3" fmla="*/ 2404715 h 2453956"/>
                <a:gd name="connsiteX4" fmla="*/ 0 w 2451723"/>
                <a:gd name="connsiteY4" fmla="*/ 1222477 h 2453956"/>
                <a:gd name="connsiteX5" fmla="*/ 299354 w 2451723"/>
                <a:gd name="connsiteY5" fmla="*/ 40239 h 2453956"/>
                <a:gd name="connsiteX6" fmla="*/ 323800 w 2451723"/>
                <a:gd name="connsiteY6" fmla="*/ 0 h 2453956"/>
                <a:gd name="connsiteX0" fmla="*/ 606849 w 2451723"/>
                <a:gd name="connsiteY0" fmla="*/ 0 h 2852699"/>
                <a:gd name="connsiteX1" fmla="*/ 2451723 w 2451723"/>
                <a:gd name="connsiteY1" fmla="*/ 1627300 h 2852699"/>
                <a:gd name="connsiteX2" fmla="*/ 329269 w 2451723"/>
                <a:gd name="connsiteY2" fmla="*/ 2852699 h 2852699"/>
                <a:gd name="connsiteX3" fmla="*/ 299354 w 2451723"/>
                <a:gd name="connsiteY3" fmla="*/ 2803458 h 2852699"/>
                <a:gd name="connsiteX4" fmla="*/ 0 w 2451723"/>
                <a:gd name="connsiteY4" fmla="*/ 1621220 h 2852699"/>
                <a:gd name="connsiteX5" fmla="*/ 299354 w 2451723"/>
                <a:gd name="connsiteY5" fmla="*/ 438982 h 2852699"/>
                <a:gd name="connsiteX6" fmla="*/ 606849 w 2451723"/>
                <a:gd name="connsiteY6" fmla="*/ 0 h 285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723" h="2852699">
                  <a:moveTo>
                    <a:pt x="606849" y="0"/>
                  </a:moveTo>
                  <a:lnTo>
                    <a:pt x="2451723" y="1627300"/>
                  </a:lnTo>
                  <a:lnTo>
                    <a:pt x="329269" y="2852699"/>
                  </a:lnTo>
                  <a:lnTo>
                    <a:pt x="299354" y="2803458"/>
                  </a:lnTo>
                  <a:cubicBezTo>
                    <a:pt x="108442" y="2452022"/>
                    <a:pt x="0" y="2049285"/>
                    <a:pt x="0" y="1621220"/>
                  </a:cubicBezTo>
                  <a:cubicBezTo>
                    <a:pt x="0" y="1193155"/>
                    <a:pt x="108442" y="790418"/>
                    <a:pt x="299354" y="438982"/>
                  </a:cubicBezTo>
                  <a:lnTo>
                    <a:pt x="606849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0F49F5-53F6-4C19-BD30-7D678E727D76}"/>
                </a:ext>
              </a:extLst>
            </p:cNvPr>
            <p:cNvSpPr/>
            <p:nvPr/>
          </p:nvSpPr>
          <p:spPr>
            <a:xfrm rot="19800000">
              <a:off x="3565402" y="1376402"/>
              <a:ext cx="2438332" cy="2863890"/>
            </a:xfrm>
            <a:custGeom>
              <a:avLst/>
              <a:gdLst>
                <a:gd name="connsiteX0" fmla="*/ 2116869 w 2436791"/>
                <a:gd name="connsiteY0" fmla="*/ 0 h 2441192"/>
                <a:gd name="connsiteX1" fmla="*/ 2137437 w 2436791"/>
                <a:gd name="connsiteY1" fmla="*/ 33857 h 2441192"/>
                <a:gd name="connsiteX2" fmla="*/ 2436791 w 2436791"/>
                <a:gd name="connsiteY2" fmla="*/ 1216095 h 2441192"/>
                <a:gd name="connsiteX3" fmla="*/ 2137437 w 2436791"/>
                <a:gd name="connsiteY3" fmla="*/ 2398333 h 2441192"/>
                <a:gd name="connsiteX4" fmla="*/ 2111400 w 2436791"/>
                <a:gd name="connsiteY4" fmla="*/ 2441192 h 2441192"/>
                <a:gd name="connsiteX5" fmla="*/ 0 w 2436791"/>
                <a:gd name="connsiteY5" fmla="*/ 1222175 h 2441192"/>
                <a:gd name="connsiteX6" fmla="*/ 2116869 w 2436791"/>
                <a:gd name="connsiteY6" fmla="*/ 0 h 2441192"/>
                <a:gd name="connsiteX0" fmla="*/ 2116869 w 2436791"/>
                <a:gd name="connsiteY0" fmla="*/ 0 h 2629173"/>
                <a:gd name="connsiteX1" fmla="*/ 2137437 w 2436791"/>
                <a:gd name="connsiteY1" fmla="*/ 33857 h 2629173"/>
                <a:gd name="connsiteX2" fmla="*/ 2436791 w 2436791"/>
                <a:gd name="connsiteY2" fmla="*/ 1216095 h 2629173"/>
                <a:gd name="connsiteX3" fmla="*/ 2137437 w 2436791"/>
                <a:gd name="connsiteY3" fmla="*/ 2398333 h 2629173"/>
                <a:gd name="connsiteX4" fmla="*/ 2008369 w 2436791"/>
                <a:gd name="connsiteY4" fmla="*/ 2629173 h 2629173"/>
                <a:gd name="connsiteX5" fmla="*/ 0 w 2436791"/>
                <a:gd name="connsiteY5" fmla="*/ 1222175 h 2629173"/>
                <a:gd name="connsiteX6" fmla="*/ 2116869 w 2436791"/>
                <a:gd name="connsiteY6" fmla="*/ 0 h 2629173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8332"/>
                <a:gd name="connsiteY0" fmla="*/ 0 h 2863890"/>
                <a:gd name="connsiteX1" fmla="*/ 2035306 w 2438332"/>
                <a:gd name="connsiteY1" fmla="*/ 121620 h 2863890"/>
                <a:gd name="connsiteX2" fmla="*/ 2436791 w 2438332"/>
                <a:gd name="connsiteY2" fmla="*/ 1450812 h 2863890"/>
                <a:gd name="connsiteX3" fmla="*/ 2137437 w 2438332"/>
                <a:gd name="connsiteY3" fmla="*/ 2633050 h 2863890"/>
                <a:gd name="connsiteX4" fmla="*/ 2008369 w 2438332"/>
                <a:gd name="connsiteY4" fmla="*/ 2863890 h 2863890"/>
                <a:gd name="connsiteX5" fmla="*/ 0 w 2438332"/>
                <a:gd name="connsiteY5" fmla="*/ 1456892 h 2863890"/>
                <a:gd name="connsiteX6" fmla="*/ 1938926 w 2438332"/>
                <a:gd name="connsiteY6" fmla="*/ 0 h 28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332" h="2863890">
                  <a:moveTo>
                    <a:pt x="1938926" y="0"/>
                  </a:moveTo>
                  <a:cubicBezTo>
                    <a:pt x="1960537" y="14305"/>
                    <a:pt x="1969136" y="32095"/>
                    <a:pt x="2035306" y="121620"/>
                  </a:cubicBezTo>
                  <a:cubicBezTo>
                    <a:pt x="2226218" y="473056"/>
                    <a:pt x="2419769" y="1032240"/>
                    <a:pt x="2436791" y="1450812"/>
                  </a:cubicBezTo>
                  <a:cubicBezTo>
                    <a:pt x="2453813" y="1869384"/>
                    <a:pt x="2328349" y="2281614"/>
                    <a:pt x="2137437" y="2633050"/>
                  </a:cubicBezTo>
                  <a:lnTo>
                    <a:pt x="2008369" y="2863890"/>
                  </a:lnTo>
                  <a:lnTo>
                    <a:pt x="0" y="1456892"/>
                  </a:lnTo>
                  <a:lnTo>
                    <a:pt x="193892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CF8912-6663-41E5-9249-E680E012D004}"/>
                </a:ext>
              </a:extLst>
            </p:cNvPr>
            <p:cNvSpPr/>
            <p:nvPr/>
          </p:nvSpPr>
          <p:spPr>
            <a:xfrm rot="16521329">
              <a:off x="3666566" y="3502981"/>
              <a:ext cx="2304845" cy="2437781"/>
            </a:xfrm>
            <a:custGeom>
              <a:avLst/>
              <a:gdLst>
                <a:gd name="connsiteX0" fmla="*/ 2114291 w 2114291"/>
                <a:gd name="connsiteY0" fmla="*/ 0 h 2437781"/>
                <a:gd name="connsiteX1" fmla="*/ 2114291 w 2114291"/>
                <a:gd name="connsiteY1" fmla="*/ 2437781 h 2437781"/>
                <a:gd name="connsiteX2" fmla="*/ 1878700 w 2114291"/>
                <a:gd name="connsiteY2" fmla="*/ 2425885 h 2437781"/>
                <a:gd name="connsiteX3" fmla="*/ 75624 w 2114291"/>
                <a:gd name="connsiteY3" fmla="*/ 1345168 h 2437781"/>
                <a:gd name="connsiteX4" fmla="*/ 0 w 2114291"/>
                <a:gd name="connsiteY4" fmla="*/ 1220687 h 2437781"/>
                <a:gd name="connsiteX5" fmla="*/ 2114291 w 2114291"/>
                <a:gd name="connsiteY5" fmla="*/ 0 h 2437781"/>
                <a:gd name="connsiteX0" fmla="*/ 2337593 w 2337593"/>
                <a:gd name="connsiteY0" fmla="*/ 0 h 2437781"/>
                <a:gd name="connsiteX1" fmla="*/ 2337593 w 2337593"/>
                <a:gd name="connsiteY1" fmla="*/ 2437781 h 2437781"/>
                <a:gd name="connsiteX2" fmla="*/ 2102002 w 2337593"/>
                <a:gd name="connsiteY2" fmla="*/ 2425885 h 2437781"/>
                <a:gd name="connsiteX3" fmla="*/ 298926 w 2337593"/>
                <a:gd name="connsiteY3" fmla="*/ 1345168 h 2437781"/>
                <a:gd name="connsiteX4" fmla="*/ 0 w 2337593"/>
                <a:gd name="connsiteY4" fmla="*/ 777632 h 2437781"/>
                <a:gd name="connsiteX5" fmla="*/ 2337593 w 233759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04845 w 2304845"/>
                <a:gd name="connsiteY0" fmla="*/ 0 h 2437781"/>
                <a:gd name="connsiteX1" fmla="*/ 2304845 w 2304845"/>
                <a:gd name="connsiteY1" fmla="*/ 2437781 h 2437781"/>
                <a:gd name="connsiteX2" fmla="*/ 2069254 w 2304845"/>
                <a:gd name="connsiteY2" fmla="*/ 2425885 h 2437781"/>
                <a:gd name="connsiteX3" fmla="*/ 266178 w 2304845"/>
                <a:gd name="connsiteY3" fmla="*/ 1345168 h 2437781"/>
                <a:gd name="connsiteX4" fmla="*/ 0 w 2304845"/>
                <a:gd name="connsiteY4" fmla="*/ 769778 h 2437781"/>
                <a:gd name="connsiteX5" fmla="*/ 2304845 w 2304845"/>
                <a:gd name="connsiteY5" fmla="*/ 0 h 243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845" h="2437781">
                  <a:moveTo>
                    <a:pt x="2304845" y="0"/>
                  </a:moveTo>
                  <a:lnTo>
                    <a:pt x="2304845" y="2437781"/>
                  </a:lnTo>
                  <a:lnTo>
                    <a:pt x="2069254" y="2425885"/>
                  </a:lnTo>
                  <a:cubicBezTo>
                    <a:pt x="1318844" y="2349677"/>
                    <a:pt x="667326" y="1938946"/>
                    <a:pt x="266178" y="1345168"/>
                  </a:cubicBezTo>
                  <a:cubicBezTo>
                    <a:pt x="161943" y="1158014"/>
                    <a:pt x="78452" y="988050"/>
                    <a:pt x="0" y="769778"/>
                  </a:cubicBezTo>
                  <a:lnTo>
                    <a:pt x="2304845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1620FC5D-C92F-4C73-999A-F3B1836C9F18}"/>
                </a:ext>
              </a:extLst>
            </p:cNvPr>
            <p:cNvSpPr/>
            <p:nvPr/>
          </p:nvSpPr>
          <p:spPr>
            <a:xfrm>
              <a:off x="1091049" y="846521"/>
              <a:ext cx="5218960" cy="5218960"/>
            </a:xfrm>
            <a:prstGeom prst="donut">
              <a:avLst>
                <a:gd name="adj" fmla="val 3118"/>
              </a:avLst>
            </a:prstGeom>
            <a:solidFill>
              <a:srgbClr val="00206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C7907D73-8977-426E-908A-945055E3904E}"/>
              </a:ext>
            </a:extLst>
          </p:cNvPr>
          <p:cNvSpPr/>
          <p:nvPr/>
        </p:nvSpPr>
        <p:spPr>
          <a:xfrm>
            <a:off x="3124108" y="287613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49" name="Graphic 48" descr="Play">
            <a:extLst>
              <a:ext uri="{FF2B5EF4-FFF2-40B4-BE49-F238E27FC236}">
                <a16:creationId xmlns:a16="http://schemas.microsoft.com/office/drawing/2014/main" id="{7552A9C6-5CB4-4FB2-836E-7C20D3660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8867" y="3142368"/>
            <a:ext cx="621968" cy="621968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5FFB3B47-0EAF-407E-B5B4-6F59E2957D68}"/>
              </a:ext>
            </a:extLst>
          </p:cNvPr>
          <p:cNvSpPr/>
          <p:nvPr/>
        </p:nvSpPr>
        <p:spPr>
          <a:xfrm>
            <a:off x="5692285" y="2036888"/>
            <a:ext cx="185303" cy="185303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A45942-539C-4DA5-AF26-776C0C2DC03E}"/>
              </a:ext>
            </a:extLst>
          </p:cNvPr>
          <p:cNvCxnSpPr>
            <a:cxnSpLocks/>
          </p:cNvCxnSpPr>
          <p:nvPr/>
        </p:nvCxnSpPr>
        <p:spPr>
          <a:xfrm flipV="1">
            <a:off x="5842441" y="1160773"/>
            <a:ext cx="1264275" cy="905502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21D0A6-FBE1-44FC-9B51-304B56BC1A7B}"/>
              </a:ext>
            </a:extLst>
          </p:cNvPr>
          <p:cNvCxnSpPr>
            <a:cxnSpLocks/>
          </p:cNvCxnSpPr>
          <p:nvPr/>
        </p:nvCxnSpPr>
        <p:spPr>
          <a:xfrm>
            <a:off x="7100366" y="1160773"/>
            <a:ext cx="22595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34C20B3-D846-4E2C-B996-00B69BFFA989}"/>
              </a:ext>
            </a:extLst>
          </p:cNvPr>
          <p:cNvSpPr txBox="1"/>
          <p:nvPr/>
        </p:nvSpPr>
        <p:spPr>
          <a:xfrm>
            <a:off x="7193372" y="846521"/>
            <a:ext cx="3271235" cy="166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"/>
              </a:lnSpc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Doppio One" panose="02010603030000020804" pitchFamily="2" charset="0"/>
            </a:endParaRPr>
          </a:p>
          <a:p>
            <a:pPr algn="ctr">
              <a:lnSpc>
                <a:spcPts val="0"/>
              </a:lnSpc>
            </a:pPr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latin typeface="Akrobat" panose="00000600000000000000" pitchFamily="50" charset="0"/>
            </a:endParaRPr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1E9FBAC7-AB55-4C3B-A2AB-C360D428984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24" y="2232959"/>
            <a:ext cx="914400" cy="866483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246A46B6-8158-4169-B0CA-9C91BDF115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9584">
            <a:off x="2832046" y="1387045"/>
            <a:ext cx="1082959" cy="1084127"/>
          </a:xfrm>
          <a:prstGeom prst="rect">
            <a:avLst/>
          </a:prstGeom>
        </p:spPr>
      </p:pic>
      <p:pic>
        <p:nvPicPr>
          <p:cNvPr id="25" name="Graphic 44">
            <a:extLst>
              <a:ext uri="{FF2B5EF4-FFF2-40B4-BE49-F238E27FC236}">
                <a16:creationId xmlns:a16="http://schemas.microsoft.com/office/drawing/2014/main" id="{7FAD6EFD-1C3A-4F14-A954-8E8111ECAEA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44040">
            <a:off x="1436193" y="2564581"/>
            <a:ext cx="1105086" cy="1105654"/>
          </a:xfrm>
          <a:prstGeom prst="rect">
            <a:avLst/>
          </a:prstGeom>
        </p:spPr>
      </p:pic>
      <p:pic>
        <p:nvPicPr>
          <p:cNvPr id="28" name="Graphique 27">
            <a:extLst>
              <a:ext uri="{FF2B5EF4-FFF2-40B4-BE49-F238E27FC236}">
                <a16:creationId xmlns:a16="http://schemas.microsoft.com/office/drawing/2014/main" id="{C5EB1A95-C3DF-4A0D-BD99-6EA9B904D36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987">
            <a:off x="2735324" y="4290441"/>
            <a:ext cx="757536" cy="914400"/>
          </a:xfrm>
          <a:prstGeom prst="rect">
            <a:avLst/>
          </a:prstGeom>
        </p:spPr>
      </p:pic>
      <p:pic>
        <p:nvPicPr>
          <p:cNvPr id="20" name="Graphique 19" descr="Poignée de main">
            <a:extLst>
              <a:ext uri="{FF2B5EF4-FFF2-40B4-BE49-F238E27FC236}">
                <a16:creationId xmlns:a16="http://schemas.microsoft.com/office/drawing/2014/main" id="{C46676CB-4B09-48AF-8C3D-AD9FC6646C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147241">
            <a:off x="4437426" y="3948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46">
            <a:extLst>
              <a:ext uri="{FF2B5EF4-FFF2-40B4-BE49-F238E27FC236}">
                <a16:creationId xmlns:a16="http://schemas.microsoft.com/office/drawing/2014/main" id="{C3A14AA4-0974-4C92-8396-BF91016459CB}"/>
              </a:ext>
            </a:extLst>
          </p:cNvPr>
          <p:cNvGrpSpPr/>
          <p:nvPr/>
        </p:nvGrpSpPr>
        <p:grpSpPr>
          <a:xfrm rot="4293457">
            <a:off x="1083218" y="602461"/>
            <a:ext cx="5308679" cy="5463020"/>
            <a:chOff x="1001330" y="602461"/>
            <a:chExt cx="5308679" cy="5463020"/>
          </a:xfrm>
        </p:grpSpPr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id="{97A41D38-8446-41A8-80B6-DE4F405D3FE7}"/>
                </a:ext>
              </a:extLst>
            </p:cNvPr>
            <p:cNvSpPr/>
            <p:nvPr/>
          </p:nvSpPr>
          <p:spPr>
            <a:xfrm rot="18656736">
              <a:off x="2392354" y="532522"/>
              <a:ext cx="2306331" cy="2446209"/>
            </a:xfrm>
            <a:custGeom>
              <a:avLst/>
              <a:gdLst>
                <a:gd name="connsiteX0" fmla="*/ 0 w 2123639"/>
                <a:gd name="connsiteY0" fmla="*/ 0 h 2458561"/>
                <a:gd name="connsiteX1" fmla="*/ 235593 w 2123639"/>
                <a:gd name="connsiteY1" fmla="*/ 11896 h 2458561"/>
                <a:gd name="connsiteX2" fmla="*/ 2038669 w 2123639"/>
                <a:gd name="connsiteY2" fmla="*/ 1092613 h 2458561"/>
                <a:gd name="connsiteX3" fmla="*/ 2123639 w 2123639"/>
                <a:gd name="connsiteY3" fmla="*/ 1232478 h 2458561"/>
                <a:gd name="connsiteX4" fmla="*/ 0 w 2123639"/>
                <a:gd name="connsiteY4" fmla="*/ 2458561 h 2458561"/>
                <a:gd name="connsiteX5" fmla="*/ 0 w 2123639"/>
                <a:gd name="connsiteY5" fmla="*/ 0 h 2458561"/>
                <a:gd name="connsiteX0" fmla="*/ 0 w 2374731"/>
                <a:gd name="connsiteY0" fmla="*/ 0 h 2458561"/>
                <a:gd name="connsiteX1" fmla="*/ 235593 w 2374731"/>
                <a:gd name="connsiteY1" fmla="*/ 11896 h 2458561"/>
                <a:gd name="connsiteX2" fmla="*/ 2038669 w 2374731"/>
                <a:gd name="connsiteY2" fmla="*/ 1092613 h 2458561"/>
                <a:gd name="connsiteX3" fmla="*/ 2374731 w 2374731"/>
                <a:gd name="connsiteY3" fmla="*/ 1754432 h 2458561"/>
                <a:gd name="connsiteX4" fmla="*/ 0 w 2374731"/>
                <a:gd name="connsiteY4" fmla="*/ 2458561 h 2458561"/>
                <a:gd name="connsiteX5" fmla="*/ 0 w 2374731"/>
                <a:gd name="connsiteY5" fmla="*/ 0 h 2458561"/>
                <a:gd name="connsiteX0" fmla="*/ 0 w 2337278"/>
                <a:gd name="connsiteY0" fmla="*/ 0 h 2458561"/>
                <a:gd name="connsiteX1" fmla="*/ 235593 w 2337278"/>
                <a:gd name="connsiteY1" fmla="*/ 11896 h 2458561"/>
                <a:gd name="connsiteX2" fmla="*/ 2038669 w 2337278"/>
                <a:gd name="connsiteY2" fmla="*/ 1092613 h 2458561"/>
                <a:gd name="connsiteX3" fmla="*/ 2337278 w 2337278"/>
                <a:gd name="connsiteY3" fmla="*/ 1711265 h 2458561"/>
                <a:gd name="connsiteX4" fmla="*/ 0 w 2337278"/>
                <a:gd name="connsiteY4" fmla="*/ 2458561 h 2458561"/>
                <a:gd name="connsiteX5" fmla="*/ 0 w 2337278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42682 w 2306331"/>
                <a:gd name="connsiteY1" fmla="*/ 3096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7563 w 2306331"/>
                <a:gd name="connsiteY0" fmla="*/ 0 h 2446209"/>
                <a:gd name="connsiteX1" fmla="*/ 242682 w 2306331"/>
                <a:gd name="connsiteY1" fmla="*/ 18614 h 2446209"/>
                <a:gd name="connsiteX2" fmla="*/ 2020207 w 2306331"/>
                <a:gd name="connsiteY2" fmla="*/ 1102585 h 2446209"/>
                <a:gd name="connsiteX3" fmla="*/ 2306331 w 2306331"/>
                <a:gd name="connsiteY3" fmla="*/ 1706848 h 2446209"/>
                <a:gd name="connsiteX4" fmla="*/ 0 w 2306331"/>
                <a:gd name="connsiteY4" fmla="*/ 2446209 h 2446209"/>
                <a:gd name="connsiteX5" fmla="*/ 7563 w 2306331"/>
                <a:gd name="connsiteY5" fmla="*/ 0 h 244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6331" h="2446209">
                  <a:moveTo>
                    <a:pt x="7563" y="0"/>
                  </a:moveTo>
                  <a:lnTo>
                    <a:pt x="242682" y="18614"/>
                  </a:lnTo>
                  <a:cubicBezTo>
                    <a:pt x="993093" y="94823"/>
                    <a:pt x="1542010" y="452706"/>
                    <a:pt x="2020207" y="1102585"/>
                  </a:cubicBezTo>
                  <a:cubicBezTo>
                    <a:pt x="2142650" y="1295233"/>
                    <a:pt x="2231261" y="1488861"/>
                    <a:pt x="2306331" y="1706848"/>
                  </a:cubicBezTo>
                  <a:lnTo>
                    <a:pt x="0" y="2446209"/>
                  </a:lnTo>
                  <a:lnTo>
                    <a:pt x="7563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33">
              <a:extLst>
                <a:ext uri="{FF2B5EF4-FFF2-40B4-BE49-F238E27FC236}">
                  <a16:creationId xmlns:a16="http://schemas.microsoft.com/office/drawing/2014/main" id="{421E6DF9-1615-443A-A823-5CE37C07CC81}"/>
                </a:ext>
              </a:extLst>
            </p:cNvPr>
            <p:cNvSpPr/>
            <p:nvPr/>
          </p:nvSpPr>
          <p:spPr>
            <a:xfrm rot="17914740">
              <a:off x="903550" y="2322540"/>
              <a:ext cx="2633604" cy="2438044"/>
            </a:xfrm>
            <a:custGeom>
              <a:avLst/>
              <a:gdLst>
                <a:gd name="connsiteX0" fmla="*/ 2119760 w 2119760"/>
                <a:gd name="connsiteY0" fmla="*/ 0 h 2449940"/>
                <a:gd name="connsiteX1" fmla="*/ 2119760 w 2119760"/>
                <a:gd name="connsiteY1" fmla="*/ 2449940 h 2449940"/>
                <a:gd name="connsiteX2" fmla="*/ 0 w 2119760"/>
                <a:gd name="connsiteY2" fmla="*/ 1226096 h 2449940"/>
                <a:gd name="connsiteX3" fmla="*/ 81093 w 2119760"/>
                <a:gd name="connsiteY3" fmla="*/ 1092613 h 2449940"/>
                <a:gd name="connsiteX4" fmla="*/ 1884169 w 2119760"/>
                <a:gd name="connsiteY4" fmla="*/ 11896 h 2449940"/>
                <a:gd name="connsiteX5" fmla="*/ 2119760 w 2119760"/>
                <a:gd name="connsiteY5" fmla="*/ 0 h 2449940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604" h="2438044">
                  <a:moveTo>
                    <a:pt x="2633604" y="55282"/>
                  </a:moveTo>
                  <a:lnTo>
                    <a:pt x="2119760" y="2438044"/>
                  </a:lnTo>
                  <a:lnTo>
                    <a:pt x="0" y="1214200"/>
                  </a:lnTo>
                  <a:lnTo>
                    <a:pt x="81093" y="1080717"/>
                  </a:lnTo>
                  <a:cubicBezTo>
                    <a:pt x="482241" y="486939"/>
                    <a:pt x="1133759" y="76209"/>
                    <a:pt x="1884169" y="0"/>
                  </a:cubicBezTo>
                  <a:cubicBezTo>
                    <a:pt x="2133981" y="18427"/>
                    <a:pt x="2152712" y="10882"/>
                    <a:pt x="2633604" y="55282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7" name="Freeform: Shape 34">
              <a:extLst>
                <a:ext uri="{FF2B5EF4-FFF2-40B4-BE49-F238E27FC236}">
                  <a16:creationId xmlns:a16="http://schemas.microsoft.com/office/drawing/2014/main" id="{12C5C3E7-E034-4B18-8A3C-681EAB23067D}"/>
                </a:ext>
              </a:extLst>
            </p:cNvPr>
            <p:cNvSpPr/>
            <p:nvPr/>
          </p:nvSpPr>
          <p:spPr>
            <a:xfrm rot="17221010">
              <a:off x="1907121" y="3128821"/>
              <a:ext cx="2451723" cy="2852699"/>
            </a:xfrm>
            <a:custGeom>
              <a:avLst/>
              <a:gdLst>
                <a:gd name="connsiteX0" fmla="*/ 323800 w 2451723"/>
                <a:gd name="connsiteY0" fmla="*/ 0 h 2453956"/>
                <a:gd name="connsiteX1" fmla="*/ 2451723 w 2451723"/>
                <a:gd name="connsiteY1" fmla="*/ 1228557 h 2453956"/>
                <a:gd name="connsiteX2" fmla="*/ 329269 w 2451723"/>
                <a:gd name="connsiteY2" fmla="*/ 2453956 h 2453956"/>
                <a:gd name="connsiteX3" fmla="*/ 299354 w 2451723"/>
                <a:gd name="connsiteY3" fmla="*/ 2404715 h 2453956"/>
                <a:gd name="connsiteX4" fmla="*/ 0 w 2451723"/>
                <a:gd name="connsiteY4" fmla="*/ 1222477 h 2453956"/>
                <a:gd name="connsiteX5" fmla="*/ 299354 w 2451723"/>
                <a:gd name="connsiteY5" fmla="*/ 40239 h 2453956"/>
                <a:gd name="connsiteX6" fmla="*/ 323800 w 2451723"/>
                <a:gd name="connsiteY6" fmla="*/ 0 h 2453956"/>
                <a:gd name="connsiteX0" fmla="*/ 606849 w 2451723"/>
                <a:gd name="connsiteY0" fmla="*/ 0 h 2852699"/>
                <a:gd name="connsiteX1" fmla="*/ 2451723 w 2451723"/>
                <a:gd name="connsiteY1" fmla="*/ 1627300 h 2852699"/>
                <a:gd name="connsiteX2" fmla="*/ 329269 w 2451723"/>
                <a:gd name="connsiteY2" fmla="*/ 2852699 h 2852699"/>
                <a:gd name="connsiteX3" fmla="*/ 299354 w 2451723"/>
                <a:gd name="connsiteY3" fmla="*/ 2803458 h 2852699"/>
                <a:gd name="connsiteX4" fmla="*/ 0 w 2451723"/>
                <a:gd name="connsiteY4" fmla="*/ 1621220 h 2852699"/>
                <a:gd name="connsiteX5" fmla="*/ 299354 w 2451723"/>
                <a:gd name="connsiteY5" fmla="*/ 438982 h 2852699"/>
                <a:gd name="connsiteX6" fmla="*/ 606849 w 2451723"/>
                <a:gd name="connsiteY6" fmla="*/ 0 h 285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723" h="2852699">
                  <a:moveTo>
                    <a:pt x="606849" y="0"/>
                  </a:moveTo>
                  <a:lnTo>
                    <a:pt x="2451723" y="1627300"/>
                  </a:lnTo>
                  <a:lnTo>
                    <a:pt x="329269" y="2852699"/>
                  </a:lnTo>
                  <a:lnTo>
                    <a:pt x="299354" y="2803458"/>
                  </a:lnTo>
                  <a:cubicBezTo>
                    <a:pt x="108442" y="2452022"/>
                    <a:pt x="0" y="2049285"/>
                    <a:pt x="0" y="1621220"/>
                  </a:cubicBezTo>
                  <a:cubicBezTo>
                    <a:pt x="0" y="1193155"/>
                    <a:pt x="108442" y="790418"/>
                    <a:pt x="299354" y="438982"/>
                  </a:cubicBezTo>
                  <a:lnTo>
                    <a:pt x="606849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8" name="Freeform: Shape 35">
              <a:extLst>
                <a:ext uri="{FF2B5EF4-FFF2-40B4-BE49-F238E27FC236}">
                  <a16:creationId xmlns:a16="http://schemas.microsoft.com/office/drawing/2014/main" id="{192BD6BF-2BF1-4265-A6A3-1DD7244AF7C7}"/>
                </a:ext>
              </a:extLst>
            </p:cNvPr>
            <p:cNvSpPr/>
            <p:nvPr/>
          </p:nvSpPr>
          <p:spPr>
            <a:xfrm rot="19800000">
              <a:off x="3565402" y="1376402"/>
              <a:ext cx="2438332" cy="2863890"/>
            </a:xfrm>
            <a:custGeom>
              <a:avLst/>
              <a:gdLst>
                <a:gd name="connsiteX0" fmla="*/ 2116869 w 2436791"/>
                <a:gd name="connsiteY0" fmla="*/ 0 h 2441192"/>
                <a:gd name="connsiteX1" fmla="*/ 2137437 w 2436791"/>
                <a:gd name="connsiteY1" fmla="*/ 33857 h 2441192"/>
                <a:gd name="connsiteX2" fmla="*/ 2436791 w 2436791"/>
                <a:gd name="connsiteY2" fmla="*/ 1216095 h 2441192"/>
                <a:gd name="connsiteX3" fmla="*/ 2137437 w 2436791"/>
                <a:gd name="connsiteY3" fmla="*/ 2398333 h 2441192"/>
                <a:gd name="connsiteX4" fmla="*/ 2111400 w 2436791"/>
                <a:gd name="connsiteY4" fmla="*/ 2441192 h 2441192"/>
                <a:gd name="connsiteX5" fmla="*/ 0 w 2436791"/>
                <a:gd name="connsiteY5" fmla="*/ 1222175 h 2441192"/>
                <a:gd name="connsiteX6" fmla="*/ 2116869 w 2436791"/>
                <a:gd name="connsiteY6" fmla="*/ 0 h 2441192"/>
                <a:gd name="connsiteX0" fmla="*/ 2116869 w 2436791"/>
                <a:gd name="connsiteY0" fmla="*/ 0 h 2629173"/>
                <a:gd name="connsiteX1" fmla="*/ 2137437 w 2436791"/>
                <a:gd name="connsiteY1" fmla="*/ 33857 h 2629173"/>
                <a:gd name="connsiteX2" fmla="*/ 2436791 w 2436791"/>
                <a:gd name="connsiteY2" fmla="*/ 1216095 h 2629173"/>
                <a:gd name="connsiteX3" fmla="*/ 2137437 w 2436791"/>
                <a:gd name="connsiteY3" fmla="*/ 2398333 h 2629173"/>
                <a:gd name="connsiteX4" fmla="*/ 2008369 w 2436791"/>
                <a:gd name="connsiteY4" fmla="*/ 2629173 h 2629173"/>
                <a:gd name="connsiteX5" fmla="*/ 0 w 2436791"/>
                <a:gd name="connsiteY5" fmla="*/ 1222175 h 2629173"/>
                <a:gd name="connsiteX6" fmla="*/ 2116869 w 2436791"/>
                <a:gd name="connsiteY6" fmla="*/ 0 h 2629173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8332"/>
                <a:gd name="connsiteY0" fmla="*/ 0 h 2863890"/>
                <a:gd name="connsiteX1" fmla="*/ 2035306 w 2438332"/>
                <a:gd name="connsiteY1" fmla="*/ 121620 h 2863890"/>
                <a:gd name="connsiteX2" fmla="*/ 2436791 w 2438332"/>
                <a:gd name="connsiteY2" fmla="*/ 1450812 h 2863890"/>
                <a:gd name="connsiteX3" fmla="*/ 2137437 w 2438332"/>
                <a:gd name="connsiteY3" fmla="*/ 2633050 h 2863890"/>
                <a:gd name="connsiteX4" fmla="*/ 2008369 w 2438332"/>
                <a:gd name="connsiteY4" fmla="*/ 2863890 h 2863890"/>
                <a:gd name="connsiteX5" fmla="*/ 0 w 2438332"/>
                <a:gd name="connsiteY5" fmla="*/ 1456892 h 2863890"/>
                <a:gd name="connsiteX6" fmla="*/ 1938926 w 2438332"/>
                <a:gd name="connsiteY6" fmla="*/ 0 h 28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332" h="2863890">
                  <a:moveTo>
                    <a:pt x="1938926" y="0"/>
                  </a:moveTo>
                  <a:cubicBezTo>
                    <a:pt x="1960537" y="14305"/>
                    <a:pt x="1969136" y="32095"/>
                    <a:pt x="2035306" y="121620"/>
                  </a:cubicBezTo>
                  <a:cubicBezTo>
                    <a:pt x="2226218" y="473056"/>
                    <a:pt x="2419769" y="1032240"/>
                    <a:pt x="2436791" y="1450812"/>
                  </a:cubicBezTo>
                  <a:cubicBezTo>
                    <a:pt x="2453813" y="1869384"/>
                    <a:pt x="2328349" y="2281614"/>
                    <a:pt x="2137437" y="2633050"/>
                  </a:cubicBezTo>
                  <a:lnTo>
                    <a:pt x="2008369" y="2863890"/>
                  </a:lnTo>
                  <a:lnTo>
                    <a:pt x="0" y="1456892"/>
                  </a:lnTo>
                  <a:lnTo>
                    <a:pt x="193892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37">
              <a:extLst>
                <a:ext uri="{FF2B5EF4-FFF2-40B4-BE49-F238E27FC236}">
                  <a16:creationId xmlns:a16="http://schemas.microsoft.com/office/drawing/2014/main" id="{947AA9CE-2099-4D06-A9FB-947BBB876D13}"/>
                </a:ext>
              </a:extLst>
            </p:cNvPr>
            <p:cNvSpPr/>
            <p:nvPr/>
          </p:nvSpPr>
          <p:spPr>
            <a:xfrm rot="16521329">
              <a:off x="3666566" y="3502981"/>
              <a:ext cx="2304845" cy="2437781"/>
            </a:xfrm>
            <a:custGeom>
              <a:avLst/>
              <a:gdLst>
                <a:gd name="connsiteX0" fmla="*/ 2114291 w 2114291"/>
                <a:gd name="connsiteY0" fmla="*/ 0 h 2437781"/>
                <a:gd name="connsiteX1" fmla="*/ 2114291 w 2114291"/>
                <a:gd name="connsiteY1" fmla="*/ 2437781 h 2437781"/>
                <a:gd name="connsiteX2" fmla="*/ 1878700 w 2114291"/>
                <a:gd name="connsiteY2" fmla="*/ 2425885 h 2437781"/>
                <a:gd name="connsiteX3" fmla="*/ 75624 w 2114291"/>
                <a:gd name="connsiteY3" fmla="*/ 1345168 h 2437781"/>
                <a:gd name="connsiteX4" fmla="*/ 0 w 2114291"/>
                <a:gd name="connsiteY4" fmla="*/ 1220687 h 2437781"/>
                <a:gd name="connsiteX5" fmla="*/ 2114291 w 2114291"/>
                <a:gd name="connsiteY5" fmla="*/ 0 h 2437781"/>
                <a:gd name="connsiteX0" fmla="*/ 2337593 w 2337593"/>
                <a:gd name="connsiteY0" fmla="*/ 0 h 2437781"/>
                <a:gd name="connsiteX1" fmla="*/ 2337593 w 2337593"/>
                <a:gd name="connsiteY1" fmla="*/ 2437781 h 2437781"/>
                <a:gd name="connsiteX2" fmla="*/ 2102002 w 2337593"/>
                <a:gd name="connsiteY2" fmla="*/ 2425885 h 2437781"/>
                <a:gd name="connsiteX3" fmla="*/ 298926 w 2337593"/>
                <a:gd name="connsiteY3" fmla="*/ 1345168 h 2437781"/>
                <a:gd name="connsiteX4" fmla="*/ 0 w 2337593"/>
                <a:gd name="connsiteY4" fmla="*/ 777632 h 2437781"/>
                <a:gd name="connsiteX5" fmla="*/ 2337593 w 233759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04845 w 2304845"/>
                <a:gd name="connsiteY0" fmla="*/ 0 h 2437781"/>
                <a:gd name="connsiteX1" fmla="*/ 2304845 w 2304845"/>
                <a:gd name="connsiteY1" fmla="*/ 2437781 h 2437781"/>
                <a:gd name="connsiteX2" fmla="*/ 2069254 w 2304845"/>
                <a:gd name="connsiteY2" fmla="*/ 2425885 h 2437781"/>
                <a:gd name="connsiteX3" fmla="*/ 266178 w 2304845"/>
                <a:gd name="connsiteY3" fmla="*/ 1345168 h 2437781"/>
                <a:gd name="connsiteX4" fmla="*/ 0 w 2304845"/>
                <a:gd name="connsiteY4" fmla="*/ 769778 h 2437781"/>
                <a:gd name="connsiteX5" fmla="*/ 2304845 w 2304845"/>
                <a:gd name="connsiteY5" fmla="*/ 0 h 243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845" h="2437781">
                  <a:moveTo>
                    <a:pt x="2304845" y="0"/>
                  </a:moveTo>
                  <a:lnTo>
                    <a:pt x="2304845" y="2437781"/>
                  </a:lnTo>
                  <a:lnTo>
                    <a:pt x="2069254" y="2425885"/>
                  </a:lnTo>
                  <a:cubicBezTo>
                    <a:pt x="1318844" y="2349677"/>
                    <a:pt x="667326" y="1938946"/>
                    <a:pt x="266178" y="1345168"/>
                  </a:cubicBezTo>
                  <a:cubicBezTo>
                    <a:pt x="161943" y="1158014"/>
                    <a:pt x="78452" y="988050"/>
                    <a:pt x="0" y="769778"/>
                  </a:cubicBezTo>
                  <a:lnTo>
                    <a:pt x="2304845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Circle: Hollow 39">
              <a:extLst>
                <a:ext uri="{FF2B5EF4-FFF2-40B4-BE49-F238E27FC236}">
                  <a16:creationId xmlns:a16="http://schemas.microsoft.com/office/drawing/2014/main" id="{5857594C-E40B-4AB7-B399-4C0923E2AFB3}"/>
                </a:ext>
              </a:extLst>
            </p:cNvPr>
            <p:cNvSpPr/>
            <p:nvPr/>
          </p:nvSpPr>
          <p:spPr>
            <a:xfrm>
              <a:off x="1091049" y="846521"/>
              <a:ext cx="5218960" cy="5218960"/>
            </a:xfrm>
            <a:prstGeom prst="donut">
              <a:avLst>
                <a:gd name="adj" fmla="val 3118"/>
              </a:avLst>
            </a:prstGeom>
            <a:solidFill>
              <a:srgbClr val="00206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C7907D73-8977-426E-908A-945055E3904E}"/>
              </a:ext>
            </a:extLst>
          </p:cNvPr>
          <p:cNvSpPr/>
          <p:nvPr/>
        </p:nvSpPr>
        <p:spPr>
          <a:xfrm>
            <a:off x="3124108" y="287613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9" name="Graphic 48" descr="Play">
            <a:extLst>
              <a:ext uri="{FF2B5EF4-FFF2-40B4-BE49-F238E27FC236}">
                <a16:creationId xmlns:a16="http://schemas.microsoft.com/office/drawing/2014/main" id="{7552A9C6-5CB4-4FB2-836E-7C20D366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867" y="3142368"/>
            <a:ext cx="621968" cy="621968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5FFB3B47-0EAF-407E-B5B4-6F59E2957D68}"/>
              </a:ext>
            </a:extLst>
          </p:cNvPr>
          <p:cNvSpPr/>
          <p:nvPr/>
        </p:nvSpPr>
        <p:spPr>
          <a:xfrm>
            <a:off x="5692285" y="2036888"/>
            <a:ext cx="185303" cy="185303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A45942-539C-4DA5-AF26-776C0C2DC03E}"/>
              </a:ext>
            </a:extLst>
          </p:cNvPr>
          <p:cNvCxnSpPr>
            <a:cxnSpLocks/>
          </p:cNvCxnSpPr>
          <p:nvPr/>
        </p:nvCxnSpPr>
        <p:spPr>
          <a:xfrm flipV="1">
            <a:off x="5842441" y="1160773"/>
            <a:ext cx="1264275" cy="905502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21D0A6-FBE1-44FC-9B51-304B56BC1A7B}"/>
              </a:ext>
            </a:extLst>
          </p:cNvPr>
          <p:cNvCxnSpPr>
            <a:cxnSpLocks/>
          </p:cNvCxnSpPr>
          <p:nvPr/>
        </p:nvCxnSpPr>
        <p:spPr>
          <a:xfrm flipV="1">
            <a:off x="7100366" y="1130847"/>
            <a:ext cx="2195035" cy="29926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A96C1BA-EE17-46EF-BFF9-1A476F1603C4}"/>
              </a:ext>
            </a:extLst>
          </p:cNvPr>
          <p:cNvSpPr/>
          <p:nvPr/>
        </p:nvSpPr>
        <p:spPr>
          <a:xfrm>
            <a:off x="7607016" y="761515"/>
            <a:ext cx="185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Maintainability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8" name="Oval 47">
            <a:extLst>
              <a:ext uri="{FF2B5EF4-FFF2-40B4-BE49-F238E27FC236}">
                <a16:creationId xmlns:a16="http://schemas.microsoft.com/office/drawing/2014/main" id="{44A5D7A8-E283-491E-9E4A-DB25E8149FA7}"/>
              </a:ext>
            </a:extLst>
          </p:cNvPr>
          <p:cNvSpPr/>
          <p:nvPr/>
        </p:nvSpPr>
        <p:spPr>
          <a:xfrm>
            <a:off x="3124108" y="287613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69" name="Graphic 48" descr="Play">
            <a:extLst>
              <a:ext uri="{FF2B5EF4-FFF2-40B4-BE49-F238E27FC236}">
                <a16:creationId xmlns:a16="http://schemas.microsoft.com/office/drawing/2014/main" id="{136E6171-B214-49DC-AAE7-F5524DF2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867" y="3142368"/>
            <a:ext cx="621968" cy="621968"/>
          </a:xfrm>
          <a:prstGeom prst="rect">
            <a:avLst/>
          </a:prstGeom>
        </p:spPr>
      </p:pic>
      <p:sp>
        <p:nvSpPr>
          <p:cNvPr id="70" name="Oval 49">
            <a:extLst>
              <a:ext uri="{FF2B5EF4-FFF2-40B4-BE49-F238E27FC236}">
                <a16:creationId xmlns:a16="http://schemas.microsoft.com/office/drawing/2014/main" id="{B89F5034-51E0-4C35-9B86-DDC975D0AF61}"/>
              </a:ext>
            </a:extLst>
          </p:cNvPr>
          <p:cNvSpPr/>
          <p:nvPr/>
        </p:nvSpPr>
        <p:spPr>
          <a:xfrm>
            <a:off x="5692285" y="2036888"/>
            <a:ext cx="185303" cy="185303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51">
            <a:extLst>
              <a:ext uri="{FF2B5EF4-FFF2-40B4-BE49-F238E27FC236}">
                <a16:creationId xmlns:a16="http://schemas.microsoft.com/office/drawing/2014/main" id="{6F314FC1-69CB-4FF4-A45C-DA897966FC05}"/>
              </a:ext>
            </a:extLst>
          </p:cNvPr>
          <p:cNvCxnSpPr>
            <a:cxnSpLocks/>
          </p:cNvCxnSpPr>
          <p:nvPr/>
        </p:nvCxnSpPr>
        <p:spPr>
          <a:xfrm flipV="1">
            <a:off x="5842441" y="1160773"/>
            <a:ext cx="1264275" cy="905502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que 36">
            <a:extLst>
              <a:ext uri="{FF2B5EF4-FFF2-40B4-BE49-F238E27FC236}">
                <a16:creationId xmlns:a16="http://schemas.microsoft.com/office/drawing/2014/main" id="{A280E5C5-64C9-4F20-97DC-E274CB8E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8039">
            <a:off x="4161884" y="3813006"/>
            <a:ext cx="914400" cy="798825"/>
          </a:xfrm>
          <a:prstGeom prst="rect">
            <a:avLst/>
          </a:prstGeom>
        </p:spPr>
      </p:pic>
      <p:pic>
        <p:nvPicPr>
          <p:cNvPr id="38" name="Graphique 37">
            <a:extLst>
              <a:ext uri="{FF2B5EF4-FFF2-40B4-BE49-F238E27FC236}">
                <a16:creationId xmlns:a16="http://schemas.microsoft.com/office/drawing/2014/main" id="{497F34D3-CA1B-4EE3-B4D1-8E583EAD957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25" y="2007551"/>
            <a:ext cx="1250817" cy="1240079"/>
          </a:xfrm>
          <a:prstGeom prst="rect">
            <a:avLst/>
          </a:prstGeom>
        </p:spPr>
      </p:pic>
      <p:pic>
        <p:nvPicPr>
          <p:cNvPr id="39" name="Graphic 44">
            <a:extLst>
              <a:ext uri="{FF2B5EF4-FFF2-40B4-BE49-F238E27FC236}">
                <a16:creationId xmlns:a16="http://schemas.microsoft.com/office/drawing/2014/main" id="{FA8AA096-FE15-43C9-8AB2-F0459F84A2F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46499" y="1225268"/>
            <a:ext cx="842590" cy="1179692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494270D9-58BB-40FB-9C2E-5CAF117941A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87244">
            <a:off x="1271101" y="2774382"/>
            <a:ext cx="1491933" cy="1022035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D2092198-1FC2-4686-8D7D-FF89E28685C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26311">
            <a:off x="2606969" y="4323712"/>
            <a:ext cx="971926" cy="10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6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7E149DC-A2E5-477C-ACF0-C8AB87AB0FC3}"/>
              </a:ext>
            </a:extLst>
          </p:cNvPr>
          <p:cNvGrpSpPr/>
          <p:nvPr/>
        </p:nvGrpSpPr>
        <p:grpSpPr>
          <a:xfrm rot="8986378">
            <a:off x="1028627" y="738940"/>
            <a:ext cx="5308679" cy="5463021"/>
            <a:chOff x="1001330" y="602460"/>
            <a:chExt cx="5308679" cy="5463021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0E6361-D031-41C8-9067-71E795FC0FEC}"/>
                </a:ext>
              </a:extLst>
            </p:cNvPr>
            <p:cNvSpPr/>
            <p:nvPr/>
          </p:nvSpPr>
          <p:spPr>
            <a:xfrm rot="18656736">
              <a:off x="2392355" y="532521"/>
              <a:ext cx="2306331" cy="2446209"/>
            </a:xfrm>
            <a:custGeom>
              <a:avLst/>
              <a:gdLst>
                <a:gd name="connsiteX0" fmla="*/ 0 w 2123639"/>
                <a:gd name="connsiteY0" fmla="*/ 0 h 2458561"/>
                <a:gd name="connsiteX1" fmla="*/ 235593 w 2123639"/>
                <a:gd name="connsiteY1" fmla="*/ 11896 h 2458561"/>
                <a:gd name="connsiteX2" fmla="*/ 2038669 w 2123639"/>
                <a:gd name="connsiteY2" fmla="*/ 1092613 h 2458561"/>
                <a:gd name="connsiteX3" fmla="*/ 2123639 w 2123639"/>
                <a:gd name="connsiteY3" fmla="*/ 1232478 h 2458561"/>
                <a:gd name="connsiteX4" fmla="*/ 0 w 2123639"/>
                <a:gd name="connsiteY4" fmla="*/ 2458561 h 2458561"/>
                <a:gd name="connsiteX5" fmla="*/ 0 w 2123639"/>
                <a:gd name="connsiteY5" fmla="*/ 0 h 2458561"/>
                <a:gd name="connsiteX0" fmla="*/ 0 w 2374731"/>
                <a:gd name="connsiteY0" fmla="*/ 0 h 2458561"/>
                <a:gd name="connsiteX1" fmla="*/ 235593 w 2374731"/>
                <a:gd name="connsiteY1" fmla="*/ 11896 h 2458561"/>
                <a:gd name="connsiteX2" fmla="*/ 2038669 w 2374731"/>
                <a:gd name="connsiteY2" fmla="*/ 1092613 h 2458561"/>
                <a:gd name="connsiteX3" fmla="*/ 2374731 w 2374731"/>
                <a:gd name="connsiteY3" fmla="*/ 1754432 h 2458561"/>
                <a:gd name="connsiteX4" fmla="*/ 0 w 2374731"/>
                <a:gd name="connsiteY4" fmla="*/ 2458561 h 2458561"/>
                <a:gd name="connsiteX5" fmla="*/ 0 w 2374731"/>
                <a:gd name="connsiteY5" fmla="*/ 0 h 2458561"/>
                <a:gd name="connsiteX0" fmla="*/ 0 w 2337278"/>
                <a:gd name="connsiteY0" fmla="*/ 0 h 2458561"/>
                <a:gd name="connsiteX1" fmla="*/ 235593 w 2337278"/>
                <a:gd name="connsiteY1" fmla="*/ 11896 h 2458561"/>
                <a:gd name="connsiteX2" fmla="*/ 2038669 w 2337278"/>
                <a:gd name="connsiteY2" fmla="*/ 1092613 h 2458561"/>
                <a:gd name="connsiteX3" fmla="*/ 2337278 w 2337278"/>
                <a:gd name="connsiteY3" fmla="*/ 1711265 h 2458561"/>
                <a:gd name="connsiteX4" fmla="*/ 0 w 2337278"/>
                <a:gd name="connsiteY4" fmla="*/ 2458561 h 2458561"/>
                <a:gd name="connsiteX5" fmla="*/ 0 w 2337278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42682 w 2306331"/>
                <a:gd name="connsiteY1" fmla="*/ 3096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7563 w 2306331"/>
                <a:gd name="connsiteY0" fmla="*/ 0 h 2446209"/>
                <a:gd name="connsiteX1" fmla="*/ 242682 w 2306331"/>
                <a:gd name="connsiteY1" fmla="*/ 18614 h 2446209"/>
                <a:gd name="connsiteX2" fmla="*/ 2020207 w 2306331"/>
                <a:gd name="connsiteY2" fmla="*/ 1102585 h 2446209"/>
                <a:gd name="connsiteX3" fmla="*/ 2306331 w 2306331"/>
                <a:gd name="connsiteY3" fmla="*/ 1706848 h 2446209"/>
                <a:gd name="connsiteX4" fmla="*/ 0 w 2306331"/>
                <a:gd name="connsiteY4" fmla="*/ 2446209 h 2446209"/>
                <a:gd name="connsiteX5" fmla="*/ 7563 w 2306331"/>
                <a:gd name="connsiteY5" fmla="*/ 0 h 244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6331" h="2446209">
                  <a:moveTo>
                    <a:pt x="7563" y="0"/>
                  </a:moveTo>
                  <a:lnTo>
                    <a:pt x="242682" y="18614"/>
                  </a:lnTo>
                  <a:cubicBezTo>
                    <a:pt x="993093" y="94823"/>
                    <a:pt x="1542010" y="452706"/>
                    <a:pt x="2020207" y="1102585"/>
                  </a:cubicBezTo>
                  <a:cubicBezTo>
                    <a:pt x="2142650" y="1295233"/>
                    <a:pt x="2231261" y="1488861"/>
                    <a:pt x="2306331" y="1706848"/>
                  </a:cubicBezTo>
                  <a:lnTo>
                    <a:pt x="0" y="2446209"/>
                  </a:lnTo>
                  <a:lnTo>
                    <a:pt x="75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1CCC4E-35DD-40D7-8DFA-29B605F0BD1F}"/>
                </a:ext>
              </a:extLst>
            </p:cNvPr>
            <p:cNvSpPr/>
            <p:nvPr/>
          </p:nvSpPr>
          <p:spPr>
            <a:xfrm rot="17914740">
              <a:off x="903550" y="2322540"/>
              <a:ext cx="2633604" cy="2438044"/>
            </a:xfrm>
            <a:custGeom>
              <a:avLst/>
              <a:gdLst>
                <a:gd name="connsiteX0" fmla="*/ 2119760 w 2119760"/>
                <a:gd name="connsiteY0" fmla="*/ 0 h 2449940"/>
                <a:gd name="connsiteX1" fmla="*/ 2119760 w 2119760"/>
                <a:gd name="connsiteY1" fmla="*/ 2449940 h 2449940"/>
                <a:gd name="connsiteX2" fmla="*/ 0 w 2119760"/>
                <a:gd name="connsiteY2" fmla="*/ 1226096 h 2449940"/>
                <a:gd name="connsiteX3" fmla="*/ 81093 w 2119760"/>
                <a:gd name="connsiteY3" fmla="*/ 1092613 h 2449940"/>
                <a:gd name="connsiteX4" fmla="*/ 1884169 w 2119760"/>
                <a:gd name="connsiteY4" fmla="*/ 11896 h 2449940"/>
                <a:gd name="connsiteX5" fmla="*/ 2119760 w 2119760"/>
                <a:gd name="connsiteY5" fmla="*/ 0 h 2449940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604" h="2438044">
                  <a:moveTo>
                    <a:pt x="2633604" y="55282"/>
                  </a:moveTo>
                  <a:lnTo>
                    <a:pt x="2119760" y="2438044"/>
                  </a:lnTo>
                  <a:lnTo>
                    <a:pt x="0" y="1214200"/>
                  </a:lnTo>
                  <a:lnTo>
                    <a:pt x="81093" y="1080717"/>
                  </a:lnTo>
                  <a:cubicBezTo>
                    <a:pt x="482241" y="486939"/>
                    <a:pt x="1133759" y="76209"/>
                    <a:pt x="1884169" y="0"/>
                  </a:cubicBezTo>
                  <a:cubicBezTo>
                    <a:pt x="2133981" y="18427"/>
                    <a:pt x="2152712" y="10882"/>
                    <a:pt x="2633604" y="55282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AE1E49-CEE6-4C19-8974-45742D0C4FAC}"/>
                </a:ext>
              </a:extLst>
            </p:cNvPr>
            <p:cNvSpPr/>
            <p:nvPr/>
          </p:nvSpPr>
          <p:spPr>
            <a:xfrm rot="17221010">
              <a:off x="1907121" y="3128822"/>
              <a:ext cx="2451723" cy="2852699"/>
            </a:xfrm>
            <a:custGeom>
              <a:avLst/>
              <a:gdLst>
                <a:gd name="connsiteX0" fmla="*/ 323800 w 2451723"/>
                <a:gd name="connsiteY0" fmla="*/ 0 h 2453956"/>
                <a:gd name="connsiteX1" fmla="*/ 2451723 w 2451723"/>
                <a:gd name="connsiteY1" fmla="*/ 1228557 h 2453956"/>
                <a:gd name="connsiteX2" fmla="*/ 329269 w 2451723"/>
                <a:gd name="connsiteY2" fmla="*/ 2453956 h 2453956"/>
                <a:gd name="connsiteX3" fmla="*/ 299354 w 2451723"/>
                <a:gd name="connsiteY3" fmla="*/ 2404715 h 2453956"/>
                <a:gd name="connsiteX4" fmla="*/ 0 w 2451723"/>
                <a:gd name="connsiteY4" fmla="*/ 1222477 h 2453956"/>
                <a:gd name="connsiteX5" fmla="*/ 299354 w 2451723"/>
                <a:gd name="connsiteY5" fmla="*/ 40239 h 2453956"/>
                <a:gd name="connsiteX6" fmla="*/ 323800 w 2451723"/>
                <a:gd name="connsiteY6" fmla="*/ 0 h 2453956"/>
                <a:gd name="connsiteX0" fmla="*/ 606849 w 2451723"/>
                <a:gd name="connsiteY0" fmla="*/ 0 h 2852699"/>
                <a:gd name="connsiteX1" fmla="*/ 2451723 w 2451723"/>
                <a:gd name="connsiteY1" fmla="*/ 1627300 h 2852699"/>
                <a:gd name="connsiteX2" fmla="*/ 329269 w 2451723"/>
                <a:gd name="connsiteY2" fmla="*/ 2852699 h 2852699"/>
                <a:gd name="connsiteX3" fmla="*/ 299354 w 2451723"/>
                <a:gd name="connsiteY3" fmla="*/ 2803458 h 2852699"/>
                <a:gd name="connsiteX4" fmla="*/ 0 w 2451723"/>
                <a:gd name="connsiteY4" fmla="*/ 1621220 h 2852699"/>
                <a:gd name="connsiteX5" fmla="*/ 299354 w 2451723"/>
                <a:gd name="connsiteY5" fmla="*/ 438982 h 2852699"/>
                <a:gd name="connsiteX6" fmla="*/ 606849 w 2451723"/>
                <a:gd name="connsiteY6" fmla="*/ 0 h 285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723" h="2852699">
                  <a:moveTo>
                    <a:pt x="606849" y="0"/>
                  </a:moveTo>
                  <a:lnTo>
                    <a:pt x="2451723" y="1627300"/>
                  </a:lnTo>
                  <a:lnTo>
                    <a:pt x="329269" y="2852699"/>
                  </a:lnTo>
                  <a:lnTo>
                    <a:pt x="299354" y="2803458"/>
                  </a:lnTo>
                  <a:cubicBezTo>
                    <a:pt x="108442" y="2452022"/>
                    <a:pt x="0" y="2049285"/>
                    <a:pt x="0" y="1621220"/>
                  </a:cubicBezTo>
                  <a:cubicBezTo>
                    <a:pt x="0" y="1193155"/>
                    <a:pt x="108442" y="790418"/>
                    <a:pt x="299354" y="438982"/>
                  </a:cubicBezTo>
                  <a:lnTo>
                    <a:pt x="606849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0F49F5-53F6-4C19-BD30-7D678E727D76}"/>
                </a:ext>
              </a:extLst>
            </p:cNvPr>
            <p:cNvSpPr/>
            <p:nvPr/>
          </p:nvSpPr>
          <p:spPr>
            <a:xfrm rot="19800000">
              <a:off x="3565402" y="1376401"/>
              <a:ext cx="2438332" cy="2863890"/>
            </a:xfrm>
            <a:custGeom>
              <a:avLst/>
              <a:gdLst>
                <a:gd name="connsiteX0" fmla="*/ 2116869 w 2436791"/>
                <a:gd name="connsiteY0" fmla="*/ 0 h 2441192"/>
                <a:gd name="connsiteX1" fmla="*/ 2137437 w 2436791"/>
                <a:gd name="connsiteY1" fmla="*/ 33857 h 2441192"/>
                <a:gd name="connsiteX2" fmla="*/ 2436791 w 2436791"/>
                <a:gd name="connsiteY2" fmla="*/ 1216095 h 2441192"/>
                <a:gd name="connsiteX3" fmla="*/ 2137437 w 2436791"/>
                <a:gd name="connsiteY3" fmla="*/ 2398333 h 2441192"/>
                <a:gd name="connsiteX4" fmla="*/ 2111400 w 2436791"/>
                <a:gd name="connsiteY4" fmla="*/ 2441192 h 2441192"/>
                <a:gd name="connsiteX5" fmla="*/ 0 w 2436791"/>
                <a:gd name="connsiteY5" fmla="*/ 1222175 h 2441192"/>
                <a:gd name="connsiteX6" fmla="*/ 2116869 w 2436791"/>
                <a:gd name="connsiteY6" fmla="*/ 0 h 2441192"/>
                <a:gd name="connsiteX0" fmla="*/ 2116869 w 2436791"/>
                <a:gd name="connsiteY0" fmla="*/ 0 h 2629173"/>
                <a:gd name="connsiteX1" fmla="*/ 2137437 w 2436791"/>
                <a:gd name="connsiteY1" fmla="*/ 33857 h 2629173"/>
                <a:gd name="connsiteX2" fmla="*/ 2436791 w 2436791"/>
                <a:gd name="connsiteY2" fmla="*/ 1216095 h 2629173"/>
                <a:gd name="connsiteX3" fmla="*/ 2137437 w 2436791"/>
                <a:gd name="connsiteY3" fmla="*/ 2398333 h 2629173"/>
                <a:gd name="connsiteX4" fmla="*/ 2008369 w 2436791"/>
                <a:gd name="connsiteY4" fmla="*/ 2629173 h 2629173"/>
                <a:gd name="connsiteX5" fmla="*/ 0 w 2436791"/>
                <a:gd name="connsiteY5" fmla="*/ 1222175 h 2629173"/>
                <a:gd name="connsiteX6" fmla="*/ 2116869 w 2436791"/>
                <a:gd name="connsiteY6" fmla="*/ 0 h 2629173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8332"/>
                <a:gd name="connsiteY0" fmla="*/ 0 h 2863890"/>
                <a:gd name="connsiteX1" fmla="*/ 2035306 w 2438332"/>
                <a:gd name="connsiteY1" fmla="*/ 121620 h 2863890"/>
                <a:gd name="connsiteX2" fmla="*/ 2436791 w 2438332"/>
                <a:gd name="connsiteY2" fmla="*/ 1450812 h 2863890"/>
                <a:gd name="connsiteX3" fmla="*/ 2137437 w 2438332"/>
                <a:gd name="connsiteY3" fmla="*/ 2633050 h 2863890"/>
                <a:gd name="connsiteX4" fmla="*/ 2008369 w 2438332"/>
                <a:gd name="connsiteY4" fmla="*/ 2863890 h 2863890"/>
                <a:gd name="connsiteX5" fmla="*/ 0 w 2438332"/>
                <a:gd name="connsiteY5" fmla="*/ 1456892 h 2863890"/>
                <a:gd name="connsiteX6" fmla="*/ 1938926 w 2438332"/>
                <a:gd name="connsiteY6" fmla="*/ 0 h 28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332" h="2863890">
                  <a:moveTo>
                    <a:pt x="1938926" y="0"/>
                  </a:moveTo>
                  <a:cubicBezTo>
                    <a:pt x="1960537" y="14305"/>
                    <a:pt x="1969136" y="32095"/>
                    <a:pt x="2035306" y="121620"/>
                  </a:cubicBezTo>
                  <a:cubicBezTo>
                    <a:pt x="2226218" y="473056"/>
                    <a:pt x="2419769" y="1032240"/>
                    <a:pt x="2436791" y="1450812"/>
                  </a:cubicBezTo>
                  <a:cubicBezTo>
                    <a:pt x="2453813" y="1869384"/>
                    <a:pt x="2328349" y="2281614"/>
                    <a:pt x="2137437" y="2633050"/>
                  </a:cubicBezTo>
                  <a:lnTo>
                    <a:pt x="2008369" y="2863890"/>
                  </a:lnTo>
                  <a:lnTo>
                    <a:pt x="0" y="1456892"/>
                  </a:lnTo>
                  <a:lnTo>
                    <a:pt x="193892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CF8912-6663-41E5-9249-E680E012D004}"/>
                </a:ext>
              </a:extLst>
            </p:cNvPr>
            <p:cNvSpPr/>
            <p:nvPr/>
          </p:nvSpPr>
          <p:spPr>
            <a:xfrm rot="16521329">
              <a:off x="3666567" y="3502981"/>
              <a:ext cx="2304845" cy="2437781"/>
            </a:xfrm>
            <a:custGeom>
              <a:avLst/>
              <a:gdLst>
                <a:gd name="connsiteX0" fmla="*/ 2114291 w 2114291"/>
                <a:gd name="connsiteY0" fmla="*/ 0 h 2437781"/>
                <a:gd name="connsiteX1" fmla="*/ 2114291 w 2114291"/>
                <a:gd name="connsiteY1" fmla="*/ 2437781 h 2437781"/>
                <a:gd name="connsiteX2" fmla="*/ 1878700 w 2114291"/>
                <a:gd name="connsiteY2" fmla="*/ 2425885 h 2437781"/>
                <a:gd name="connsiteX3" fmla="*/ 75624 w 2114291"/>
                <a:gd name="connsiteY3" fmla="*/ 1345168 h 2437781"/>
                <a:gd name="connsiteX4" fmla="*/ 0 w 2114291"/>
                <a:gd name="connsiteY4" fmla="*/ 1220687 h 2437781"/>
                <a:gd name="connsiteX5" fmla="*/ 2114291 w 2114291"/>
                <a:gd name="connsiteY5" fmla="*/ 0 h 2437781"/>
                <a:gd name="connsiteX0" fmla="*/ 2337593 w 2337593"/>
                <a:gd name="connsiteY0" fmla="*/ 0 h 2437781"/>
                <a:gd name="connsiteX1" fmla="*/ 2337593 w 2337593"/>
                <a:gd name="connsiteY1" fmla="*/ 2437781 h 2437781"/>
                <a:gd name="connsiteX2" fmla="*/ 2102002 w 2337593"/>
                <a:gd name="connsiteY2" fmla="*/ 2425885 h 2437781"/>
                <a:gd name="connsiteX3" fmla="*/ 298926 w 2337593"/>
                <a:gd name="connsiteY3" fmla="*/ 1345168 h 2437781"/>
                <a:gd name="connsiteX4" fmla="*/ 0 w 2337593"/>
                <a:gd name="connsiteY4" fmla="*/ 777632 h 2437781"/>
                <a:gd name="connsiteX5" fmla="*/ 2337593 w 233759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04845 w 2304845"/>
                <a:gd name="connsiteY0" fmla="*/ 0 h 2437781"/>
                <a:gd name="connsiteX1" fmla="*/ 2304845 w 2304845"/>
                <a:gd name="connsiteY1" fmla="*/ 2437781 h 2437781"/>
                <a:gd name="connsiteX2" fmla="*/ 2069254 w 2304845"/>
                <a:gd name="connsiteY2" fmla="*/ 2425885 h 2437781"/>
                <a:gd name="connsiteX3" fmla="*/ 266178 w 2304845"/>
                <a:gd name="connsiteY3" fmla="*/ 1345168 h 2437781"/>
                <a:gd name="connsiteX4" fmla="*/ 0 w 2304845"/>
                <a:gd name="connsiteY4" fmla="*/ 769778 h 2437781"/>
                <a:gd name="connsiteX5" fmla="*/ 2304845 w 2304845"/>
                <a:gd name="connsiteY5" fmla="*/ 0 h 243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845" h="2437781">
                  <a:moveTo>
                    <a:pt x="2304845" y="0"/>
                  </a:moveTo>
                  <a:lnTo>
                    <a:pt x="2304845" y="2437781"/>
                  </a:lnTo>
                  <a:lnTo>
                    <a:pt x="2069254" y="2425885"/>
                  </a:lnTo>
                  <a:cubicBezTo>
                    <a:pt x="1318844" y="2349677"/>
                    <a:pt x="667326" y="1938946"/>
                    <a:pt x="266178" y="1345168"/>
                  </a:cubicBezTo>
                  <a:cubicBezTo>
                    <a:pt x="161943" y="1158014"/>
                    <a:pt x="78452" y="988050"/>
                    <a:pt x="0" y="769778"/>
                  </a:cubicBezTo>
                  <a:lnTo>
                    <a:pt x="2304845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1620FC5D-C92F-4C73-999A-F3B1836C9F18}"/>
                </a:ext>
              </a:extLst>
            </p:cNvPr>
            <p:cNvSpPr/>
            <p:nvPr/>
          </p:nvSpPr>
          <p:spPr>
            <a:xfrm>
              <a:off x="1091049" y="846521"/>
              <a:ext cx="5218960" cy="5218960"/>
            </a:xfrm>
            <a:prstGeom prst="donut">
              <a:avLst>
                <a:gd name="adj" fmla="val 3118"/>
              </a:avLst>
            </a:prstGeom>
            <a:solidFill>
              <a:srgbClr val="00206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C7907D73-8977-426E-908A-945055E3904E}"/>
              </a:ext>
            </a:extLst>
          </p:cNvPr>
          <p:cNvSpPr/>
          <p:nvPr/>
        </p:nvSpPr>
        <p:spPr>
          <a:xfrm>
            <a:off x="3124108" y="287613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9" name="Graphic 48" descr="Play">
            <a:extLst>
              <a:ext uri="{FF2B5EF4-FFF2-40B4-BE49-F238E27FC236}">
                <a16:creationId xmlns:a16="http://schemas.microsoft.com/office/drawing/2014/main" id="{7552A9C6-5CB4-4FB2-836E-7C20D366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867" y="3142368"/>
            <a:ext cx="621968" cy="621968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5FFB3B47-0EAF-407E-B5B4-6F59E2957D68}"/>
              </a:ext>
            </a:extLst>
          </p:cNvPr>
          <p:cNvSpPr/>
          <p:nvPr/>
        </p:nvSpPr>
        <p:spPr>
          <a:xfrm>
            <a:off x="5692285" y="2036888"/>
            <a:ext cx="185303" cy="185303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A45942-539C-4DA5-AF26-776C0C2DC03E}"/>
              </a:ext>
            </a:extLst>
          </p:cNvPr>
          <p:cNvCxnSpPr>
            <a:cxnSpLocks/>
          </p:cNvCxnSpPr>
          <p:nvPr/>
        </p:nvCxnSpPr>
        <p:spPr>
          <a:xfrm flipV="1">
            <a:off x="5842441" y="1160773"/>
            <a:ext cx="1264275" cy="905502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21D0A6-FBE1-44FC-9B51-304B56BC1A7B}"/>
              </a:ext>
            </a:extLst>
          </p:cNvPr>
          <p:cNvCxnSpPr>
            <a:cxnSpLocks/>
          </p:cNvCxnSpPr>
          <p:nvPr/>
        </p:nvCxnSpPr>
        <p:spPr>
          <a:xfrm flipV="1">
            <a:off x="7100366" y="1130847"/>
            <a:ext cx="2195035" cy="29926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8A0767B-1831-42F8-822E-A503CF803F29}"/>
              </a:ext>
            </a:extLst>
          </p:cNvPr>
          <p:cNvSpPr/>
          <p:nvPr/>
        </p:nvSpPr>
        <p:spPr>
          <a:xfrm>
            <a:off x="8020693" y="76151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que 28">
            <a:extLst>
              <a:ext uri="{FF2B5EF4-FFF2-40B4-BE49-F238E27FC236}">
                <a16:creationId xmlns:a16="http://schemas.microsoft.com/office/drawing/2014/main" id="{7A4684DC-E8C8-4091-9283-FDD9FD611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14310">
            <a:off x="2630900" y="4199453"/>
            <a:ext cx="609952" cy="736256"/>
          </a:xfrm>
          <a:prstGeom prst="rect">
            <a:avLst/>
          </a:prstGeom>
        </p:spPr>
      </p:pic>
      <p:pic>
        <p:nvPicPr>
          <p:cNvPr id="30" name="Graphique 29">
            <a:extLst>
              <a:ext uri="{FF2B5EF4-FFF2-40B4-BE49-F238E27FC236}">
                <a16:creationId xmlns:a16="http://schemas.microsoft.com/office/drawing/2014/main" id="{7473E9EC-2F3A-4D3F-9448-3AF9158957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3387">
            <a:off x="3932619" y="4166479"/>
            <a:ext cx="1302165" cy="778862"/>
          </a:xfrm>
          <a:prstGeom prst="rect">
            <a:avLst/>
          </a:prstGeom>
        </p:spPr>
      </p:pic>
      <p:pic>
        <p:nvPicPr>
          <p:cNvPr id="31" name="Graphic 44">
            <a:extLst>
              <a:ext uri="{FF2B5EF4-FFF2-40B4-BE49-F238E27FC236}">
                <a16:creationId xmlns:a16="http://schemas.microsoft.com/office/drawing/2014/main" id="{640E4E2B-B500-4CC7-B24D-C80BE209E51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65" y="2222191"/>
            <a:ext cx="1075335" cy="918159"/>
          </a:xfrm>
          <a:prstGeom prst="rect">
            <a:avLst/>
          </a:prstGeom>
        </p:spPr>
      </p:pic>
      <p:pic>
        <p:nvPicPr>
          <p:cNvPr id="32" name="Graphique 31">
            <a:extLst>
              <a:ext uri="{FF2B5EF4-FFF2-40B4-BE49-F238E27FC236}">
                <a16:creationId xmlns:a16="http://schemas.microsoft.com/office/drawing/2014/main" id="{6F2D3614-5CDF-45E7-85D8-E220106E4D4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4622">
            <a:off x="2885053" y="1577495"/>
            <a:ext cx="914400" cy="866483"/>
          </a:xfrm>
          <a:prstGeom prst="rect">
            <a:avLst/>
          </a:prstGeom>
        </p:spPr>
      </p:pic>
      <p:pic>
        <p:nvPicPr>
          <p:cNvPr id="37" name="Graphique 36">
            <a:extLst>
              <a:ext uri="{FF2B5EF4-FFF2-40B4-BE49-F238E27FC236}">
                <a16:creationId xmlns:a16="http://schemas.microsoft.com/office/drawing/2014/main" id="{95AAD8E7-8B67-4E51-87AD-9EA4BF27A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52582">
            <a:off x="1733574" y="2658544"/>
            <a:ext cx="8642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3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7E149DC-A2E5-477C-ACF0-C8AB87AB0FC3}"/>
              </a:ext>
            </a:extLst>
          </p:cNvPr>
          <p:cNvGrpSpPr/>
          <p:nvPr/>
        </p:nvGrpSpPr>
        <p:grpSpPr>
          <a:xfrm rot="13190094">
            <a:off x="946738" y="779885"/>
            <a:ext cx="5308679" cy="5463020"/>
            <a:chOff x="1001330" y="602461"/>
            <a:chExt cx="5308679" cy="546302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0E6361-D031-41C8-9067-71E795FC0FEC}"/>
                </a:ext>
              </a:extLst>
            </p:cNvPr>
            <p:cNvSpPr/>
            <p:nvPr/>
          </p:nvSpPr>
          <p:spPr>
            <a:xfrm rot="18656736">
              <a:off x="2392354" y="532522"/>
              <a:ext cx="2306331" cy="2446209"/>
            </a:xfrm>
            <a:custGeom>
              <a:avLst/>
              <a:gdLst>
                <a:gd name="connsiteX0" fmla="*/ 0 w 2123639"/>
                <a:gd name="connsiteY0" fmla="*/ 0 h 2458561"/>
                <a:gd name="connsiteX1" fmla="*/ 235593 w 2123639"/>
                <a:gd name="connsiteY1" fmla="*/ 11896 h 2458561"/>
                <a:gd name="connsiteX2" fmla="*/ 2038669 w 2123639"/>
                <a:gd name="connsiteY2" fmla="*/ 1092613 h 2458561"/>
                <a:gd name="connsiteX3" fmla="*/ 2123639 w 2123639"/>
                <a:gd name="connsiteY3" fmla="*/ 1232478 h 2458561"/>
                <a:gd name="connsiteX4" fmla="*/ 0 w 2123639"/>
                <a:gd name="connsiteY4" fmla="*/ 2458561 h 2458561"/>
                <a:gd name="connsiteX5" fmla="*/ 0 w 2123639"/>
                <a:gd name="connsiteY5" fmla="*/ 0 h 2458561"/>
                <a:gd name="connsiteX0" fmla="*/ 0 w 2374731"/>
                <a:gd name="connsiteY0" fmla="*/ 0 h 2458561"/>
                <a:gd name="connsiteX1" fmla="*/ 235593 w 2374731"/>
                <a:gd name="connsiteY1" fmla="*/ 11896 h 2458561"/>
                <a:gd name="connsiteX2" fmla="*/ 2038669 w 2374731"/>
                <a:gd name="connsiteY2" fmla="*/ 1092613 h 2458561"/>
                <a:gd name="connsiteX3" fmla="*/ 2374731 w 2374731"/>
                <a:gd name="connsiteY3" fmla="*/ 1754432 h 2458561"/>
                <a:gd name="connsiteX4" fmla="*/ 0 w 2374731"/>
                <a:gd name="connsiteY4" fmla="*/ 2458561 h 2458561"/>
                <a:gd name="connsiteX5" fmla="*/ 0 w 2374731"/>
                <a:gd name="connsiteY5" fmla="*/ 0 h 2458561"/>
                <a:gd name="connsiteX0" fmla="*/ 0 w 2337278"/>
                <a:gd name="connsiteY0" fmla="*/ 0 h 2458561"/>
                <a:gd name="connsiteX1" fmla="*/ 235593 w 2337278"/>
                <a:gd name="connsiteY1" fmla="*/ 11896 h 2458561"/>
                <a:gd name="connsiteX2" fmla="*/ 2038669 w 2337278"/>
                <a:gd name="connsiteY2" fmla="*/ 1092613 h 2458561"/>
                <a:gd name="connsiteX3" fmla="*/ 2337278 w 2337278"/>
                <a:gd name="connsiteY3" fmla="*/ 1711265 h 2458561"/>
                <a:gd name="connsiteX4" fmla="*/ 0 w 2337278"/>
                <a:gd name="connsiteY4" fmla="*/ 2458561 h 2458561"/>
                <a:gd name="connsiteX5" fmla="*/ 0 w 2337278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42682 w 2306331"/>
                <a:gd name="connsiteY1" fmla="*/ 3096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7563 w 2306331"/>
                <a:gd name="connsiteY0" fmla="*/ 0 h 2446209"/>
                <a:gd name="connsiteX1" fmla="*/ 242682 w 2306331"/>
                <a:gd name="connsiteY1" fmla="*/ 18614 h 2446209"/>
                <a:gd name="connsiteX2" fmla="*/ 2020207 w 2306331"/>
                <a:gd name="connsiteY2" fmla="*/ 1102585 h 2446209"/>
                <a:gd name="connsiteX3" fmla="*/ 2306331 w 2306331"/>
                <a:gd name="connsiteY3" fmla="*/ 1706848 h 2446209"/>
                <a:gd name="connsiteX4" fmla="*/ 0 w 2306331"/>
                <a:gd name="connsiteY4" fmla="*/ 2446209 h 2446209"/>
                <a:gd name="connsiteX5" fmla="*/ 7563 w 2306331"/>
                <a:gd name="connsiteY5" fmla="*/ 0 h 244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6331" h="2446209">
                  <a:moveTo>
                    <a:pt x="7563" y="0"/>
                  </a:moveTo>
                  <a:lnTo>
                    <a:pt x="242682" y="18614"/>
                  </a:lnTo>
                  <a:cubicBezTo>
                    <a:pt x="993093" y="94823"/>
                    <a:pt x="1542010" y="452706"/>
                    <a:pt x="2020207" y="1102585"/>
                  </a:cubicBezTo>
                  <a:cubicBezTo>
                    <a:pt x="2142650" y="1295233"/>
                    <a:pt x="2231261" y="1488861"/>
                    <a:pt x="2306331" y="1706848"/>
                  </a:cubicBezTo>
                  <a:lnTo>
                    <a:pt x="0" y="2446209"/>
                  </a:lnTo>
                  <a:lnTo>
                    <a:pt x="75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1CCC4E-35DD-40D7-8DFA-29B605F0BD1F}"/>
                </a:ext>
              </a:extLst>
            </p:cNvPr>
            <p:cNvSpPr/>
            <p:nvPr/>
          </p:nvSpPr>
          <p:spPr>
            <a:xfrm rot="17914740">
              <a:off x="903550" y="2322540"/>
              <a:ext cx="2633604" cy="2438044"/>
            </a:xfrm>
            <a:custGeom>
              <a:avLst/>
              <a:gdLst>
                <a:gd name="connsiteX0" fmla="*/ 2119760 w 2119760"/>
                <a:gd name="connsiteY0" fmla="*/ 0 h 2449940"/>
                <a:gd name="connsiteX1" fmla="*/ 2119760 w 2119760"/>
                <a:gd name="connsiteY1" fmla="*/ 2449940 h 2449940"/>
                <a:gd name="connsiteX2" fmla="*/ 0 w 2119760"/>
                <a:gd name="connsiteY2" fmla="*/ 1226096 h 2449940"/>
                <a:gd name="connsiteX3" fmla="*/ 81093 w 2119760"/>
                <a:gd name="connsiteY3" fmla="*/ 1092613 h 2449940"/>
                <a:gd name="connsiteX4" fmla="*/ 1884169 w 2119760"/>
                <a:gd name="connsiteY4" fmla="*/ 11896 h 2449940"/>
                <a:gd name="connsiteX5" fmla="*/ 2119760 w 2119760"/>
                <a:gd name="connsiteY5" fmla="*/ 0 h 2449940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604" h="2438044">
                  <a:moveTo>
                    <a:pt x="2633604" y="55282"/>
                  </a:moveTo>
                  <a:lnTo>
                    <a:pt x="2119760" y="2438044"/>
                  </a:lnTo>
                  <a:lnTo>
                    <a:pt x="0" y="1214200"/>
                  </a:lnTo>
                  <a:lnTo>
                    <a:pt x="81093" y="1080717"/>
                  </a:lnTo>
                  <a:cubicBezTo>
                    <a:pt x="482241" y="486939"/>
                    <a:pt x="1133759" y="76209"/>
                    <a:pt x="1884169" y="0"/>
                  </a:cubicBezTo>
                  <a:cubicBezTo>
                    <a:pt x="2133981" y="18427"/>
                    <a:pt x="2152712" y="10882"/>
                    <a:pt x="2633604" y="55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AE1E49-CEE6-4C19-8974-45742D0C4FAC}"/>
                </a:ext>
              </a:extLst>
            </p:cNvPr>
            <p:cNvSpPr/>
            <p:nvPr/>
          </p:nvSpPr>
          <p:spPr>
            <a:xfrm rot="17221010">
              <a:off x="1907121" y="3128821"/>
              <a:ext cx="2451723" cy="2852699"/>
            </a:xfrm>
            <a:custGeom>
              <a:avLst/>
              <a:gdLst>
                <a:gd name="connsiteX0" fmla="*/ 323800 w 2451723"/>
                <a:gd name="connsiteY0" fmla="*/ 0 h 2453956"/>
                <a:gd name="connsiteX1" fmla="*/ 2451723 w 2451723"/>
                <a:gd name="connsiteY1" fmla="*/ 1228557 h 2453956"/>
                <a:gd name="connsiteX2" fmla="*/ 329269 w 2451723"/>
                <a:gd name="connsiteY2" fmla="*/ 2453956 h 2453956"/>
                <a:gd name="connsiteX3" fmla="*/ 299354 w 2451723"/>
                <a:gd name="connsiteY3" fmla="*/ 2404715 h 2453956"/>
                <a:gd name="connsiteX4" fmla="*/ 0 w 2451723"/>
                <a:gd name="connsiteY4" fmla="*/ 1222477 h 2453956"/>
                <a:gd name="connsiteX5" fmla="*/ 299354 w 2451723"/>
                <a:gd name="connsiteY5" fmla="*/ 40239 h 2453956"/>
                <a:gd name="connsiteX6" fmla="*/ 323800 w 2451723"/>
                <a:gd name="connsiteY6" fmla="*/ 0 h 2453956"/>
                <a:gd name="connsiteX0" fmla="*/ 606849 w 2451723"/>
                <a:gd name="connsiteY0" fmla="*/ 0 h 2852699"/>
                <a:gd name="connsiteX1" fmla="*/ 2451723 w 2451723"/>
                <a:gd name="connsiteY1" fmla="*/ 1627300 h 2852699"/>
                <a:gd name="connsiteX2" fmla="*/ 329269 w 2451723"/>
                <a:gd name="connsiteY2" fmla="*/ 2852699 h 2852699"/>
                <a:gd name="connsiteX3" fmla="*/ 299354 w 2451723"/>
                <a:gd name="connsiteY3" fmla="*/ 2803458 h 2852699"/>
                <a:gd name="connsiteX4" fmla="*/ 0 w 2451723"/>
                <a:gd name="connsiteY4" fmla="*/ 1621220 h 2852699"/>
                <a:gd name="connsiteX5" fmla="*/ 299354 w 2451723"/>
                <a:gd name="connsiteY5" fmla="*/ 438982 h 2852699"/>
                <a:gd name="connsiteX6" fmla="*/ 606849 w 2451723"/>
                <a:gd name="connsiteY6" fmla="*/ 0 h 285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723" h="2852699">
                  <a:moveTo>
                    <a:pt x="606849" y="0"/>
                  </a:moveTo>
                  <a:lnTo>
                    <a:pt x="2451723" y="1627300"/>
                  </a:lnTo>
                  <a:lnTo>
                    <a:pt x="329269" y="2852699"/>
                  </a:lnTo>
                  <a:lnTo>
                    <a:pt x="299354" y="2803458"/>
                  </a:lnTo>
                  <a:cubicBezTo>
                    <a:pt x="108442" y="2452022"/>
                    <a:pt x="0" y="2049285"/>
                    <a:pt x="0" y="1621220"/>
                  </a:cubicBezTo>
                  <a:cubicBezTo>
                    <a:pt x="0" y="1193155"/>
                    <a:pt x="108442" y="790418"/>
                    <a:pt x="299354" y="438982"/>
                  </a:cubicBezTo>
                  <a:lnTo>
                    <a:pt x="606849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0F49F5-53F6-4C19-BD30-7D678E727D76}"/>
                </a:ext>
              </a:extLst>
            </p:cNvPr>
            <p:cNvSpPr/>
            <p:nvPr/>
          </p:nvSpPr>
          <p:spPr>
            <a:xfrm rot="19800000">
              <a:off x="3565402" y="1376402"/>
              <a:ext cx="2438332" cy="2863890"/>
            </a:xfrm>
            <a:custGeom>
              <a:avLst/>
              <a:gdLst>
                <a:gd name="connsiteX0" fmla="*/ 2116869 w 2436791"/>
                <a:gd name="connsiteY0" fmla="*/ 0 h 2441192"/>
                <a:gd name="connsiteX1" fmla="*/ 2137437 w 2436791"/>
                <a:gd name="connsiteY1" fmla="*/ 33857 h 2441192"/>
                <a:gd name="connsiteX2" fmla="*/ 2436791 w 2436791"/>
                <a:gd name="connsiteY2" fmla="*/ 1216095 h 2441192"/>
                <a:gd name="connsiteX3" fmla="*/ 2137437 w 2436791"/>
                <a:gd name="connsiteY3" fmla="*/ 2398333 h 2441192"/>
                <a:gd name="connsiteX4" fmla="*/ 2111400 w 2436791"/>
                <a:gd name="connsiteY4" fmla="*/ 2441192 h 2441192"/>
                <a:gd name="connsiteX5" fmla="*/ 0 w 2436791"/>
                <a:gd name="connsiteY5" fmla="*/ 1222175 h 2441192"/>
                <a:gd name="connsiteX6" fmla="*/ 2116869 w 2436791"/>
                <a:gd name="connsiteY6" fmla="*/ 0 h 2441192"/>
                <a:gd name="connsiteX0" fmla="*/ 2116869 w 2436791"/>
                <a:gd name="connsiteY0" fmla="*/ 0 h 2629173"/>
                <a:gd name="connsiteX1" fmla="*/ 2137437 w 2436791"/>
                <a:gd name="connsiteY1" fmla="*/ 33857 h 2629173"/>
                <a:gd name="connsiteX2" fmla="*/ 2436791 w 2436791"/>
                <a:gd name="connsiteY2" fmla="*/ 1216095 h 2629173"/>
                <a:gd name="connsiteX3" fmla="*/ 2137437 w 2436791"/>
                <a:gd name="connsiteY3" fmla="*/ 2398333 h 2629173"/>
                <a:gd name="connsiteX4" fmla="*/ 2008369 w 2436791"/>
                <a:gd name="connsiteY4" fmla="*/ 2629173 h 2629173"/>
                <a:gd name="connsiteX5" fmla="*/ 0 w 2436791"/>
                <a:gd name="connsiteY5" fmla="*/ 1222175 h 2629173"/>
                <a:gd name="connsiteX6" fmla="*/ 2116869 w 2436791"/>
                <a:gd name="connsiteY6" fmla="*/ 0 h 2629173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8332"/>
                <a:gd name="connsiteY0" fmla="*/ 0 h 2863890"/>
                <a:gd name="connsiteX1" fmla="*/ 2035306 w 2438332"/>
                <a:gd name="connsiteY1" fmla="*/ 121620 h 2863890"/>
                <a:gd name="connsiteX2" fmla="*/ 2436791 w 2438332"/>
                <a:gd name="connsiteY2" fmla="*/ 1450812 h 2863890"/>
                <a:gd name="connsiteX3" fmla="*/ 2137437 w 2438332"/>
                <a:gd name="connsiteY3" fmla="*/ 2633050 h 2863890"/>
                <a:gd name="connsiteX4" fmla="*/ 2008369 w 2438332"/>
                <a:gd name="connsiteY4" fmla="*/ 2863890 h 2863890"/>
                <a:gd name="connsiteX5" fmla="*/ 0 w 2438332"/>
                <a:gd name="connsiteY5" fmla="*/ 1456892 h 2863890"/>
                <a:gd name="connsiteX6" fmla="*/ 1938926 w 2438332"/>
                <a:gd name="connsiteY6" fmla="*/ 0 h 28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332" h="2863890">
                  <a:moveTo>
                    <a:pt x="1938926" y="0"/>
                  </a:moveTo>
                  <a:cubicBezTo>
                    <a:pt x="1960537" y="14305"/>
                    <a:pt x="1969136" y="32095"/>
                    <a:pt x="2035306" y="121620"/>
                  </a:cubicBezTo>
                  <a:cubicBezTo>
                    <a:pt x="2226218" y="473056"/>
                    <a:pt x="2419769" y="1032240"/>
                    <a:pt x="2436791" y="1450812"/>
                  </a:cubicBezTo>
                  <a:cubicBezTo>
                    <a:pt x="2453813" y="1869384"/>
                    <a:pt x="2328349" y="2281614"/>
                    <a:pt x="2137437" y="2633050"/>
                  </a:cubicBezTo>
                  <a:lnTo>
                    <a:pt x="2008369" y="2863890"/>
                  </a:lnTo>
                  <a:lnTo>
                    <a:pt x="0" y="1456892"/>
                  </a:lnTo>
                  <a:lnTo>
                    <a:pt x="193892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CF8912-6663-41E5-9249-E680E012D004}"/>
                </a:ext>
              </a:extLst>
            </p:cNvPr>
            <p:cNvSpPr/>
            <p:nvPr/>
          </p:nvSpPr>
          <p:spPr>
            <a:xfrm rot="16521329">
              <a:off x="3666566" y="3502981"/>
              <a:ext cx="2304845" cy="2437781"/>
            </a:xfrm>
            <a:custGeom>
              <a:avLst/>
              <a:gdLst>
                <a:gd name="connsiteX0" fmla="*/ 2114291 w 2114291"/>
                <a:gd name="connsiteY0" fmla="*/ 0 h 2437781"/>
                <a:gd name="connsiteX1" fmla="*/ 2114291 w 2114291"/>
                <a:gd name="connsiteY1" fmla="*/ 2437781 h 2437781"/>
                <a:gd name="connsiteX2" fmla="*/ 1878700 w 2114291"/>
                <a:gd name="connsiteY2" fmla="*/ 2425885 h 2437781"/>
                <a:gd name="connsiteX3" fmla="*/ 75624 w 2114291"/>
                <a:gd name="connsiteY3" fmla="*/ 1345168 h 2437781"/>
                <a:gd name="connsiteX4" fmla="*/ 0 w 2114291"/>
                <a:gd name="connsiteY4" fmla="*/ 1220687 h 2437781"/>
                <a:gd name="connsiteX5" fmla="*/ 2114291 w 2114291"/>
                <a:gd name="connsiteY5" fmla="*/ 0 h 2437781"/>
                <a:gd name="connsiteX0" fmla="*/ 2337593 w 2337593"/>
                <a:gd name="connsiteY0" fmla="*/ 0 h 2437781"/>
                <a:gd name="connsiteX1" fmla="*/ 2337593 w 2337593"/>
                <a:gd name="connsiteY1" fmla="*/ 2437781 h 2437781"/>
                <a:gd name="connsiteX2" fmla="*/ 2102002 w 2337593"/>
                <a:gd name="connsiteY2" fmla="*/ 2425885 h 2437781"/>
                <a:gd name="connsiteX3" fmla="*/ 298926 w 2337593"/>
                <a:gd name="connsiteY3" fmla="*/ 1345168 h 2437781"/>
                <a:gd name="connsiteX4" fmla="*/ 0 w 2337593"/>
                <a:gd name="connsiteY4" fmla="*/ 777632 h 2437781"/>
                <a:gd name="connsiteX5" fmla="*/ 2337593 w 233759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04845 w 2304845"/>
                <a:gd name="connsiteY0" fmla="*/ 0 h 2437781"/>
                <a:gd name="connsiteX1" fmla="*/ 2304845 w 2304845"/>
                <a:gd name="connsiteY1" fmla="*/ 2437781 h 2437781"/>
                <a:gd name="connsiteX2" fmla="*/ 2069254 w 2304845"/>
                <a:gd name="connsiteY2" fmla="*/ 2425885 h 2437781"/>
                <a:gd name="connsiteX3" fmla="*/ 266178 w 2304845"/>
                <a:gd name="connsiteY3" fmla="*/ 1345168 h 2437781"/>
                <a:gd name="connsiteX4" fmla="*/ 0 w 2304845"/>
                <a:gd name="connsiteY4" fmla="*/ 769778 h 2437781"/>
                <a:gd name="connsiteX5" fmla="*/ 2304845 w 2304845"/>
                <a:gd name="connsiteY5" fmla="*/ 0 h 243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845" h="2437781">
                  <a:moveTo>
                    <a:pt x="2304845" y="0"/>
                  </a:moveTo>
                  <a:lnTo>
                    <a:pt x="2304845" y="2437781"/>
                  </a:lnTo>
                  <a:lnTo>
                    <a:pt x="2069254" y="2425885"/>
                  </a:lnTo>
                  <a:cubicBezTo>
                    <a:pt x="1318844" y="2349677"/>
                    <a:pt x="667326" y="1938946"/>
                    <a:pt x="266178" y="1345168"/>
                  </a:cubicBezTo>
                  <a:cubicBezTo>
                    <a:pt x="161943" y="1158014"/>
                    <a:pt x="78452" y="988050"/>
                    <a:pt x="0" y="769778"/>
                  </a:cubicBezTo>
                  <a:lnTo>
                    <a:pt x="2304845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1620FC5D-C92F-4C73-999A-F3B1836C9F18}"/>
                </a:ext>
              </a:extLst>
            </p:cNvPr>
            <p:cNvSpPr/>
            <p:nvPr/>
          </p:nvSpPr>
          <p:spPr>
            <a:xfrm>
              <a:off x="1091049" y="846521"/>
              <a:ext cx="5218960" cy="5218960"/>
            </a:xfrm>
            <a:prstGeom prst="donut">
              <a:avLst>
                <a:gd name="adj" fmla="val 3118"/>
              </a:avLst>
            </a:prstGeom>
            <a:solidFill>
              <a:srgbClr val="00206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C7907D73-8977-426E-908A-945055E3904E}"/>
              </a:ext>
            </a:extLst>
          </p:cNvPr>
          <p:cNvSpPr/>
          <p:nvPr/>
        </p:nvSpPr>
        <p:spPr>
          <a:xfrm>
            <a:off x="3124108" y="287613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9" name="Graphic 48" descr="Play">
            <a:extLst>
              <a:ext uri="{FF2B5EF4-FFF2-40B4-BE49-F238E27FC236}">
                <a16:creationId xmlns:a16="http://schemas.microsoft.com/office/drawing/2014/main" id="{7552A9C6-5CB4-4FB2-836E-7C20D366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867" y="3142368"/>
            <a:ext cx="621968" cy="621968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5FFB3B47-0EAF-407E-B5B4-6F59E2957D68}"/>
              </a:ext>
            </a:extLst>
          </p:cNvPr>
          <p:cNvSpPr/>
          <p:nvPr/>
        </p:nvSpPr>
        <p:spPr>
          <a:xfrm>
            <a:off x="5692285" y="2036888"/>
            <a:ext cx="185303" cy="185303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A45942-539C-4DA5-AF26-776C0C2DC03E}"/>
              </a:ext>
            </a:extLst>
          </p:cNvPr>
          <p:cNvCxnSpPr>
            <a:cxnSpLocks/>
          </p:cNvCxnSpPr>
          <p:nvPr/>
        </p:nvCxnSpPr>
        <p:spPr>
          <a:xfrm flipV="1">
            <a:off x="5842441" y="1160773"/>
            <a:ext cx="1264275" cy="905502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21D0A6-FBE1-44FC-9B51-304B56BC1A7B}"/>
              </a:ext>
            </a:extLst>
          </p:cNvPr>
          <p:cNvCxnSpPr>
            <a:cxnSpLocks/>
          </p:cNvCxnSpPr>
          <p:nvPr/>
        </p:nvCxnSpPr>
        <p:spPr>
          <a:xfrm flipV="1">
            <a:off x="7100366" y="1130847"/>
            <a:ext cx="2195035" cy="29926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0DE182-1ED4-478E-BB98-7A19CBEF4FE6}"/>
              </a:ext>
            </a:extLst>
          </p:cNvPr>
          <p:cNvSpPr/>
          <p:nvPr/>
        </p:nvSpPr>
        <p:spPr>
          <a:xfrm>
            <a:off x="7907559" y="791441"/>
            <a:ext cx="145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0" name="Graphique 29">
            <a:extLst>
              <a:ext uri="{FF2B5EF4-FFF2-40B4-BE49-F238E27FC236}">
                <a16:creationId xmlns:a16="http://schemas.microsoft.com/office/drawing/2014/main" id="{A4E7F1D7-B386-4938-9E65-078840CB46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08969">
            <a:off x="2073838" y="2820118"/>
            <a:ext cx="663483" cy="800871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16E6A969-6223-4805-8B53-213B31AA2CC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68046">
            <a:off x="2579272" y="4327249"/>
            <a:ext cx="765598" cy="725479"/>
          </a:xfrm>
          <a:prstGeom prst="rect">
            <a:avLst/>
          </a:prstGeom>
        </p:spPr>
      </p:pic>
      <p:pic>
        <p:nvPicPr>
          <p:cNvPr id="32" name="Graphic 44">
            <a:extLst>
              <a:ext uri="{FF2B5EF4-FFF2-40B4-BE49-F238E27FC236}">
                <a16:creationId xmlns:a16="http://schemas.microsoft.com/office/drawing/2014/main" id="{B185E82B-A9CC-47B5-AA05-48F64B8A9CC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9810">
            <a:off x="4194789" y="3985213"/>
            <a:ext cx="775287" cy="831948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E0DC85FA-B3B5-4605-BF81-B95DE173B83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7241">
            <a:off x="2837208" y="1477856"/>
            <a:ext cx="914400" cy="898497"/>
          </a:xfrm>
          <a:prstGeom prst="rect">
            <a:avLst/>
          </a:prstGeom>
        </p:spPr>
      </p:pic>
      <p:pic>
        <p:nvPicPr>
          <p:cNvPr id="21" name="Graphique 20" descr="Poignée de main">
            <a:extLst>
              <a:ext uri="{FF2B5EF4-FFF2-40B4-BE49-F238E27FC236}">
                <a16:creationId xmlns:a16="http://schemas.microsoft.com/office/drawing/2014/main" id="{A278170B-FB84-494C-871A-DE132658D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5237">
            <a:off x="4583313" y="21043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46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7E149DC-A2E5-477C-ACF0-C8AB87AB0FC3}"/>
              </a:ext>
            </a:extLst>
          </p:cNvPr>
          <p:cNvGrpSpPr/>
          <p:nvPr/>
        </p:nvGrpSpPr>
        <p:grpSpPr>
          <a:xfrm rot="17174756">
            <a:off x="943957" y="775776"/>
            <a:ext cx="5308679" cy="5463020"/>
            <a:chOff x="1001330" y="602461"/>
            <a:chExt cx="5308679" cy="546302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0E6361-D031-41C8-9067-71E795FC0FEC}"/>
                </a:ext>
              </a:extLst>
            </p:cNvPr>
            <p:cNvSpPr/>
            <p:nvPr/>
          </p:nvSpPr>
          <p:spPr>
            <a:xfrm rot="18656736">
              <a:off x="2392354" y="532522"/>
              <a:ext cx="2306331" cy="2446209"/>
            </a:xfrm>
            <a:custGeom>
              <a:avLst/>
              <a:gdLst>
                <a:gd name="connsiteX0" fmla="*/ 0 w 2123639"/>
                <a:gd name="connsiteY0" fmla="*/ 0 h 2458561"/>
                <a:gd name="connsiteX1" fmla="*/ 235593 w 2123639"/>
                <a:gd name="connsiteY1" fmla="*/ 11896 h 2458561"/>
                <a:gd name="connsiteX2" fmla="*/ 2038669 w 2123639"/>
                <a:gd name="connsiteY2" fmla="*/ 1092613 h 2458561"/>
                <a:gd name="connsiteX3" fmla="*/ 2123639 w 2123639"/>
                <a:gd name="connsiteY3" fmla="*/ 1232478 h 2458561"/>
                <a:gd name="connsiteX4" fmla="*/ 0 w 2123639"/>
                <a:gd name="connsiteY4" fmla="*/ 2458561 h 2458561"/>
                <a:gd name="connsiteX5" fmla="*/ 0 w 2123639"/>
                <a:gd name="connsiteY5" fmla="*/ 0 h 2458561"/>
                <a:gd name="connsiteX0" fmla="*/ 0 w 2374731"/>
                <a:gd name="connsiteY0" fmla="*/ 0 h 2458561"/>
                <a:gd name="connsiteX1" fmla="*/ 235593 w 2374731"/>
                <a:gd name="connsiteY1" fmla="*/ 11896 h 2458561"/>
                <a:gd name="connsiteX2" fmla="*/ 2038669 w 2374731"/>
                <a:gd name="connsiteY2" fmla="*/ 1092613 h 2458561"/>
                <a:gd name="connsiteX3" fmla="*/ 2374731 w 2374731"/>
                <a:gd name="connsiteY3" fmla="*/ 1754432 h 2458561"/>
                <a:gd name="connsiteX4" fmla="*/ 0 w 2374731"/>
                <a:gd name="connsiteY4" fmla="*/ 2458561 h 2458561"/>
                <a:gd name="connsiteX5" fmla="*/ 0 w 2374731"/>
                <a:gd name="connsiteY5" fmla="*/ 0 h 2458561"/>
                <a:gd name="connsiteX0" fmla="*/ 0 w 2337278"/>
                <a:gd name="connsiteY0" fmla="*/ 0 h 2458561"/>
                <a:gd name="connsiteX1" fmla="*/ 235593 w 2337278"/>
                <a:gd name="connsiteY1" fmla="*/ 11896 h 2458561"/>
                <a:gd name="connsiteX2" fmla="*/ 2038669 w 2337278"/>
                <a:gd name="connsiteY2" fmla="*/ 1092613 h 2458561"/>
                <a:gd name="connsiteX3" fmla="*/ 2337278 w 2337278"/>
                <a:gd name="connsiteY3" fmla="*/ 1711265 h 2458561"/>
                <a:gd name="connsiteX4" fmla="*/ 0 w 2337278"/>
                <a:gd name="connsiteY4" fmla="*/ 2458561 h 2458561"/>
                <a:gd name="connsiteX5" fmla="*/ 0 w 2337278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38669 w 2306331"/>
                <a:gd name="connsiteY2" fmla="*/ 1092613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35593 w 2306331"/>
                <a:gd name="connsiteY1" fmla="*/ 1189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0 w 2306331"/>
                <a:gd name="connsiteY0" fmla="*/ 0 h 2458561"/>
                <a:gd name="connsiteX1" fmla="*/ 242682 w 2306331"/>
                <a:gd name="connsiteY1" fmla="*/ 30966 h 2458561"/>
                <a:gd name="connsiteX2" fmla="*/ 2020207 w 2306331"/>
                <a:gd name="connsiteY2" fmla="*/ 1114937 h 2458561"/>
                <a:gd name="connsiteX3" fmla="*/ 2306331 w 2306331"/>
                <a:gd name="connsiteY3" fmla="*/ 1719200 h 2458561"/>
                <a:gd name="connsiteX4" fmla="*/ 0 w 2306331"/>
                <a:gd name="connsiteY4" fmla="*/ 2458561 h 2458561"/>
                <a:gd name="connsiteX5" fmla="*/ 0 w 2306331"/>
                <a:gd name="connsiteY5" fmla="*/ 0 h 2458561"/>
                <a:gd name="connsiteX0" fmla="*/ 7563 w 2306331"/>
                <a:gd name="connsiteY0" fmla="*/ 0 h 2446209"/>
                <a:gd name="connsiteX1" fmla="*/ 242682 w 2306331"/>
                <a:gd name="connsiteY1" fmla="*/ 18614 h 2446209"/>
                <a:gd name="connsiteX2" fmla="*/ 2020207 w 2306331"/>
                <a:gd name="connsiteY2" fmla="*/ 1102585 h 2446209"/>
                <a:gd name="connsiteX3" fmla="*/ 2306331 w 2306331"/>
                <a:gd name="connsiteY3" fmla="*/ 1706848 h 2446209"/>
                <a:gd name="connsiteX4" fmla="*/ 0 w 2306331"/>
                <a:gd name="connsiteY4" fmla="*/ 2446209 h 2446209"/>
                <a:gd name="connsiteX5" fmla="*/ 7563 w 2306331"/>
                <a:gd name="connsiteY5" fmla="*/ 0 h 244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6331" h="2446209">
                  <a:moveTo>
                    <a:pt x="7563" y="0"/>
                  </a:moveTo>
                  <a:lnTo>
                    <a:pt x="242682" y="18614"/>
                  </a:lnTo>
                  <a:cubicBezTo>
                    <a:pt x="993093" y="94823"/>
                    <a:pt x="1542010" y="452706"/>
                    <a:pt x="2020207" y="1102585"/>
                  </a:cubicBezTo>
                  <a:cubicBezTo>
                    <a:pt x="2142650" y="1295233"/>
                    <a:pt x="2231261" y="1488861"/>
                    <a:pt x="2306331" y="1706848"/>
                  </a:cubicBezTo>
                  <a:lnTo>
                    <a:pt x="0" y="2446209"/>
                  </a:lnTo>
                  <a:lnTo>
                    <a:pt x="75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1CCC4E-35DD-40D7-8DFA-29B605F0BD1F}"/>
                </a:ext>
              </a:extLst>
            </p:cNvPr>
            <p:cNvSpPr/>
            <p:nvPr/>
          </p:nvSpPr>
          <p:spPr>
            <a:xfrm rot="17914740">
              <a:off x="903550" y="2322540"/>
              <a:ext cx="2633604" cy="2438044"/>
            </a:xfrm>
            <a:custGeom>
              <a:avLst/>
              <a:gdLst>
                <a:gd name="connsiteX0" fmla="*/ 2119760 w 2119760"/>
                <a:gd name="connsiteY0" fmla="*/ 0 h 2449940"/>
                <a:gd name="connsiteX1" fmla="*/ 2119760 w 2119760"/>
                <a:gd name="connsiteY1" fmla="*/ 2449940 h 2449940"/>
                <a:gd name="connsiteX2" fmla="*/ 0 w 2119760"/>
                <a:gd name="connsiteY2" fmla="*/ 1226096 h 2449940"/>
                <a:gd name="connsiteX3" fmla="*/ 81093 w 2119760"/>
                <a:gd name="connsiteY3" fmla="*/ 1092613 h 2449940"/>
                <a:gd name="connsiteX4" fmla="*/ 1884169 w 2119760"/>
                <a:gd name="connsiteY4" fmla="*/ 11896 h 2449940"/>
                <a:gd name="connsiteX5" fmla="*/ 2119760 w 2119760"/>
                <a:gd name="connsiteY5" fmla="*/ 0 h 2449940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  <a:gd name="connsiteX0" fmla="*/ 2633604 w 2633604"/>
                <a:gd name="connsiteY0" fmla="*/ 55282 h 2438044"/>
                <a:gd name="connsiteX1" fmla="*/ 2119760 w 2633604"/>
                <a:gd name="connsiteY1" fmla="*/ 2438044 h 2438044"/>
                <a:gd name="connsiteX2" fmla="*/ 0 w 2633604"/>
                <a:gd name="connsiteY2" fmla="*/ 1214200 h 2438044"/>
                <a:gd name="connsiteX3" fmla="*/ 81093 w 2633604"/>
                <a:gd name="connsiteY3" fmla="*/ 1080717 h 2438044"/>
                <a:gd name="connsiteX4" fmla="*/ 1884169 w 2633604"/>
                <a:gd name="connsiteY4" fmla="*/ 0 h 2438044"/>
                <a:gd name="connsiteX5" fmla="*/ 2633604 w 2633604"/>
                <a:gd name="connsiteY5" fmla="*/ 55282 h 243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604" h="2438044">
                  <a:moveTo>
                    <a:pt x="2633604" y="55282"/>
                  </a:moveTo>
                  <a:lnTo>
                    <a:pt x="2119760" y="2438044"/>
                  </a:lnTo>
                  <a:lnTo>
                    <a:pt x="0" y="1214200"/>
                  </a:lnTo>
                  <a:lnTo>
                    <a:pt x="81093" y="1080717"/>
                  </a:lnTo>
                  <a:cubicBezTo>
                    <a:pt x="482241" y="486939"/>
                    <a:pt x="1133759" y="76209"/>
                    <a:pt x="1884169" y="0"/>
                  </a:cubicBezTo>
                  <a:cubicBezTo>
                    <a:pt x="2133981" y="18427"/>
                    <a:pt x="2152712" y="10882"/>
                    <a:pt x="2633604" y="55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AE1E49-CEE6-4C19-8974-45742D0C4FAC}"/>
                </a:ext>
              </a:extLst>
            </p:cNvPr>
            <p:cNvSpPr/>
            <p:nvPr/>
          </p:nvSpPr>
          <p:spPr>
            <a:xfrm rot="17221010">
              <a:off x="1907121" y="3128821"/>
              <a:ext cx="2451723" cy="2852699"/>
            </a:xfrm>
            <a:custGeom>
              <a:avLst/>
              <a:gdLst>
                <a:gd name="connsiteX0" fmla="*/ 323800 w 2451723"/>
                <a:gd name="connsiteY0" fmla="*/ 0 h 2453956"/>
                <a:gd name="connsiteX1" fmla="*/ 2451723 w 2451723"/>
                <a:gd name="connsiteY1" fmla="*/ 1228557 h 2453956"/>
                <a:gd name="connsiteX2" fmla="*/ 329269 w 2451723"/>
                <a:gd name="connsiteY2" fmla="*/ 2453956 h 2453956"/>
                <a:gd name="connsiteX3" fmla="*/ 299354 w 2451723"/>
                <a:gd name="connsiteY3" fmla="*/ 2404715 h 2453956"/>
                <a:gd name="connsiteX4" fmla="*/ 0 w 2451723"/>
                <a:gd name="connsiteY4" fmla="*/ 1222477 h 2453956"/>
                <a:gd name="connsiteX5" fmla="*/ 299354 w 2451723"/>
                <a:gd name="connsiteY5" fmla="*/ 40239 h 2453956"/>
                <a:gd name="connsiteX6" fmla="*/ 323800 w 2451723"/>
                <a:gd name="connsiteY6" fmla="*/ 0 h 2453956"/>
                <a:gd name="connsiteX0" fmla="*/ 606849 w 2451723"/>
                <a:gd name="connsiteY0" fmla="*/ 0 h 2852699"/>
                <a:gd name="connsiteX1" fmla="*/ 2451723 w 2451723"/>
                <a:gd name="connsiteY1" fmla="*/ 1627300 h 2852699"/>
                <a:gd name="connsiteX2" fmla="*/ 329269 w 2451723"/>
                <a:gd name="connsiteY2" fmla="*/ 2852699 h 2852699"/>
                <a:gd name="connsiteX3" fmla="*/ 299354 w 2451723"/>
                <a:gd name="connsiteY3" fmla="*/ 2803458 h 2852699"/>
                <a:gd name="connsiteX4" fmla="*/ 0 w 2451723"/>
                <a:gd name="connsiteY4" fmla="*/ 1621220 h 2852699"/>
                <a:gd name="connsiteX5" fmla="*/ 299354 w 2451723"/>
                <a:gd name="connsiteY5" fmla="*/ 438982 h 2852699"/>
                <a:gd name="connsiteX6" fmla="*/ 606849 w 2451723"/>
                <a:gd name="connsiteY6" fmla="*/ 0 h 285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723" h="2852699">
                  <a:moveTo>
                    <a:pt x="606849" y="0"/>
                  </a:moveTo>
                  <a:lnTo>
                    <a:pt x="2451723" y="1627300"/>
                  </a:lnTo>
                  <a:lnTo>
                    <a:pt x="329269" y="2852699"/>
                  </a:lnTo>
                  <a:lnTo>
                    <a:pt x="299354" y="2803458"/>
                  </a:lnTo>
                  <a:cubicBezTo>
                    <a:pt x="108442" y="2452022"/>
                    <a:pt x="0" y="2049285"/>
                    <a:pt x="0" y="1621220"/>
                  </a:cubicBezTo>
                  <a:cubicBezTo>
                    <a:pt x="0" y="1193155"/>
                    <a:pt x="108442" y="790418"/>
                    <a:pt x="299354" y="438982"/>
                  </a:cubicBezTo>
                  <a:lnTo>
                    <a:pt x="6068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0F49F5-53F6-4C19-BD30-7D678E727D76}"/>
                </a:ext>
              </a:extLst>
            </p:cNvPr>
            <p:cNvSpPr/>
            <p:nvPr/>
          </p:nvSpPr>
          <p:spPr>
            <a:xfrm rot="19800000">
              <a:off x="3565402" y="1376402"/>
              <a:ext cx="2438332" cy="2863890"/>
            </a:xfrm>
            <a:custGeom>
              <a:avLst/>
              <a:gdLst>
                <a:gd name="connsiteX0" fmla="*/ 2116869 w 2436791"/>
                <a:gd name="connsiteY0" fmla="*/ 0 h 2441192"/>
                <a:gd name="connsiteX1" fmla="*/ 2137437 w 2436791"/>
                <a:gd name="connsiteY1" fmla="*/ 33857 h 2441192"/>
                <a:gd name="connsiteX2" fmla="*/ 2436791 w 2436791"/>
                <a:gd name="connsiteY2" fmla="*/ 1216095 h 2441192"/>
                <a:gd name="connsiteX3" fmla="*/ 2137437 w 2436791"/>
                <a:gd name="connsiteY3" fmla="*/ 2398333 h 2441192"/>
                <a:gd name="connsiteX4" fmla="*/ 2111400 w 2436791"/>
                <a:gd name="connsiteY4" fmla="*/ 2441192 h 2441192"/>
                <a:gd name="connsiteX5" fmla="*/ 0 w 2436791"/>
                <a:gd name="connsiteY5" fmla="*/ 1222175 h 2441192"/>
                <a:gd name="connsiteX6" fmla="*/ 2116869 w 2436791"/>
                <a:gd name="connsiteY6" fmla="*/ 0 h 2441192"/>
                <a:gd name="connsiteX0" fmla="*/ 2116869 w 2436791"/>
                <a:gd name="connsiteY0" fmla="*/ 0 h 2629173"/>
                <a:gd name="connsiteX1" fmla="*/ 2137437 w 2436791"/>
                <a:gd name="connsiteY1" fmla="*/ 33857 h 2629173"/>
                <a:gd name="connsiteX2" fmla="*/ 2436791 w 2436791"/>
                <a:gd name="connsiteY2" fmla="*/ 1216095 h 2629173"/>
                <a:gd name="connsiteX3" fmla="*/ 2137437 w 2436791"/>
                <a:gd name="connsiteY3" fmla="*/ 2398333 h 2629173"/>
                <a:gd name="connsiteX4" fmla="*/ 2008369 w 2436791"/>
                <a:gd name="connsiteY4" fmla="*/ 2629173 h 2629173"/>
                <a:gd name="connsiteX5" fmla="*/ 0 w 2436791"/>
                <a:gd name="connsiteY5" fmla="*/ 1222175 h 2629173"/>
                <a:gd name="connsiteX6" fmla="*/ 2116869 w 2436791"/>
                <a:gd name="connsiteY6" fmla="*/ 0 h 2629173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6791"/>
                <a:gd name="connsiteY0" fmla="*/ 0 h 2863890"/>
                <a:gd name="connsiteX1" fmla="*/ 2137437 w 2436791"/>
                <a:gd name="connsiteY1" fmla="*/ 268574 h 2863890"/>
                <a:gd name="connsiteX2" fmla="*/ 2436791 w 2436791"/>
                <a:gd name="connsiteY2" fmla="*/ 1450812 h 2863890"/>
                <a:gd name="connsiteX3" fmla="*/ 2137437 w 2436791"/>
                <a:gd name="connsiteY3" fmla="*/ 2633050 h 2863890"/>
                <a:gd name="connsiteX4" fmla="*/ 2008369 w 2436791"/>
                <a:gd name="connsiteY4" fmla="*/ 2863890 h 2863890"/>
                <a:gd name="connsiteX5" fmla="*/ 0 w 2436791"/>
                <a:gd name="connsiteY5" fmla="*/ 1456892 h 2863890"/>
                <a:gd name="connsiteX6" fmla="*/ 1938926 w 2436791"/>
                <a:gd name="connsiteY6" fmla="*/ 0 h 2863890"/>
                <a:gd name="connsiteX0" fmla="*/ 1938926 w 2438332"/>
                <a:gd name="connsiteY0" fmla="*/ 0 h 2863890"/>
                <a:gd name="connsiteX1" fmla="*/ 2035306 w 2438332"/>
                <a:gd name="connsiteY1" fmla="*/ 121620 h 2863890"/>
                <a:gd name="connsiteX2" fmla="*/ 2436791 w 2438332"/>
                <a:gd name="connsiteY2" fmla="*/ 1450812 h 2863890"/>
                <a:gd name="connsiteX3" fmla="*/ 2137437 w 2438332"/>
                <a:gd name="connsiteY3" fmla="*/ 2633050 h 2863890"/>
                <a:gd name="connsiteX4" fmla="*/ 2008369 w 2438332"/>
                <a:gd name="connsiteY4" fmla="*/ 2863890 h 2863890"/>
                <a:gd name="connsiteX5" fmla="*/ 0 w 2438332"/>
                <a:gd name="connsiteY5" fmla="*/ 1456892 h 2863890"/>
                <a:gd name="connsiteX6" fmla="*/ 1938926 w 2438332"/>
                <a:gd name="connsiteY6" fmla="*/ 0 h 28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332" h="2863890">
                  <a:moveTo>
                    <a:pt x="1938926" y="0"/>
                  </a:moveTo>
                  <a:cubicBezTo>
                    <a:pt x="1960537" y="14305"/>
                    <a:pt x="1969136" y="32095"/>
                    <a:pt x="2035306" y="121620"/>
                  </a:cubicBezTo>
                  <a:cubicBezTo>
                    <a:pt x="2226218" y="473056"/>
                    <a:pt x="2419769" y="1032240"/>
                    <a:pt x="2436791" y="1450812"/>
                  </a:cubicBezTo>
                  <a:cubicBezTo>
                    <a:pt x="2453813" y="1869384"/>
                    <a:pt x="2328349" y="2281614"/>
                    <a:pt x="2137437" y="2633050"/>
                  </a:cubicBezTo>
                  <a:lnTo>
                    <a:pt x="2008369" y="2863890"/>
                  </a:lnTo>
                  <a:lnTo>
                    <a:pt x="0" y="1456892"/>
                  </a:lnTo>
                  <a:lnTo>
                    <a:pt x="193892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>
                    <a:shade val="30000"/>
                    <a:satMod val="115000"/>
                  </a:srgbClr>
                </a:gs>
                <a:gs pos="50000">
                  <a:srgbClr val="595959">
                    <a:shade val="67500"/>
                    <a:satMod val="115000"/>
                  </a:srgbClr>
                </a:gs>
                <a:gs pos="100000">
                  <a:srgbClr val="595959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CF8912-6663-41E5-9249-E680E012D004}"/>
                </a:ext>
              </a:extLst>
            </p:cNvPr>
            <p:cNvSpPr/>
            <p:nvPr/>
          </p:nvSpPr>
          <p:spPr>
            <a:xfrm rot="16521329">
              <a:off x="3666566" y="3502981"/>
              <a:ext cx="2304845" cy="2437781"/>
            </a:xfrm>
            <a:custGeom>
              <a:avLst/>
              <a:gdLst>
                <a:gd name="connsiteX0" fmla="*/ 2114291 w 2114291"/>
                <a:gd name="connsiteY0" fmla="*/ 0 h 2437781"/>
                <a:gd name="connsiteX1" fmla="*/ 2114291 w 2114291"/>
                <a:gd name="connsiteY1" fmla="*/ 2437781 h 2437781"/>
                <a:gd name="connsiteX2" fmla="*/ 1878700 w 2114291"/>
                <a:gd name="connsiteY2" fmla="*/ 2425885 h 2437781"/>
                <a:gd name="connsiteX3" fmla="*/ 75624 w 2114291"/>
                <a:gd name="connsiteY3" fmla="*/ 1345168 h 2437781"/>
                <a:gd name="connsiteX4" fmla="*/ 0 w 2114291"/>
                <a:gd name="connsiteY4" fmla="*/ 1220687 h 2437781"/>
                <a:gd name="connsiteX5" fmla="*/ 2114291 w 2114291"/>
                <a:gd name="connsiteY5" fmla="*/ 0 h 2437781"/>
                <a:gd name="connsiteX0" fmla="*/ 2337593 w 2337593"/>
                <a:gd name="connsiteY0" fmla="*/ 0 h 2437781"/>
                <a:gd name="connsiteX1" fmla="*/ 2337593 w 2337593"/>
                <a:gd name="connsiteY1" fmla="*/ 2437781 h 2437781"/>
                <a:gd name="connsiteX2" fmla="*/ 2102002 w 2337593"/>
                <a:gd name="connsiteY2" fmla="*/ 2425885 h 2437781"/>
                <a:gd name="connsiteX3" fmla="*/ 298926 w 2337593"/>
                <a:gd name="connsiteY3" fmla="*/ 1345168 h 2437781"/>
                <a:gd name="connsiteX4" fmla="*/ 0 w 2337593"/>
                <a:gd name="connsiteY4" fmla="*/ 777632 h 2437781"/>
                <a:gd name="connsiteX5" fmla="*/ 2337593 w 233759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51373 w 2351373"/>
                <a:gd name="connsiteY0" fmla="*/ 0 h 2437781"/>
                <a:gd name="connsiteX1" fmla="*/ 2351373 w 2351373"/>
                <a:gd name="connsiteY1" fmla="*/ 2437781 h 2437781"/>
                <a:gd name="connsiteX2" fmla="*/ 2115782 w 2351373"/>
                <a:gd name="connsiteY2" fmla="*/ 2425885 h 2437781"/>
                <a:gd name="connsiteX3" fmla="*/ 312706 w 2351373"/>
                <a:gd name="connsiteY3" fmla="*/ 1345168 h 2437781"/>
                <a:gd name="connsiteX4" fmla="*/ 0 w 2351373"/>
                <a:gd name="connsiteY4" fmla="*/ 783707 h 2437781"/>
                <a:gd name="connsiteX5" fmla="*/ 2351373 w 2351373"/>
                <a:gd name="connsiteY5" fmla="*/ 0 h 2437781"/>
                <a:gd name="connsiteX0" fmla="*/ 2304845 w 2304845"/>
                <a:gd name="connsiteY0" fmla="*/ 0 h 2437781"/>
                <a:gd name="connsiteX1" fmla="*/ 2304845 w 2304845"/>
                <a:gd name="connsiteY1" fmla="*/ 2437781 h 2437781"/>
                <a:gd name="connsiteX2" fmla="*/ 2069254 w 2304845"/>
                <a:gd name="connsiteY2" fmla="*/ 2425885 h 2437781"/>
                <a:gd name="connsiteX3" fmla="*/ 266178 w 2304845"/>
                <a:gd name="connsiteY3" fmla="*/ 1345168 h 2437781"/>
                <a:gd name="connsiteX4" fmla="*/ 0 w 2304845"/>
                <a:gd name="connsiteY4" fmla="*/ 769778 h 2437781"/>
                <a:gd name="connsiteX5" fmla="*/ 2304845 w 2304845"/>
                <a:gd name="connsiteY5" fmla="*/ 0 h 243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845" h="2437781">
                  <a:moveTo>
                    <a:pt x="2304845" y="0"/>
                  </a:moveTo>
                  <a:lnTo>
                    <a:pt x="2304845" y="2437781"/>
                  </a:lnTo>
                  <a:lnTo>
                    <a:pt x="2069254" y="2425885"/>
                  </a:lnTo>
                  <a:cubicBezTo>
                    <a:pt x="1318844" y="2349677"/>
                    <a:pt x="667326" y="1938946"/>
                    <a:pt x="266178" y="1345168"/>
                  </a:cubicBezTo>
                  <a:cubicBezTo>
                    <a:pt x="161943" y="1158014"/>
                    <a:pt x="78452" y="988050"/>
                    <a:pt x="0" y="769778"/>
                  </a:cubicBezTo>
                  <a:lnTo>
                    <a:pt x="2304845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1620FC5D-C92F-4C73-999A-F3B1836C9F18}"/>
                </a:ext>
              </a:extLst>
            </p:cNvPr>
            <p:cNvSpPr/>
            <p:nvPr/>
          </p:nvSpPr>
          <p:spPr>
            <a:xfrm>
              <a:off x="1091049" y="846521"/>
              <a:ext cx="5218960" cy="5218960"/>
            </a:xfrm>
            <a:prstGeom prst="donut">
              <a:avLst>
                <a:gd name="adj" fmla="val 3118"/>
              </a:avLst>
            </a:prstGeom>
            <a:solidFill>
              <a:srgbClr val="00206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C7907D73-8977-426E-908A-945055E3904E}"/>
              </a:ext>
            </a:extLst>
          </p:cNvPr>
          <p:cNvSpPr/>
          <p:nvPr/>
        </p:nvSpPr>
        <p:spPr>
          <a:xfrm>
            <a:off x="3124108" y="287613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9" name="Graphic 48" descr="Play">
            <a:extLst>
              <a:ext uri="{FF2B5EF4-FFF2-40B4-BE49-F238E27FC236}">
                <a16:creationId xmlns:a16="http://schemas.microsoft.com/office/drawing/2014/main" id="{7552A9C6-5CB4-4FB2-836E-7C20D366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867" y="3142368"/>
            <a:ext cx="621968" cy="621968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5FFB3B47-0EAF-407E-B5B4-6F59E2957D68}"/>
              </a:ext>
            </a:extLst>
          </p:cNvPr>
          <p:cNvSpPr/>
          <p:nvPr/>
        </p:nvSpPr>
        <p:spPr>
          <a:xfrm>
            <a:off x="5692285" y="2036888"/>
            <a:ext cx="185303" cy="185303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A45942-539C-4DA5-AF26-776C0C2DC03E}"/>
              </a:ext>
            </a:extLst>
          </p:cNvPr>
          <p:cNvCxnSpPr>
            <a:cxnSpLocks/>
          </p:cNvCxnSpPr>
          <p:nvPr/>
        </p:nvCxnSpPr>
        <p:spPr>
          <a:xfrm flipV="1">
            <a:off x="5842441" y="1160773"/>
            <a:ext cx="1264275" cy="905502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21D0A6-FBE1-44FC-9B51-304B56BC1A7B}"/>
              </a:ext>
            </a:extLst>
          </p:cNvPr>
          <p:cNvCxnSpPr>
            <a:cxnSpLocks/>
          </p:cNvCxnSpPr>
          <p:nvPr/>
        </p:nvCxnSpPr>
        <p:spPr>
          <a:xfrm flipV="1">
            <a:off x="7100366" y="1130847"/>
            <a:ext cx="2195035" cy="29926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FFDFF99-C43F-40EA-BB93-7F527922EBE4}"/>
              </a:ext>
            </a:extLst>
          </p:cNvPr>
          <p:cNvSpPr/>
          <p:nvPr/>
        </p:nvSpPr>
        <p:spPr>
          <a:xfrm>
            <a:off x="8197883" y="72565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AFB7FCF4-EFA4-44BE-88BC-246F2F1C40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27" y="2234447"/>
            <a:ext cx="864243" cy="914400"/>
          </a:xfrm>
          <a:prstGeom prst="rect">
            <a:avLst/>
          </a:prstGeom>
        </p:spPr>
      </p:pic>
      <p:pic>
        <p:nvPicPr>
          <p:cNvPr id="24" name="Graphique 37">
            <a:extLst>
              <a:ext uri="{FF2B5EF4-FFF2-40B4-BE49-F238E27FC236}">
                <a16:creationId xmlns:a16="http://schemas.microsoft.com/office/drawing/2014/main" id="{2148A92E-C31D-4D37-A5F5-53C6BA4BC5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5" y="3702143"/>
            <a:ext cx="1250817" cy="1240079"/>
          </a:xfrm>
          <a:prstGeom prst="rect">
            <a:avLst/>
          </a:prstGeom>
        </p:spPr>
      </p:pic>
      <p:pic>
        <p:nvPicPr>
          <p:cNvPr id="25" name="Graphique 29">
            <a:extLst>
              <a:ext uri="{FF2B5EF4-FFF2-40B4-BE49-F238E27FC236}">
                <a16:creationId xmlns:a16="http://schemas.microsoft.com/office/drawing/2014/main" id="{DB65005A-71E4-438A-8F28-B5590C38642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627">
            <a:off x="2911752" y="4383950"/>
            <a:ext cx="663483" cy="800871"/>
          </a:xfrm>
          <a:prstGeom prst="rect">
            <a:avLst/>
          </a:prstGeom>
        </p:spPr>
      </p:pic>
      <p:pic>
        <p:nvPicPr>
          <p:cNvPr id="26" name="Graphique 30">
            <a:extLst>
              <a:ext uri="{FF2B5EF4-FFF2-40B4-BE49-F238E27FC236}">
                <a16:creationId xmlns:a16="http://schemas.microsoft.com/office/drawing/2014/main" id="{82C1E522-CC27-460F-BD9A-B7C9FDC4FAD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13" y="2830905"/>
            <a:ext cx="905695" cy="1024352"/>
          </a:xfrm>
          <a:prstGeom prst="rect">
            <a:avLst/>
          </a:prstGeom>
        </p:spPr>
      </p:pic>
      <p:pic>
        <p:nvPicPr>
          <p:cNvPr id="41" name="Graphique 40" descr="Poignée de main">
            <a:extLst>
              <a:ext uri="{FF2B5EF4-FFF2-40B4-BE49-F238E27FC236}">
                <a16:creationId xmlns:a16="http://schemas.microsoft.com/office/drawing/2014/main" id="{E17F5488-16E7-4023-AB94-1BC8798B0D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5147241">
            <a:off x="2947957" y="14324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1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69682" y="798461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17</a:t>
            </a:fld>
            <a:endParaRPr lang="es-SV" dirty="0">
              <a:solidFill>
                <a:srgbClr val="575757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A88DB-4FE7-4F47-ABBA-1142502AD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61" y="0"/>
            <a:ext cx="8019114" cy="67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69682" y="798461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&amp;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Mock-up</a:t>
            </a: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18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C52AA-3E42-4D37-B08C-AF389117CCFB}"/>
              </a:ext>
            </a:extLst>
          </p:cNvPr>
          <p:cNvSpPr/>
          <p:nvPr/>
        </p:nvSpPr>
        <p:spPr>
          <a:xfrm>
            <a:off x="5444399" y="5868649"/>
            <a:ext cx="6425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6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login Mock-up</a:t>
            </a:r>
            <a:endParaRPr lang="en" sz="36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585C3E4-2D24-413A-AFFD-C1458B17BBC4}"/>
              </a:ext>
            </a:extLst>
          </p:cNvPr>
          <p:cNvGrpSpPr/>
          <p:nvPr/>
        </p:nvGrpSpPr>
        <p:grpSpPr>
          <a:xfrm>
            <a:off x="4096840" y="343020"/>
            <a:ext cx="7275443" cy="5441828"/>
            <a:chOff x="2411896" y="798461"/>
            <a:chExt cx="7275443" cy="5562582"/>
          </a:xfrm>
        </p:grpSpPr>
        <p:sp>
          <p:nvSpPr>
            <p:cNvPr id="97" name="57 Forma libre">
              <a:extLst>
                <a:ext uri="{FF2B5EF4-FFF2-40B4-BE49-F238E27FC236}">
                  <a16:creationId xmlns:a16="http://schemas.microsoft.com/office/drawing/2014/main" id="{F7F3E984-AAA2-40BF-8DC9-F0F94570E4A7}"/>
                </a:ext>
              </a:extLst>
            </p:cNvPr>
            <p:cNvSpPr/>
            <p:nvPr/>
          </p:nvSpPr>
          <p:spPr bwMode="auto">
            <a:xfrm flipH="1">
              <a:off x="7010709" y="1274295"/>
              <a:ext cx="863997" cy="356151"/>
            </a:xfrm>
            <a:custGeom>
              <a:avLst/>
              <a:gdLst>
                <a:gd name="connsiteX0" fmla="*/ 1135857 w 1135857"/>
                <a:gd name="connsiteY0" fmla="*/ 514350 h 514350"/>
                <a:gd name="connsiteX1" fmla="*/ 678657 w 1135857"/>
                <a:gd name="connsiteY1" fmla="*/ 2381 h 514350"/>
                <a:gd name="connsiteX2" fmla="*/ 0 w 1135857"/>
                <a:gd name="connsiteY2" fmla="*/ 2381 h 514350"/>
                <a:gd name="connsiteX3" fmla="*/ 0 w 1135857"/>
                <a:gd name="connsiteY3" fmla="*/ 0 h 514350"/>
                <a:gd name="connsiteX0" fmla="*/ 1212057 w 1212057"/>
                <a:gd name="connsiteY0" fmla="*/ 623888 h 623888"/>
                <a:gd name="connsiteX1" fmla="*/ 754857 w 1212057"/>
                <a:gd name="connsiteY1" fmla="*/ 111919 h 623888"/>
                <a:gd name="connsiteX2" fmla="*/ 76200 w 1212057"/>
                <a:gd name="connsiteY2" fmla="*/ 111919 h 623888"/>
                <a:gd name="connsiteX3" fmla="*/ 0 w 1212057"/>
                <a:gd name="connsiteY3" fmla="*/ 0 h 623888"/>
                <a:gd name="connsiteX0" fmla="*/ 1135857 w 1135857"/>
                <a:gd name="connsiteY0" fmla="*/ 511969 h 511969"/>
                <a:gd name="connsiteX1" fmla="*/ 678657 w 1135857"/>
                <a:gd name="connsiteY1" fmla="*/ 0 h 511969"/>
                <a:gd name="connsiteX2" fmla="*/ 0 w 1135857"/>
                <a:gd name="connsiteY2" fmla="*/ 0 h 51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857" h="511969">
                  <a:moveTo>
                    <a:pt x="1135857" y="511969"/>
                  </a:moveTo>
                  <a:lnTo>
                    <a:pt x="678657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chemeClr val="bg1"/>
              </a:solidFill>
              <a:bevel/>
              <a:headEnd w="med" len="sm"/>
              <a:tailEnd type="oval" w="lg" len="lg"/>
            </a:ln>
            <a:extLst/>
          </p:spPr>
          <p:txBody>
            <a:bodyPr lIns="120696" tIns="60348" rIns="120696" bIns="60348" rtlCol="0" anchor="ctr"/>
            <a:lstStyle/>
            <a:p>
              <a:pPr algn="ctr"/>
              <a:endParaRPr lang="es-SV" sz="900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80EDEA1-DA31-4E8F-ACF7-3221E01C0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679" y="965965"/>
              <a:ext cx="6904382" cy="443362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Google Shape;849;p54">
              <a:extLst>
                <a:ext uri="{FF2B5EF4-FFF2-40B4-BE49-F238E27FC236}">
                  <a16:creationId xmlns:a16="http://schemas.microsoft.com/office/drawing/2014/main" id="{A9C6160A-B1B5-4E16-B231-F161C9535A04}"/>
                </a:ext>
              </a:extLst>
            </p:cNvPr>
            <p:cNvSpPr/>
            <p:nvPr/>
          </p:nvSpPr>
          <p:spPr>
            <a:xfrm>
              <a:off x="2411896" y="798461"/>
              <a:ext cx="7275443" cy="5562582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1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69682" y="798461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&amp;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Mock-up</a:t>
            </a: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19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C52AA-3E42-4D37-B08C-AF389117CCFB}"/>
              </a:ext>
            </a:extLst>
          </p:cNvPr>
          <p:cNvSpPr/>
          <p:nvPr/>
        </p:nvSpPr>
        <p:spPr>
          <a:xfrm>
            <a:off x="5500174" y="5721438"/>
            <a:ext cx="53671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6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 password and email Mock-up</a:t>
            </a:r>
            <a:endParaRPr lang="en" sz="26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BF486A-ADF5-4C0C-8A2F-AD282C3F28EA}"/>
              </a:ext>
            </a:extLst>
          </p:cNvPr>
          <p:cNvGrpSpPr/>
          <p:nvPr/>
        </p:nvGrpSpPr>
        <p:grpSpPr>
          <a:xfrm>
            <a:off x="4165302" y="644119"/>
            <a:ext cx="7443173" cy="4859607"/>
            <a:chOff x="2082964" y="1199931"/>
            <a:chExt cx="7443173" cy="4859607"/>
          </a:xfrm>
        </p:grpSpPr>
        <p:sp>
          <p:nvSpPr>
            <p:cNvPr id="97" name="57 Forma libre">
              <a:extLst>
                <a:ext uri="{FF2B5EF4-FFF2-40B4-BE49-F238E27FC236}">
                  <a16:creationId xmlns:a16="http://schemas.microsoft.com/office/drawing/2014/main" id="{F7F3E984-AAA2-40BF-8DC9-F0F94570E4A7}"/>
                </a:ext>
              </a:extLst>
            </p:cNvPr>
            <p:cNvSpPr/>
            <p:nvPr/>
          </p:nvSpPr>
          <p:spPr bwMode="auto">
            <a:xfrm flipH="1">
              <a:off x="7010709" y="1274295"/>
              <a:ext cx="863997" cy="356151"/>
            </a:xfrm>
            <a:custGeom>
              <a:avLst/>
              <a:gdLst>
                <a:gd name="connsiteX0" fmla="*/ 1135857 w 1135857"/>
                <a:gd name="connsiteY0" fmla="*/ 514350 h 514350"/>
                <a:gd name="connsiteX1" fmla="*/ 678657 w 1135857"/>
                <a:gd name="connsiteY1" fmla="*/ 2381 h 514350"/>
                <a:gd name="connsiteX2" fmla="*/ 0 w 1135857"/>
                <a:gd name="connsiteY2" fmla="*/ 2381 h 514350"/>
                <a:gd name="connsiteX3" fmla="*/ 0 w 1135857"/>
                <a:gd name="connsiteY3" fmla="*/ 0 h 514350"/>
                <a:gd name="connsiteX0" fmla="*/ 1212057 w 1212057"/>
                <a:gd name="connsiteY0" fmla="*/ 623888 h 623888"/>
                <a:gd name="connsiteX1" fmla="*/ 754857 w 1212057"/>
                <a:gd name="connsiteY1" fmla="*/ 111919 h 623888"/>
                <a:gd name="connsiteX2" fmla="*/ 76200 w 1212057"/>
                <a:gd name="connsiteY2" fmla="*/ 111919 h 623888"/>
                <a:gd name="connsiteX3" fmla="*/ 0 w 1212057"/>
                <a:gd name="connsiteY3" fmla="*/ 0 h 623888"/>
                <a:gd name="connsiteX0" fmla="*/ 1135857 w 1135857"/>
                <a:gd name="connsiteY0" fmla="*/ 511969 h 511969"/>
                <a:gd name="connsiteX1" fmla="*/ 678657 w 1135857"/>
                <a:gd name="connsiteY1" fmla="*/ 0 h 511969"/>
                <a:gd name="connsiteX2" fmla="*/ 0 w 1135857"/>
                <a:gd name="connsiteY2" fmla="*/ 0 h 51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857" h="511969">
                  <a:moveTo>
                    <a:pt x="1135857" y="511969"/>
                  </a:moveTo>
                  <a:lnTo>
                    <a:pt x="678657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chemeClr val="bg1"/>
              </a:solidFill>
              <a:bevel/>
              <a:headEnd w="med" len="sm"/>
              <a:tailEnd type="oval" w="lg" len="lg"/>
            </a:ln>
            <a:extLst/>
          </p:spPr>
          <p:txBody>
            <a:bodyPr lIns="120696" tIns="60348" rIns="120696" bIns="60348" rtlCol="0" anchor="ctr"/>
            <a:lstStyle/>
            <a:p>
              <a:pPr algn="ctr"/>
              <a:endParaRPr lang="es-SV" sz="900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F445A2A-4DCD-41D0-BACD-EC36538F7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644" y="1350246"/>
              <a:ext cx="7023262" cy="397087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Google Shape;849;p54">
              <a:extLst>
                <a:ext uri="{FF2B5EF4-FFF2-40B4-BE49-F238E27FC236}">
                  <a16:creationId xmlns:a16="http://schemas.microsoft.com/office/drawing/2014/main" id="{F2B28562-5081-48A3-A417-33C5952BE74C}"/>
                </a:ext>
              </a:extLst>
            </p:cNvPr>
            <p:cNvSpPr/>
            <p:nvPr/>
          </p:nvSpPr>
          <p:spPr>
            <a:xfrm>
              <a:off x="2082964" y="1199931"/>
              <a:ext cx="7443173" cy="4859607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3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texto">
            <a:extLst>
              <a:ext uri="{FF2B5EF4-FFF2-40B4-BE49-F238E27FC236}">
                <a16:creationId xmlns:a16="http://schemas.microsoft.com/office/drawing/2014/main" id="{C279B1E8-9C52-4804-90C4-1FD384E890E6}"/>
              </a:ext>
            </a:extLst>
          </p:cNvPr>
          <p:cNvSpPr txBox="1">
            <a:spLocks/>
          </p:cNvSpPr>
          <p:nvPr/>
        </p:nvSpPr>
        <p:spPr>
          <a:xfrm>
            <a:off x="413358" y="397194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es-MX" sz="29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s-MX" sz="2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s-MX" sz="29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s-SV" sz="2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988B34C-0746-4E3F-809D-02980FAE7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720845"/>
              </p:ext>
            </p:extLst>
          </p:nvPr>
        </p:nvGraphicFramePr>
        <p:xfrm>
          <a:off x="940937" y="1181566"/>
          <a:ext cx="10310125" cy="527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3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69682" y="798461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&amp;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Mock-up</a:t>
            </a: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20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C52AA-3E42-4D37-B08C-AF389117CCFB}"/>
              </a:ext>
            </a:extLst>
          </p:cNvPr>
          <p:cNvSpPr/>
          <p:nvPr/>
        </p:nvSpPr>
        <p:spPr>
          <a:xfrm>
            <a:off x="5242464" y="5978345"/>
            <a:ext cx="624722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director functionalities</a:t>
            </a:r>
            <a:r>
              <a:rPr lang="fr-FR" sz="26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Mock-up</a:t>
            </a:r>
            <a:endParaRPr lang="en" sz="26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8EF24A8-CCB2-4D27-83AF-C8C0E628FFD5}"/>
              </a:ext>
            </a:extLst>
          </p:cNvPr>
          <p:cNvGrpSpPr/>
          <p:nvPr/>
        </p:nvGrpSpPr>
        <p:grpSpPr>
          <a:xfrm>
            <a:off x="3875964" y="513906"/>
            <a:ext cx="7315199" cy="5272678"/>
            <a:chOff x="2402006" y="786861"/>
            <a:chExt cx="7315199" cy="5272678"/>
          </a:xfrm>
        </p:grpSpPr>
        <p:sp>
          <p:nvSpPr>
            <p:cNvPr id="97" name="57 Forma libre">
              <a:extLst>
                <a:ext uri="{FF2B5EF4-FFF2-40B4-BE49-F238E27FC236}">
                  <a16:creationId xmlns:a16="http://schemas.microsoft.com/office/drawing/2014/main" id="{F7F3E984-AAA2-40BF-8DC9-F0F94570E4A7}"/>
                </a:ext>
              </a:extLst>
            </p:cNvPr>
            <p:cNvSpPr/>
            <p:nvPr/>
          </p:nvSpPr>
          <p:spPr bwMode="auto">
            <a:xfrm flipH="1">
              <a:off x="7010709" y="1274295"/>
              <a:ext cx="863997" cy="356151"/>
            </a:xfrm>
            <a:custGeom>
              <a:avLst/>
              <a:gdLst>
                <a:gd name="connsiteX0" fmla="*/ 1135857 w 1135857"/>
                <a:gd name="connsiteY0" fmla="*/ 514350 h 514350"/>
                <a:gd name="connsiteX1" fmla="*/ 678657 w 1135857"/>
                <a:gd name="connsiteY1" fmla="*/ 2381 h 514350"/>
                <a:gd name="connsiteX2" fmla="*/ 0 w 1135857"/>
                <a:gd name="connsiteY2" fmla="*/ 2381 h 514350"/>
                <a:gd name="connsiteX3" fmla="*/ 0 w 1135857"/>
                <a:gd name="connsiteY3" fmla="*/ 0 h 514350"/>
                <a:gd name="connsiteX0" fmla="*/ 1212057 w 1212057"/>
                <a:gd name="connsiteY0" fmla="*/ 623888 h 623888"/>
                <a:gd name="connsiteX1" fmla="*/ 754857 w 1212057"/>
                <a:gd name="connsiteY1" fmla="*/ 111919 h 623888"/>
                <a:gd name="connsiteX2" fmla="*/ 76200 w 1212057"/>
                <a:gd name="connsiteY2" fmla="*/ 111919 h 623888"/>
                <a:gd name="connsiteX3" fmla="*/ 0 w 1212057"/>
                <a:gd name="connsiteY3" fmla="*/ 0 h 623888"/>
                <a:gd name="connsiteX0" fmla="*/ 1135857 w 1135857"/>
                <a:gd name="connsiteY0" fmla="*/ 511969 h 511969"/>
                <a:gd name="connsiteX1" fmla="*/ 678657 w 1135857"/>
                <a:gd name="connsiteY1" fmla="*/ 0 h 511969"/>
                <a:gd name="connsiteX2" fmla="*/ 0 w 1135857"/>
                <a:gd name="connsiteY2" fmla="*/ 0 h 51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857" h="511969">
                  <a:moveTo>
                    <a:pt x="1135857" y="511969"/>
                  </a:moveTo>
                  <a:lnTo>
                    <a:pt x="678657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chemeClr val="bg1"/>
              </a:solidFill>
              <a:bevel/>
              <a:headEnd w="med" len="sm"/>
              <a:tailEnd type="oval" w="lg" len="lg"/>
            </a:ln>
            <a:extLst/>
          </p:spPr>
          <p:txBody>
            <a:bodyPr lIns="120696" tIns="60348" rIns="120696" bIns="60348" rtlCol="0" anchor="ctr"/>
            <a:lstStyle/>
            <a:p>
              <a:pPr algn="ctr"/>
              <a:endParaRPr lang="es-SV" sz="900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70C21BD-8594-4326-9DAE-C5916F50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434" y="1035117"/>
              <a:ext cx="6904383" cy="4077644"/>
            </a:xfrm>
            <a:prstGeom prst="rect">
              <a:avLst/>
            </a:prstGeom>
          </p:spPr>
        </p:pic>
        <p:sp>
          <p:nvSpPr>
            <p:cNvPr id="10" name="Google Shape;849;p54">
              <a:extLst>
                <a:ext uri="{FF2B5EF4-FFF2-40B4-BE49-F238E27FC236}">
                  <a16:creationId xmlns:a16="http://schemas.microsoft.com/office/drawing/2014/main" id="{8D1BDC0B-1305-44D9-9148-C0E8BF9738B4}"/>
                </a:ext>
              </a:extLst>
            </p:cNvPr>
            <p:cNvSpPr/>
            <p:nvPr/>
          </p:nvSpPr>
          <p:spPr>
            <a:xfrm>
              <a:off x="2402006" y="786861"/>
              <a:ext cx="7315199" cy="5272678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2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69682" y="798461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&amp;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Mock-up</a:t>
            </a: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21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C52AA-3E42-4D37-B08C-AF389117CCFB}"/>
              </a:ext>
            </a:extLst>
          </p:cNvPr>
          <p:cNvSpPr/>
          <p:nvPr/>
        </p:nvSpPr>
        <p:spPr>
          <a:xfrm>
            <a:off x="5189032" y="5792674"/>
            <a:ext cx="55819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automatic generation </a:t>
            </a:r>
            <a:r>
              <a:rPr lang="fr-FR" sz="26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Mock-up</a:t>
            </a:r>
            <a:endParaRPr lang="en" sz="26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26F344E-440A-4419-BCC0-A27781DAFF0D}"/>
              </a:ext>
            </a:extLst>
          </p:cNvPr>
          <p:cNvGrpSpPr/>
          <p:nvPr/>
        </p:nvGrpSpPr>
        <p:grpSpPr>
          <a:xfrm>
            <a:off x="4159625" y="340659"/>
            <a:ext cx="8032376" cy="5261395"/>
            <a:chOff x="2399796" y="1064943"/>
            <a:chExt cx="7789145" cy="4803593"/>
          </a:xfrm>
        </p:grpSpPr>
        <p:sp>
          <p:nvSpPr>
            <p:cNvPr id="97" name="57 Forma libre">
              <a:extLst>
                <a:ext uri="{FF2B5EF4-FFF2-40B4-BE49-F238E27FC236}">
                  <a16:creationId xmlns:a16="http://schemas.microsoft.com/office/drawing/2014/main" id="{F7F3E984-AAA2-40BF-8DC9-F0F94570E4A7}"/>
                </a:ext>
              </a:extLst>
            </p:cNvPr>
            <p:cNvSpPr/>
            <p:nvPr/>
          </p:nvSpPr>
          <p:spPr bwMode="auto">
            <a:xfrm flipH="1">
              <a:off x="7010709" y="1274295"/>
              <a:ext cx="863997" cy="356151"/>
            </a:xfrm>
            <a:custGeom>
              <a:avLst/>
              <a:gdLst>
                <a:gd name="connsiteX0" fmla="*/ 1135857 w 1135857"/>
                <a:gd name="connsiteY0" fmla="*/ 514350 h 514350"/>
                <a:gd name="connsiteX1" fmla="*/ 678657 w 1135857"/>
                <a:gd name="connsiteY1" fmla="*/ 2381 h 514350"/>
                <a:gd name="connsiteX2" fmla="*/ 0 w 1135857"/>
                <a:gd name="connsiteY2" fmla="*/ 2381 h 514350"/>
                <a:gd name="connsiteX3" fmla="*/ 0 w 1135857"/>
                <a:gd name="connsiteY3" fmla="*/ 0 h 514350"/>
                <a:gd name="connsiteX0" fmla="*/ 1212057 w 1212057"/>
                <a:gd name="connsiteY0" fmla="*/ 623888 h 623888"/>
                <a:gd name="connsiteX1" fmla="*/ 754857 w 1212057"/>
                <a:gd name="connsiteY1" fmla="*/ 111919 h 623888"/>
                <a:gd name="connsiteX2" fmla="*/ 76200 w 1212057"/>
                <a:gd name="connsiteY2" fmla="*/ 111919 h 623888"/>
                <a:gd name="connsiteX3" fmla="*/ 0 w 1212057"/>
                <a:gd name="connsiteY3" fmla="*/ 0 h 623888"/>
                <a:gd name="connsiteX0" fmla="*/ 1135857 w 1135857"/>
                <a:gd name="connsiteY0" fmla="*/ 511969 h 511969"/>
                <a:gd name="connsiteX1" fmla="*/ 678657 w 1135857"/>
                <a:gd name="connsiteY1" fmla="*/ 0 h 511969"/>
                <a:gd name="connsiteX2" fmla="*/ 0 w 1135857"/>
                <a:gd name="connsiteY2" fmla="*/ 0 h 51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857" h="511969">
                  <a:moveTo>
                    <a:pt x="1135857" y="511969"/>
                  </a:moveTo>
                  <a:lnTo>
                    <a:pt x="678657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chemeClr val="bg1"/>
              </a:solidFill>
              <a:bevel/>
              <a:headEnd w="med" len="sm"/>
              <a:tailEnd type="oval" w="lg" len="lg"/>
            </a:ln>
            <a:extLst/>
          </p:spPr>
          <p:txBody>
            <a:bodyPr lIns="120696" tIns="60348" rIns="120696" bIns="60348" rtlCol="0" anchor="ctr"/>
            <a:lstStyle/>
            <a:p>
              <a:pPr algn="ctr"/>
              <a:endParaRPr lang="es-SV" sz="900"/>
            </a:p>
          </p:txBody>
        </p:sp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02AE946-B6B5-4A1A-B82C-0021C851D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0192" y="1271773"/>
              <a:ext cx="7208354" cy="3684539"/>
            </a:xfrm>
            <a:prstGeom prst="rect">
              <a:avLst/>
            </a:prstGeom>
          </p:spPr>
        </p:pic>
        <p:sp>
          <p:nvSpPr>
            <p:cNvPr id="8" name="Google Shape;849;p54">
              <a:extLst>
                <a:ext uri="{FF2B5EF4-FFF2-40B4-BE49-F238E27FC236}">
                  <a16:creationId xmlns:a16="http://schemas.microsoft.com/office/drawing/2014/main" id="{003619D5-0BC0-49ED-8C62-2EA2754A38ED}"/>
                </a:ext>
              </a:extLst>
            </p:cNvPr>
            <p:cNvSpPr/>
            <p:nvPr/>
          </p:nvSpPr>
          <p:spPr>
            <a:xfrm>
              <a:off x="2399796" y="1064943"/>
              <a:ext cx="7789145" cy="4803593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6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155839" y="341758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analysis class diagram</a:t>
            </a:r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22</a:t>
            </a:fld>
            <a:endParaRPr lang="es-SV" dirty="0">
              <a:solidFill>
                <a:srgbClr val="575757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8AAC04-4207-4089-87C3-F2F99B80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341759"/>
            <a:ext cx="10024705" cy="58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236803" y="369054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architecture</a:t>
            </a:r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23</a:t>
            </a:fld>
            <a:endParaRPr lang="es-SV" dirty="0">
              <a:solidFill>
                <a:srgbClr val="575757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1D9C73-4927-48AF-A190-9276CE03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6" y="1132764"/>
            <a:ext cx="8366077" cy="42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236803" y="369054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architecture</a:t>
            </a:r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24</a:t>
            </a:fld>
            <a:endParaRPr lang="es-SV" dirty="0">
              <a:solidFill>
                <a:srgbClr val="575757"/>
              </a:solidFill>
            </a:endParaRPr>
          </a:p>
        </p:txBody>
      </p:sp>
      <p:grpSp>
        <p:nvGrpSpPr>
          <p:cNvPr id="7" name="Google Shape;470;p24">
            <a:extLst>
              <a:ext uri="{FF2B5EF4-FFF2-40B4-BE49-F238E27FC236}">
                <a16:creationId xmlns:a16="http://schemas.microsoft.com/office/drawing/2014/main" id="{5F739F55-CD2B-4706-B00A-4BD20EBBA775}"/>
              </a:ext>
            </a:extLst>
          </p:cNvPr>
          <p:cNvGrpSpPr/>
          <p:nvPr/>
        </p:nvGrpSpPr>
        <p:grpSpPr>
          <a:xfrm>
            <a:off x="0" y="1121262"/>
            <a:ext cx="2532770" cy="619037"/>
            <a:chOff x="2245749" y="1947035"/>
            <a:chExt cx="2464632" cy="7112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Google Shape;471;p24">
              <a:extLst>
                <a:ext uri="{FF2B5EF4-FFF2-40B4-BE49-F238E27FC236}">
                  <a16:creationId xmlns:a16="http://schemas.microsoft.com/office/drawing/2014/main" id="{E9C74671-8A2A-4F06-9349-220539AE94FF}"/>
                </a:ext>
              </a:extLst>
            </p:cNvPr>
            <p:cNvSpPr/>
            <p:nvPr/>
          </p:nvSpPr>
          <p:spPr>
            <a:xfrm>
              <a:off x="2245749" y="1947035"/>
              <a:ext cx="2097086" cy="711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" name="Google Shape;472;p24">
              <a:extLst>
                <a:ext uri="{FF2B5EF4-FFF2-40B4-BE49-F238E27FC236}">
                  <a16:creationId xmlns:a16="http://schemas.microsoft.com/office/drawing/2014/main" id="{642F62A0-E895-48E1-AA46-77CED0BDD3E8}"/>
                </a:ext>
              </a:extLst>
            </p:cNvPr>
            <p:cNvSpPr/>
            <p:nvPr/>
          </p:nvSpPr>
          <p:spPr>
            <a:xfrm>
              <a:off x="4003943" y="1947035"/>
              <a:ext cx="706438" cy="711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78AE234-78DA-4A31-AC88-0FEC808606F0}"/>
              </a:ext>
            </a:extLst>
          </p:cNvPr>
          <p:cNvSpPr/>
          <p:nvPr/>
        </p:nvSpPr>
        <p:spPr>
          <a:xfrm>
            <a:off x="236803" y="1121262"/>
            <a:ext cx="2238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17045">
              <a:spcBef>
                <a:spcPct val="2000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architecture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2ED2FB-055E-4FA1-BE2C-E5D124B108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66" y="1174215"/>
            <a:ext cx="8844632" cy="31800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BF758-253C-4D66-AB68-98C6024ACF74}"/>
              </a:ext>
            </a:extLst>
          </p:cNvPr>
          <p:cNvSpPr/>
          <p:nvPr/>
        </p:nvSpPr>
        <p:spPr>
          <a:xfrm>
            <a:off x="1564065" y="5148549"/>
            <a:ext cx="9528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n-tiers architecture (distributed architecture, or multi-tier architecture) is a client-server architecture in which presentation, application processing, and database management layers are separated.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F36861-6A15-48FC-B339-B4DFB749B79A}"/>
              </a:ext>
            </a:extLst>
          </p:cNvPr>
          <p:cNvSpPr/>
          <p:nvPr/>
        </p:nvSpPr>
        <p:spPr>
          <a:xfrm>
            <a:off x="3482752" y="4475235"/>
            <a:ext cx="52264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layers of 3-tiers architecture</a:t>
            </a:r>
            <a:endParaRPr lang="en" sz="26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0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236803" y="369054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architecture</a:t>
            </a:r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25</a:t>
            </a:fld>
            <a:endParaRPr lang="es-SV" dirty="0">
              <a:solidFill>
                <a:srgbClr val="575757"/>
              </a:solidFill>
            </a:endParaRPr>
          </a:p>
        </p:txBody>
      </p:sp>
      <p:grpSp>
        <p:nvGrpSpPr>
          <p:cNvPr id="7" name="Google Shape;470;p24">
            <a:extLst>
              <a:ext uri="{FF2B5EF4-FFF2-40B4-BE49-F238E27FC236}">
                <a16:creationId xmlns:a16="http://schemas.microsoft.com/office/drawing/2014/main" id="{5F739F55-CD2B-4706-B00A-4BD20EBBA775}"/>
              </a:ext>
            </a:extLst>
          </p:cNvPr>
          <p:cNvGrpSpPr/>
          <p:nvPr/>
        </p:nvGrpSpPr>
        <p:grpSpPr>
          <a:xfrm>
            <a:off x="0" y="1121262"/>
            <a:ext cx="2532770" cy="619037"/>
            <a:chOff x="2245749" y="1947035"/>
            <a:chExt cx="2464632" cy="7112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Google Shape;471;p24">
              <a:extLst>
                <a:ext uri="{FF2B5EF4-FFF2-40B4-BE49-F238E27FC236}">
                  <a16:creationId xmlns:a16="http://schemas.microsoft.com/office/drawing/2014/main" id="{E9C74671-8A2A-4F06-9349-220539AE94FF}"/>
                </a:ext>
              </a:extLst>
            </p:cNvPr>
            <p:cNvSpPr/>
            <p:nvPr/>
          </p:nvSpPr>
          <p:spPr>
            <a:xfrm>
              <a:off x="2245749" y="1947035"/>
              <a:ext cx="2097086" cy="711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" name="Google Shape;472;p24">
              <a:extLst>
                <a:ext uri="{FF2B5EF4-FFF2-40B4-BE49-F238E27FC236}">
                  <a16:creationId xmlns:a16="http://schemas.microsoft.com/office/drawing/2014/main" id="{642F62A0-E895-48E1-AA46-77CED0BDD3E8}"/>
                </a:ext>
              </a:extLst>
            </p:cNvPr>
            <p:cNvSpPr/>
            <p:nvPr/>
          </p:nvSpPr>
          <p:spPr>
            <a:xfrm>
              <a:off x="4003943" y="1947035"/>
              <a:ext cx="706438" cy="711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78AE234-78DA-4A31-AC88-0FEC808606F0}"/>
              </a:ext>
            </a:extLst>
          </p:cNvPr>
          <p:cNvSpPr/>
          <p:nvPr/>
        </p:nvSpPr>
        <p:spPr>
          <a:xfrm>
            <a:off x="236803" y="1121262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17045">
              <a:spcBef>
                <a:spcPct val="2000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architecture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F36861-6A15-48FC-B339-B4DFB749B79A}"/>
              </a:ext>
            </a:extLst>
          </p:cNvPr>
          <p:cNvSpPr/>
          <p:nvPr/>
        </p:nvSpPr>
        <p:spPr>
          <a:xfrm>
            <a:off x="5108122" y="4610049"/>
            <a:ext cx="40799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architecture : 3-tiers</a:t>
            </a:r>
            <a:endParaRPr lang="en" sz="26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A476B5-FE01-46AA-9A3B-3C989192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58" y="842367"/>
            <a:ext cx="6599301" cy="3767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B8CF02-DEDE-4ACB-BAAF-B39D2E2BF6AC}"/>
              </a:ext>
            </a:extLst>
          </p:cNvPr>
          <p:cNvSpPr/>
          <p:nvPr/>
        </p:nvSpPr>
        <p:spPr>
          <a:xfrm>
            <a:off x="1192266" y="5229762"/>
            <a:ext cx="10416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3-tier architectures provide many benefits for production and development environments by modularizing the user interface, business logic, and data storage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40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6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57558" y="267845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es-MX" sz="2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s-SV" sz="2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98" name="58 Forma libre">
            <a:extLst>
              <a:ext uri="{FF2B5EF4-FFF2-40B4-BE49-F238E27FC236}">
                <a16:creationId xmlns:a16="http://schemas.microsoft.com/office/drawing/2014/main" id="{BD8CEB4A-A65A-412D-BF3C-4A1065BBA472}"/>
              </a:ext>
            </a:extLst>
          </p:cNvPr>
          <p:cNvSpPr/>
          <p:nvPr/>
        </p:nvSpPr>
        <p:spPr bwMode="auto">
          <a:xfrm flipV="1">
            <a:off x="7167859" y="3853908"/>
            <a:ext cx="617265" cy="86607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99" name="59 Forma libre">
            <a:extLst>
              <a:ext uri="{FF2B5EF4-FFF2-40B4-BE49-F238E27FC236}">
                <a16:creationId xmlns:a16="http://schemas.microsoft.com/office/drawing/2014/main" id="{79ABB155-F231-4132-98FC-6925ABB356A6}"/>
              </a:ext>
            </a:extLst>
          </p:cNvPr>
          <p:cNvSpPr/>
          <p:nvPr/>
        </p:nvSpPr>
        <p:spPr bwMode="auto">
          <a:xfrm>
            <a:off x="3173388" y="2199541"/>
            <a:ext cx="686063" cy="461892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00" name="60 Forma libre">
            <a:extLst>
              <a:ext uri="{FF2B5EF4-FFF2-40B4-BE49-F238E27FC236}">
                <a16:creationId xmlns:a16="http://schemas.microsoft.com/office/drawing/2014/main" id="{2524F57A-6EA1-47A6-921A-8AF899FE21B1}"/>
              </a:ext>
            </a:extLst>
          </p:cNvPr>
          <p:cNvSpPr/>
          <p:nvPr/>
        </p:nvSpPr>
        <p:spPr bwMode="auto">
          <a:xfrm flipH="1" flipV="1">
            <a:off x="9628484" y="3766498"/>
            <a:ext cx="575997" cy="794642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02" name="Freeform 15422">
            <a:extLst>
              <a:ext uri="{FF2B5EF4-FFF2-40B4-BE49-F238E27FC236}">
                <a16:creationId xmlns:a16="http://schemas.microsoft.com/office/drawing/2014/main" id="{0FDEF83C-6D5E-490D-9343-F45898AAF3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5007" y="1558552"/>
            <a:ext cx="1925175" cy="1930364"/>
          </a:xfrm>
          <a:custGeom>
            <a:avLst/>
            <a:gdLst>
              <a:gd name="T0" fmla="*/ 609 w 1456"/>
              <a:gd name="T1" fmla="*/ 938 h 1460"/>
              <a:gd name="T2" fmla="*/ 564 w 1456"/>
              <a:gd name="T3" fmla="*/ 1102 h 1460"/>
              <a:gd name="T4" fmla="*/ 683 w 1456"/>
              <a:gd name="T5" fmla="*/ 1221 h 1460"/>
              <a:gd name="T6" fmla="*/ 847 w 1456"/>
              <a:gd name="T7" fmla="*/ 1176 h 1460"/>
              <a:gd name="T8" fmla="*/ 892 w 1456"/>
              <a:gd name="T9" fmla="*/ 1012 h 1460"/>
              <a:gd name="T10" fmla="*/ 773 w 1456"/>
              <a:gd name="T11" fmla="*/ 893 h 1460"/>
              <a:gd name="T12" fmla="*/ 673 w 1456"/>
              <a:gd name="T13" fmla="*/ 677 h 1460"/>
              <a:gd name="T14" fmla="*/ 673 w 1456"/>
              <a:gd name="T15" fmla="*/ 786 h 1460"/>
              <a:gd name="T16" fmla="*/ 783 w 1456"/>
              <a:gd name="T17" fmla="*/ 786 h 1460"/>
              <a:gd name="T18" fmla="*/ 783 w 1456"/>
              <a:gd name="T19" fmla="*/ 677 h 1460"/>
              <a:gd name="T20" fmla="*/ 1009 w 1456"/>
              <a:gd name="T21" fmla="*/ 567 h 1460"/>
              <a:gd name="T22" fmla="*/ 889 w 1456"/>
              <a:gd name="T23" fmla="*/ 687 h 1460"/>
              <a:gd name="T24" fmla="*/ 934 w 1456"/>
              <a:gd name="T25" fmla="*/ 851 h 1460"/>
              <a:gd name="T26" fmla="*/ 1098 w 1456"/>
              <a:gd name="T27" fmla="*/ 895 h 1460"/>
              <a:gd name="T28" fmla="*/ 1218 w 1456"/>
              <a:gd name="T29" fmla="*/ 776 h 1460"/>
              <a:gd name="T30" fmla="*/ 1173 w 1456"/>
              <a:gd name="T31" fmla="*/ 609 h 1460"/>
              <a:gd name="T32" fmla="*/ 402 w 1456"/>
              <a:gd name="T33" fmla="*/ 560 h 1460"/>
              <a:gd name="T34" fmla="*/ 256 w 1456"/>
              <a:gd name="T35" fmla="*/ 644 h 1460"/>
              <a:gd name="T36" fmla="*/ 256 w 1456"/>
              <a:gd name="T37" fmla="*/ 816 h 1460"/>
              <a:gd name="T38" fmla="*/ 402 w 1456"/>
              <a:gd name="T39" fmla="*/ 900 h 1460"/>
              <a:gd name="T40" fmla="*/ 549 w 1456"/>
              <a:gd name="T41" fmla="*/ 816 h 1460"/>
              <a:gd name="T42" fmla="*/ 549 w 1456"/>
              <a:gd name="T43" fmla="*/ 644 h 1460"/>
              <a:gd name="T44" fmla="*/ 402 w 1456"/>
              <a:gd name="T45" fmla="*/ 560 h 1460"/>
              <a:gd name="T46" fmla="*/ 609 w 1456"/>
              <a:gd name="T47" fmla="*/ 284 h 1460"/>
              <a:gd name="T48" fmla="*/ 564 w 1456"/>
              <a:gd name="T49" fmla="*/ 450 h 1460"/>
              <a:gd name="T50" fmla="*/ 683 w 1456"/>
              <a:gd name="T51" fmla="*/ 570 h 1460"/>
              <a:gd name="T52" fmla="*/ 847 w 1456"/>
              <a:gd name="T53" fmla="*/ 525 h 1460"/>
              <a:gd name="T54" fmla="*/ 892 w 1456"/>
              <a:gd name="T55" fmla="*/ 361 h 1460"/>
              <a:gd name="T56" fmla="*/ 773 w 1456"/>
              <a:gd name="T57" fmla="*/ 241 h 1460"/>
              <a:gd name="T58" fmla="*/ 837 w 1456"/>
              <a:gd name="T59" fmla="*/ 87 h 1460"/>
              <a:gd name="T60" fmla="*/ 1056 w 1456"/>
              <a:gd name="T61" fmla="*/ 80 h 1460"/>
              <a:gd name="T62" fmla="*/ 1195 w 1456"/>
              <a:gd name="T63" fmla="*/ 172 h 1460"/>
              <a:gd name="T64" fmla="*/ 1310 w 1456"/>
              <a:gd name="T65" fmla="*/ 291 h 1460"/>
              <a:gd name="T66" fmla="*/ 1339 w 1456"/>
              <a:gd name="T67" fmla="*/ 508 h 1460"/>
              <a:gd name="T68" fmla="*/ 1377 w 1456"/>
              <a:gd name="T69" fmla="*/ 684 h 1460"/>
              <a:gd name="T70" fmla="*/ 1439 w 1456"/>
              <a:gd name="T71" fmla="*/ 893 h 1460"/>
              <a:gd name="T72" fmla="*/ 1387 w 1456"/>
              <a:gd name="T73" fmla="*/ 1047 h 1460"/>
              <a:gd name="T74" fmla="*/ 1300 w 1456"/>
              <a:gd name="T75" fmla="*/ 1184 h 1460"/>
              <a:gd name="T76" fmla="*/ 1098 w 1456"/>
              <a:gd name="T77" fmla="*/ 1266 h 1460"/>
              <a:gd name="T78" fmla="*/ 939 w 1456"/>
              <a:gd name="T79" fmla="*/ 1348 h 1460"/>
              <a:gd name="T80" fmla="*/ 753 w 1456"/>
              <a:gd name="T81" fmla="*/ 1460 h 1460"/>
              <a:gd name="T82" fmla="*/ 668 w 1456"/>
              <a:gd name="T83" fmla="*/ 1457 h 1460"/>
              <a:gd name="T84" fmla="*/ 487 w 1456"/>
              <a:gd name="T85" fmla="*/ 1338 h 1460"/>
              <a:gd name="T86" fmla="*/ 333 w 1456"/>
              <a:gd name="T87" fmla="*/ 1249 h 1460"/>
              <a:gd name="T88" fmla="*/ 134 w 1456"/>
              <a:gd name="T89" fmla="*/ 1157 h 1460"/>
              <a:gd name="T90" fmla="*/ 54 w 1456"/>
              <a:gd name="T91" fmla="*/ 1012 h 1460"/>
              <a:gd name="T92" fmla="*/ 10 w 1456"/>
              <a:gd name="T93" fmla="*/ 853 h 1460"/>
              <a:gd name="T94" fmla="*/ 79 w 1456"/>
              <a:gd name="T95" fmla="*/ 684 h 1460"/>
              <a:gd name="T96" fmla="*/ 49 w 1456"/>
              <a:gd name="T97" fmla="*/ 465 h 1460"/>
              <a:gd name="T98" fmla="*/ 126 w 1456"/>
              <a:gd name="T99" fmla="*/ 319 h 1460"/>
              <a:gd name="T100" fmla="*/ 236 w 1456"/>
              <a:gd name="T101" fmla="*/ 192 h 1460"/>
              <a:gd name="T102" fmla="*/ 452 w 1456"/>
              <a:gd name="T103" fmla="*/ 140 h 1460"/>
              <a:gd name="T104" fmla="*/ 621 w 1456"/>
              <a:gd name="T105" fmla="*/ 87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56" h="1460">
                <a:moveTo>
                  <a:pt x="728" y="888"/>
                </a:moveTo>
                <a:lnTo>
                  <a:pt x="683" y="893"/>
                </a:lnTo>
                <a:lnTo>
                  <a:pt x="641" y="910"/>
                </a:lnTo>
                <a:lnTo>
                  <a:pt x="609" y="938"/>
                </a:lnTo>
                <a:lnTo>
                  <a:pt x="581" y="970"/>
                </a:lnTo>
                <a:lnTo>
                  <a:pt x="564" y="1012"/>
                </a:lnTo>
                <a:lnTo>
                  <a:pt x="559" y="1057"/>
                </a:lnTo>
                <a:lnTo>
                  <a:pt x="564" y="1102"/>
                </a:lnTo>
                <a:lnTo>
                  <a:pt x="581" y="1142"/>
                </a:lnTo>
                <a:lnTo>
                  <a:pt x="609" y="1176"/>
                </a:lnTo>
                <a:lnTo>
                  <a:pt x="641" y="1204"/>
                </a:lnTo>
                <a:lnTo>
                  <a:pt x="683" y="1221"/>
                </a:lnTo>
                <a:lnTo>
                  <a:pt x="728" y="1226"/>
                </a:lnTo>
                <a:lnTo>
                  <a:pt x="773" y="1221"/>
                </a:lnTo>
                <a:lnTo>
                  <a:pt x="812" y="1204"/>
                </a:lnTo>
                <a:lnTo>
                  <a:pt x="847" y="1176"/>
                </a:lnTo>
                <a:lnTo>
                  <a:pt x="875" y="1142"/>
                </a:lnTo>
                <a:lnTo>
                  <a:pt x="892" y="1102"/>
                </a:lnTo>
                <a:lnTo>
                  <a:pt x="897" y="1057"/>
                </a:lnTo>
                <a:lnTo>
                  <a:pt x="892" y="1012"/>
                </a:lnTo>
                <a:lnTo>
                  <a:pt x="875" y="970"/>
                </a:lnTo>
                <a:lnTo>
                  <a:pt x="847" y="938"/>
                </a:lnTo>
                <a:lnTo>
                  <a:pt x="812" y="910"/>
                </a:lnTo>
                <a:lnTo>
                  <a:pt x="773" y="893"/>
                </a:lnTo>
                <a:lnTo>
                  <a:pt x="728" y="888"/>
                </a:lnTo>
                <a:close/>
                <a:moveTo>
                  <a:pt x="728" y="652"/>
                </a:moveTo>
                <a:lnTo>
                  <a:pt x="698" y="659"/>
                </a:lnTo>
                <a:lnTo>
                  <a:pt x="673" y="677"/>
                </a:lnTo>
                <a:lnTo>
                  <a:pt x="656" y="701"/>
                </a:lnTo>
                <a:lnTo>
                  <a:pt x="651" y="731"/>
                </a:lnTo>
                <a:lnTo>
                  <a:pt x="656" y="761"/>
                </a:lnTo>
                <a:lnTo>
                  <a:pt x="673" y="786"/>
                </a:lnTo>
                <a:lnTo>
                  <a:pt x="698" y="803"/>
                </a:lnTo>
                <a:lnTo>
                  <a:pt x="728" y="808"/>
                </a:lnTo>
                <a:lnTo>
                  <a:pt x="758" y="803"/>
                </a:lnTo>
                <a:lnTo>
                  <a:pt x="783" y="786"/>
                </a:lnTo>
                <a:lnTo>
                  <a:pt x="800" y="761"/>
                </a:lnTo>
                <a:lnTo>
                  <a:pt x="805" y="731"/>
                </a:lnTo>
                <a:lnTo>
                  <a:pt x="800" y="701"/>
                </a:lnTo>
                <a:lnTo>
                  <a:pt x="783" y="677"/>
                </a:lnTo>
                <a:lnTo>
                  <a:pt x="758" y="659"/>
                </a:lnTo>
                <a:lnTo>
                  <a:pt x="728" y="652"/>
                </a:lnTo>
                <a:close/>
                <a:moveTo>
                  <a:pt x="1054" y="560"/>
                </a:moveTo>
                <a:lnTo>
                  <a:pt x="1009" y="567"/>
                </a:lnTo>
                <a:lnTo>
                  <a:pt x="969" y="585"/>
                </a:lnTo>
                <a:lnTo>
                  <a:pt x="934" y="609"/>
                </a:lnTo>
                <a:lnTo>
                  <a:pt x="907" y="644"/>
                </a:lnTo>
                <a:lnTo>
                  <a:pt x="889" y="687"/>
                </a:lnTo>
                <a:lnTo>
                  <a:pt x="885" y="731"/>
                </a:lnTo>
                <a:lnTo>
                  <a:pt x="889" y="776"/>
                </a:lnTo>
                <a:lnTo>
                  <a:pt x="907" y="816"/>
                </a:lnTo>
                <a:lnTo>
                  <a:pt x="934" y="851"/>
                </a:lnTo>
                <a:lnTo>
                  <a:pt x="969" y="878"/>
                </a:lnTo>
                <a:lnTo>
                  <a:pt x="1009" y="895"/>
                </a:lnTo>
                <a:lnTo>
                  <a:pt x="1054" y="900"/>
                </a:lnTo>
                <a:lnTo>
                  <a:pt x="1098" y="895"/>
                </a:lnTo>
                <a:lnTo>
                  <a:pt x="1141" y="878"/>
                </a:lnTo>
                <a:lnTo>
                  <a:pt x="1173" y="851"/>
                </a:lnTo>
                <a:lnTo>
                  <a:pt x="1200" y="816"/>
                </a:lnTo>
                <a:lnTo>
                  <a:pt x="1218" y="776"/>
                </a:lnTo>
                <a:lnTo>
                  <a:pt x="1223" y="731"/>
                </a:lnTo>
                <a:lnTo>
                  <a:pt x="1218" y="687"/>
                </a:lnTo>
                <a:lnTo>
                  <a:pt x="1200" y="644"/>
                </a:lnTo>
                <a:lnTo>
                  <a:pt x="1173" y="609"/>
                </a:lnTo>
                <a:lnTo>
                  <a:pt x="1141" y="585"/>
                </a:lnTo>
                <a:lnTo>
                  <a:pt x="1098" y="567"/>
                </a:lnTo>
                <a:lnTo>
                  <a:pt x="1054" y="560"/>
                </a:lnTo>
                <a:close/>
                <a:moveTo>
                  <a:pt x="402" y="560"/>
                </a:moveTo>
                <a:lnTo>
                  <a:pt x="358" y="567"/>
                </a:lnTo>
                <a:lnTo>
                  <a:pt x="315" y="585"/>
                </a:lnTo>
                <a:lnTo>
                  <a:pt x="283" y="609"/>
                </a:lnTo>
                <a:lnTo>
                  <a:pt x="256" y="644"/>
                </a:lnTo>
                <a:lnTo>
                  <a:pt x="238" y="687"/>
                </a:lnTo>
                <a:lnTo>
                  <a:pt x="233" y="731"/>
                </a:lnTo>
                <a:lnTo>
                  <a:pt x="238" y="776"/>
                </a:lnTo>
                <a:lnTo>
                  <a:pt x="256" y="816"/>
                </a:lnTo>
                <a:lnTo>
                  <a:pt x="283" y="851"/>
                </a:lnTo>
                <a:lnTo>
                  <a:pt x="315" y="878"/>
                </a:lnTo>
                <a:lnTo>
                  <a:pt x="358" y="895"/>
                </a:lnTo>
                <a:lnTo>
                  <a:pt x="402" y="900"/>
                </a:lnTo>
                <a:lnTo>
                  <a:pt x="447" y="895"/>
                </a:lnTo>
                <a:lnTo>
                  <a:pt x="487" y="878"/>
                </a:lnTo>
                <a:lnTo>
                  <a:pt x="522" y="851"/>
                </a:lnTo>
                <a:lnTo>
                  <a:pt x="549" y="816"/>
                </a:lnTo>
                <a:lnTo>
                  <a:pt x="566" y="776"/>
                </a:lnTo>
                <a:lnTo>
                  <a:pt x="571" y="731"/>
                </a:lnTo>
                <a:lnTo>
                  <a:pt x="566" y="687"/>
                </a:lnTo>
                <a:lnTo>
                  <a:pt x="549" y="644"/>
                </a:lnTo>
                <a:lnTo>
                  <a:pt x="522" y="609"/>
                </a:lnTo>
                <a:lnTo>
                  <a:pt x="487" y="585"/>
                </a:lnTo>
                <a:lnTo>
                  <a:pt x="447" y="567"/>
                </a:lnTo>
                <a:lnTo>
                  <a:pt x="402" y="560"/>
                </a:lnTo>
                <a:close/>
                <a:moveTo>
                  <a:pt x="728" y="234"/>
                </a:moveTo>
                <a:lnTo>
                  <a:pt x="683" y="241"/>
                </a:lnTo>
                <a:lnTo>
                  <a:pt x="641" y="259"/>
                </a:lnTo>
                <a:lnTo>
                  <a:pt x="609" y="284"/>
                </a:lnTo>
                <a:lnTo>
                  <a:pt x="581" y="319"/>
                </a:lnTo>
                <a:lnTo>
                  <a:pt x="564" y="361"/>
                </a:lnTo>
                <a:lnTo>
                  <a:pt x="559" y="406"/>
                </a:lnTo>
                <a:lnTo>
                  <a:pt x="564" y="450"/>
                </a:lnTo>
                <a:lnTo>
                  <a:pt x="581" y="490"/>
                </a:lnTo>
                <a:lnTo>
                  <a:pt x="609" y="525"/>
                </a:lnTo>
                <a:lnTo>
                  <a:pt x="641" y="552"/>
                </a:lnTo>
                <a:lnTo>
                  <a:pt x="683" y="570"/>
                </a:lnTo>
                <a:lnTo>
                  <a:pt x="728" y="575"/>
                </a:lnTo>
                <a:lnTo>
                  <a:pt x="773" y="570"/>
                </a:lnTo>
                <a:lnTo>
                  <a:pt x="812" y="552"/>
                </a:lnTo>
                <a:lnTo>
                  <a:pt x="847" y="525"/>
                </a:lnTo>
                <a:lnTo>
                  <a:pt x="875" y="490"/>
                </a:lnTo>
                <a:lnTo>
                  <a:pt x="892" y="450"/>
                </a:lnTo>
                <a:lnTo>
                  <a:pt x="897" y="406"/>
                </a:lnTo>
                <a:lnTo>
                  <a:pt x="892" y="361"/>
                </a:lnTo>
                <a:lnTo>
                  <a:pt x="875" y="319"/>
                </a:lnTo>
                <a:lnTo>
                  <a:pt x="847" y="284"/>
                </a:lnTo>
                <a:lnTo>
                  <a:pt x="812" y="259"/>
                </a:lnTo>
                <a:lnTo>
                  <a:pt x="773" y="241"/>
                </a:lnTo>
                <a:lnTo>
                  <a:pt x="728" y="234"/>
                </a:lnTo>
                <a:close/>
                <a:moveTo>
                  <a:pt x="728" y="0"/>
                </a:moveTo>
                <a:lnTo>
                  <a:pt x="825" y="8"/>
                </a:lnTo>
                <a:lnTo>
                  <a:pt x="837" y="87"/>
                </a:lnTo>
                <a:lnTo>
                  <a:pt x="877" y="97"/>
                </a:lnTo>
                <a:lnTo>
                  <a:pt x="917" y="25"/>
                </a:lnTo>
                <a:lnTo>
                  <a:pt x="989" y="50"/>
                </a:lnTo>
                <a:lnTo>
                  <a:pt x="1056" y="80"/>
                </a:lnTo>
                <a:lnTo>
                  <a:pt x="1041" y="159"/>
                </a:lnTo>
                <a:lnTo>
                  <a:pt x="1073" y="179"/>
                </a:lnTo>
                <a:lnTo>
                  <a:pt x="1136" y="127"/>
                </a:lnTo>
                <a:lnTo>
                  <a:pt x="1195" y="172"/>
                </a:lnTo>
                <a:lnTo>
                  <a:pt x="1250" y="222"/>
                </a:lnTo>
                <a:lnTo>
                  <a:pt x="1210" y="294"/>
                </a:lnTo>
                <a:lnTo>
                  <a:pt x="1235" y="321"/>
                </a:lnTo>
                <a:lnTo>
                  <a:pt x="1310" y="291"/>
                </a:lnTo>
                <a:lnTo>
                  <a:pt x="1352" y="353"/>
                </a:lnTo>
                <a:lnTo>
                  <a:pt x="1389" y="420"/>
                </a:lnTo>
                <a:lnTo>
                  <a:pt x="1327" y="475"/>
                </a:lnTo>
                <a:lnTo>
                  <a:pt x="1339" y="508"/>
                </a:lnTo>
                <a:lnTo>
                  <a:pt x="1421" y="503"/>
                </a:lnTo>
                <a:lnTo>
                  <a:pt x="1441" y="577"/>
                </a:lnTo>
                <a:lnTo>
                  <a:pt x="1454" y="652"/>
                </a:lnTo>
                <a:lnTo>
                  <a:pt x="1377" y="684"/>
                </a:lnTo>
                <a:lnTo>
                  <a:pt x="1379" y="719"/>
                </a:lnTo>
                <a:lnTo>
                  <a:pt x="1456" y="741"/>
                </a:lnTo>
                <a:lnTo>
                  <a:pt x="1451" y="818"/>
                </a:lnTo>
                <a:lnTo>
                  <a:pt x="1439" y="893"/>
                </a:lnTo>
                <a:lnTo>
                  <a:pt x="1359" y="895"/>
                </a:lnTo>
                <a:lnTo>
                  <a:pt x="1349" y="930"/>
                </a:lnTo>
                <a:lnTo>
                  <a:pt x="1416" y="975"/>
                </a:lnTo>
                <a:lnTo>
                  <a:pt x="1387" y="1047"/>
                </a:lnTo>
                <a:lnTo>
                  <a:pt x="1349" y="1114"/>
                </a:lnTo>
                <a:lnTo>
                  <a:pt x="1272" y="1092"/>
                </a:lnTo>
                <a:lnTo>
                  <a:pt x="1252" y="1119"/>
                </a:lnTo>
                <a:lnTo>
                  <a:pt x="1300" y="1184"/>
                </a:lnTo>
                <a:lnTo>
                  <a:pt x="1250" y="1241"/>
                </a:lnTo>
                <a:lnTo>
                  <a:pt x="1193" y="1293"/>
                </a:lnTo>
                <a:lnTo>
                  <a:pt x="1126" y="1246"/>
                </a:lnTo>
                <a:lnTo>
                  <a:pt x="1098" y="1266"/>
                </a:lnTo>
                <a:lnTo>
                  <a:pt x="1123" y="1343"/>
                </a:lnTo>
                <a:lnTo>
                  <a:pt x="1058" y="1383"/>
                </a:lnTo>
                <a:lnTo>
                  <a:pt x="986" y="1413"/>
                </a:lnTo>
                <a:lnTo>
                  <a:pt x="939" y="1348"/>
                </a:lnTo>
                <a:lnTo>
                  <a:pt x="907" y="1358"/>
                </a:lnTo>
                <a:lnTo>
                  <a:pt x="907" y="1440"/>
                </a:lnTo>
                <a:lnTo>
                  <a:pt x="830" y="1452"/>
                </a:lnTo>
                <a:lnTo>
                  <a:pt x="753" y="1460"/>
                </a:lnTo>
                <a:lnTo>
                  <a:pt x="730" y="1383"/>
                </a:lnTo>
                <a:lnTo>
                  <a:pt x="728" y="1383"/>
                </a:lnTo>
                <a:lnTo>
                  <a:pt x="696" y="1383"/>
                </a:lnTo>
                <a:lnTo>
                  <a:pt x="668" y="1457"/>
                </a:lnTo>
                <a:lnTo>
                  <a:pt x="591" y="1447"/>
                </a:lnTo>
                <a:lnTo>
                  <a:pt x="517" y="1430"/>
                </a:lnTo>
                <a:lnTo>
                  <a:pt x="519" y="1348"/>
                </a:lnTo>
                <a:lnTo>
                  <a:pt x="487" y="1338"/>
                </a:lnTo>
                <a:lnTo>
                  <a:pt x="437" y="1400"/>
                </a:lnTo>
                <a:lnTo>
                  <a:pt x="368" y="1365"/>
                </a:lnTo>
                <a:lnTo>
                  <a:pt x="303" y="1326"/>
                </a:lnTo>
                <a:lnTo>
                  <a:pt x="333" y="1249"/>
                </a:lnTo>
                <a:lnTo>
                  <a:pt x="305" y="1226"/>
                </a:lnTo>
                <a:lnTo>
                  <a:pt x="236" y="1268"/>
                </a:lnTo>
                <a:lnTo>
                  <a:pt x="181" y="1216"/>
                </a:lnTo>
                <a:lnTo>
                  <a:pt x="134" y="1157"/>
                </a:lnTo>
                <a:lnTo>
                  <a:pt x="186" y="1094"/>
                </a:lnTo>
                <a:lnTo>
                  <a:pt x="166" y="1062"/>
                </a:lnTo>
                <a:lnTo>
                  <a:pt x="87" y="1079"/>
                </a:lnTo>
                <a:lnTo>
                  <a:pt x="54" y="1012"/>
                </a:lnTo>
                <a:lnTo>
                  <a:pt x="30" y="940"/>
                </a:lnTo>
                <a:lnTo>
                  <a:pt x="99" y="898"/>
                </a:lnTo>
                <a:lnTo>
                  <a:pt x="89" y="861"/>
                </a:lnTo>
                <a:lnTo>
                  <a:pt x="10" y="853"/>
                </a:lnTo>
                <a:lnTo>
                  <a:pt x="2" y="793"/>
                </a:lnTo>
                <a:lnTo>
                  <a:pt x="0" y="731"/>
                </a:lnTo>
                <a:lnTo>
                  <a:pt x="0" y="701"/>
                </a:lnTo>
                <a:lnTo>
                  <a:pt x="79" y="684"/>
                </a:lnTo>
                <a:lnTo>
                  <a:pt x="82" y="644"/>
                </a:lnTo>
                <a:lnTo>
                  <a:pt x="10" y="612"/>
                </a:lnTo>
                <a:lnTo>
                  <a:pt x="25" y="537"/>
                </a:lnTo>
                <a:lnTo>
                  <a:pt x="49" y="465"/>
                </a:lnTo>
                <a:lnTo>
                  <a:pt x="129" y="475"/>
                </a:lnTo>
                <a:lnTo>
                  <a:pt x="146" y="438"/>
                </a:lnTo>
                <a:lnTo>
                  <a:pt x="87" y="381"/>
                </a:lnTo>
                <a:lnTo>
                  <a:pt x="126" y="319"/>
                </a:lnTo>
                <a:lnTo>
                  <a:pt x="171" y="259"/>
                </a:lnTo>
                <a:lnTo>
                  <a:pt x="246" y="294"/>
                </a:lnTo>
                <a:lnTo>
                  <a:pt x="273" y="264"/>
                </a:lnTo>
                <a:lnTo>
                  <a:pt x="236" y="192"/>
                </a:lnTo>
                <a:lnTo>
                  <a:pt x="295" y="144"/>
                </a:lnTo>
                <a:lnTo>
                  <a:pt x="358" y="102"/>
                </a:lnTo>
                <a:lnTo>
                  <a:pt x="415" y="159"/>
                </a:lnTo>
                <a:lnTo>
                  <a:pt x="452" y="140"/>
                </a:lnTo>
                <a:lnTo>
                  <a:pt x="440" y="60"/>
                </a:lnTo>
                <a:lnTo>
                  <a:pt x="509" y="35"/>
                </a:lnTo>
                <a:lnTo>
                  <a:pt x="584" y="15"/>
                </a:lnTo>
                <a:lnTo>
                  <a:pt x="621" y="87"/>
                </a:lnTo>
                <a:lnTo>
                  <a:pt x="661" y="82"/>
                </a:lnTo>
                <a:lnTo>
                  <a:pt x="676" y="3"/>
                </a:lnTo>
                <a:lnTo>
                  <a:pt x="72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61" tIns="8506" rIns="16961" bIns="8506" rtlCol="0" anchor="ctr"/>
          <a:lstStyle/>
          <a:p>
            <a:pPr algn="ctr"/>
            <a:endParaRPr lang="es-SV" sz="900">
              <a:latin typeface="Calibri Light" panose="020F0302020204030204" pitchFamily="34" charset="0"/>
            </a:endParaRPr>
          </a:p>
        </p:txBody>
      </p:sp>
      <p:sp>
        <p:nvSpPr>
          <p:cNvPr id="103" name="Freeform 15433">
            <a:extLst>
              <a:ext uri="{FF2B5EF4-FFF2-40B4-BE49-F238E27FC236}">
                <a16:creationId xmlns:a16="http://schemas.microsoft.com/office/drawing/2014/main" id="{0245D3D8-86C6-4C73-B04A-CE26097B19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89201" y="3178935"/>
            <a:ext cx="1173373" cy="1171176"/>
          </a:xfrm>
          <a:custGeom>
            <a:avLst/>
            <a:gdLst>
              <a:gd name="T0" fmla="*/ 567 w 1099"/>
              <a:gd name="T1" fmla="*/ 699 h 1097"/>
              <a:gd name="T2" fmla="*/ 721 w 1099"/>
              <a:gd name="T3" fmla="*/ 950 h 1097"/>
              <a:gd name="T4" fmla="*/ 646 w 1099"/>
              <a:gd name="T5" fmla="*/ 667 h 1097"/>
              <a:gd name="T6" fmla="*/ 311 w 1099"/>
              <a:gd name="T7" fmla="*/ 916 h 1097"/>
              <a:gd name="T8" fmla="*/ 532 w 1099"/>
              <a:gd name="T9" fmla="*/ 985 h 1097"/>
              <a:gd name="T10" fmla="*/ 452 w 1099"/>
              <a:gd name="T11" fmla="*/ 667 h 1097"/>
              <a:gd name="T12" fmla="*/ 669 w 1099"/>
              <a:gd name="T13" fmla="*/ 642 h 1097"/>
              <a:gd name="T14" fmla="*/ 954 w 1099"/>
              <a:gd name="T15" fmla="*/ 717 h 1097"/>
              <a:gd name="T16" fmla="*/ 701 w 1099"/>
              <a:gd name="T17" fmla="*/ 562 h 1097"/>
              <a:gd name="T18" fmla="*/ 147 w 1099"/>
              <a:gd name="T19" fmla="*/ 717 h 1097"/>
              <a:gd name="T20" fmla="*/ 430 w 1099"/>
              <a:gd name="T21" fmla="*/ 642 h 1097"/>
              <a:gd name="T22" fmla="*/ 112 w 1099"/>
              <a:gd name="T23" fmla="*/ 562 h 1097"/>
              <a:gd name="T24" fmla="*/ 495 w 1099"/>
              <a:gd name="T25" fmla="*/ 493 h 1097"/>
              <a:gd name="T26" fmla="*/ 477 w 1099"/>
              <a:gd name="T27" fmla="*/ 577 h 1097"/>
              <a:gd name="T28" fmla="*/ 549 w 1099"/>
              <a:gd name="T29" fmla="*/ 627 h 1097"/>
              <a:gd name="T30" fmla="*/ 621 w 1099"/>
              <a:gd name="T31" fmla="*/ 577 h 1097"/>
              <a:gd name="T32" fmla="*/ 604 w 1099"/>
              <a:gd name="T33" fmla="*/ 493 h 1097"/>
              <a:gd name="T34" fmla="*/ 870 w 1099"/>
              <a:gd name="T35" fmla="*/ 249 h 1097"/>
              <a:gd name="T36" fmla="*/ 701 w 1099"/>
              <a:gd name="T37" fmla="*/ 530 h 1097"/>
              <a:gd name="T38" fmla="*/ 952 w 1099"/>
              <a:gd name="T39" fmla="*/ 376 h 1097"/>
              <a:gd name="T40" fmla="*/ 229 w 1099"/>
              <a:gd name="T41" fmla="*/ 249 h 1097"/>
              <a:gd name="T42" fmla="*/ 122 w 1099"/>
              <a:gd name="T43" fmla="*/ 451 h 1097"/>
              <a:gd name="T44" fmla="*/ 410 w 1099"/>
              <a:gd name="T45" fmla="*/ 488 h 1097"/>
              <a:gd name="T46" fmla="*/ 567 w 1099"/>
              <a:gd name="T47" fmla="*/ 110 h 1097"/>
              <a:gd name="T48" fmla="*/ 644 w 1099"/>
              <a:gd name="T49" fmla="*/ 428 h 1097"/>
              <a:gd name="T50" fmla="*/ 718 w 1099"/>
              <a:gd name="T51" fmla="*/ 145 h 1097"/>
              <a:gd name="T52" fmla="*/ 532 w 1099"/>
              <a:gd name="T53" fmla="*/ 110 h 1097"/>
              <a:gd name="T54" fmla="*/ 313 w 1099"/>
              <a:gd name="T55" fmla="*/ 179 h 1097"/>
              <a:gd name="T56" fmla="*/ 492 w 1099"/>
              <a:gd name="T57" fmla="*/ 408 h 1097"/>
              <a:gd name="T58" fmla="*/ 549 w 1099"/>
              <a:gd name="T59" fmla="*/ 0 h 1097"/>
              <a:gd name="T60" fmla="*/ 661 w 1099"/>
              <a:gd name="T61" fmla="*/ 70 h 1097"/>
              <a:gd name="T62" fmla="*/ 798 w 1099"/>
              <a:gd name="T63" fmla="*/ 58 h 1097"/>
              <a:gd name="T64" fmla="*/ 857 w 1099"/>
              <a:gd name="T65" fmla="*/ 92 h 1097"/>
              <a:gd name="T66" fmla="*/ 912 w 1099"/>
              <a:gd name="T67" fmla="*/ 219 h 1097"/>
              <a:gd name="T68" fmla="*/ 1019 w 1099"/>
              <a:gd name="T69" fmla="*/ 264 h 1097"/>
              <a:gd name="T70" fmla="*/ 1012 w 1099"/>
              <a:gd name="T71" fmla="*/ 381 h 1097"/>
              <a:gd name="T72" fmla="*/ 1096 w 1099"/>
              <a:gd name="T73" fmla="*/ 490 h 1097"/>
              <a:gd name="T74" fmla="*/ 1099 w 1099"/>
              <a:gd name="T75" fmla="*/ 555 h 1097"/>
              <a:gd name="T76" fmla="*/ 1024 w 1099"/>
              <a:gd name="T77" fmla="*/ 672 h 1097"/>
              <a:gd name="T78" fmla="*/ 1044 w 1099"/>
              <a:gd name="T79" fmla="*/ 786 h 1097"/>
              <a:gd name="T80" fmla="*/ 944 w 1099"/>
              <a:gd name="T81" fmla="*/ 841 h 1097"/>
              <a:gd name="T82" fmla="*/ 900 w 1099"/>
              <a:gd name="T83" fmla="*/ 970 h 1097"/>
              <a:gd name="T84" fmla="*/ 848 w 1099"/>
              <a:gd name="T85" fmla="*/ 1010 h 1097"/>
              <a:gd name="T86" fmla="*/ 708 w 1099"/>
              <a:gd name="T87" fmla="*/ 1012 h 1097"/>
              <a:gd name="T88" fmla="*/ 626 w 1099"/>
              <a:gd name="T89" fmla="*/ 1092 h 1097"/>
              <a:gd name="T90" fmla="*/ 549 w 1099"/>
              <a:gd name="T91" fmla="*/ 1040 h 1097"/>
              <a:gd name="T92" fmla="*/ 447 w 1099"/>
              <a:gd name="T93" fmla="*/ 1087 h 1097"/>
              <a:gd name="T94" fmla="*/ 368 w 1099"/>
              <a:gd name="T95" fmla="*/ 1005 h 1097"/>
              <a:gd name="T96" fmla="*/ 231 w 1099"/>
              <a:gd name="T97" fmla="*/ 995 h 1097"/>
              <a:gd name="T98" fmla="*/ 179 w 1099"/>
              <a:gd name="T99" fmla="*/ 953 h 1097"/>
              <a:gd name="T100" fmla="*/ 142 w 1099"/>
              <a:gd name="T101" fmla="*/ 821 h 1097"/>
              <a:gd name="T102" fmla="*/ 42 w 1099"/>
              <a:gd name="T103" fmla="*/ 759 h 1097"/>
              <a:gd name="T104" fmla="*/ 70 w 1099"/>
              <a:gd name="T105" fmla="*/ 647 h 1097"/>
              <a:gd name="T106" fmla="*/ 2 w 1099"/>
              <a:gd name="T107" fmla="*/ 525 h 1097"/>
              <a:gd name="T108" fmla="*/ 7 w 1099"/>
              <a:gd name="T109" fmla="*/ 458 h 1097"/>
              <a:gd name="T110" fmla="*/ 99 w 1099"/>
              <a:gd name="T111" fmla="*/ 356 h 1097"/>
              <a:gd name="T112" fmla="*/ 97 w 1099"/>
              <a:gd name="T113" fmla="*/ 237 h 1097"/>
              <a:gd name="T114" fmla="*/ 209 w 1099"/>
              <a:gd name="T115" fmla="*/ 197 h 1097"/>
              <a:gd name="T116" fmla="*/ 271 w 1099"/>
              <a:gd name="T117" fmla="*/ 75 h 1097"/>
              <a:gd name="T118" fmla="*/ 333 w 1099"/>
              <a:gd name="T119" fmla="*/ 43 h 1097"/>
              <a:gd name="T120" fmla="*/ 467 w 1099"/>
              <a:gd name="T121" fmla="*/ 65 h 1097"/>
              <a:gd name="T122" fmla="*/ 549 w 1099"/>
              <a:gd name="T123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99" h="1097">
                <a:moveTo>
                  <a:pt x="646" y="667"/>
                </a:moveTo>
                <a:lnTo>
                  <a:pt x="609" y="689"/>
                </a:lnTo>
                <a:lnTo>
                  <a:pt x="567" y="699"/>
                </a:lnTo>
                <a:lnTo>
                  <a:pt x="567" y="985"/>
                </a:lnTo>
                <a:lnTo>
                  <a:pt x="646" y="975"/>
                </a:lnTo>
                <a:lnTo>
                  <a:pt x="721" y="950"/>
                </a:lnTo>
                <a:lnTo>
                  <a:pt x="788" y="916"/>
                </a:lnTo>
                <a:lnTo>
                  <a:pt x="848" y="868"/>
                </a:lnTo>
                <a:lnTo>
                  <a:pt x="646" y="667"/>
                </a:lnTo>
                <a:close/>
                <a:moveTo>
                  <a:pt x="452" y="667"/>
                </a:moveTo>
                <a:lnTo>
                  <a:pt x="251" y="868"/>
                </a:lnTo>
                <a:lnTo>
                  <a:pt x="311" y="916"/>
                </a:lnTo>
                <a:lnTo>
                  <a:pt x="380" y="950"/>
                </a:lnTo>
                <a:lnTo>
                  <a:pt x="452" y="975"/>
                </a:lnTo>
                <a:lnTo>
                  <a:pt x="532" y="985"/>
                </a:lnTo>
                <a:lnTo>
                  <a:pt x="532" y="699"/>
                </a:lnTo>
                <a:lnTo>
                  <a:pt x="490" y="689"/>
                </a:lnTo>
                <a:lnTo>
                  <a:pt x="452" y="667"/>
                </a:lnTo>
                <a:close/>
                <a:moveTo>
                  <a:pt x="701" y="562"/>
                </a:moveTo>
                <a:lnTo>
                  <a:pt x="691" y="605"/>
                </a:lnTo>
                <a:lnTo>
                  <a:pt x="669" y="642"/>
                </a:lnTo>
                <a:lnTo>
                  <a:pt x="872" y="843"/>
                </a:lnTo>
                <a:lnTo>
                  <a:pt x="917" y="784"/>
                </a:lnTo>
                <a:lnTo>
                  <a:pt x="954" y="717"/>
                </a:lnTo>
                <a:lnTo>
                  <a:pt x="977" y="642"/>
                </a:lnTo>
                <a:lnTo>
                  <a:pt x="987" y="562"/>
                </a:lnTo>
                <a:lnTo>
                  <a:pt x="701" y="562"/>
                </a:lnTo>
                <a:close/>
                <a:moveTo>
                  <a:pt x="112" y="562"/>
                </a:moveTo>
                <a:lnTo>
                  <a:pt x="122" y="642"/>
                </a:lnTo>
                <a:lnTo>
                  <a:pt x="147" y="717"/>
                </a:lnTo>
                <a:lnTo>
                  <a:pt x="181" y="784"/>
                </a:lnTo>
                <a:lnTo>
                  <a:pt x="229" y="843"/>
                </a:lnTo>
                <a:lnTo>
                  <a:pt x="430" y="642"/>
                </a:lnTo>
                <a:lnTo>
                  <a:pt x="408" y="605"/>
                </a:lnTo>
                <a:lnTo>
                  <a:pt x="398" y="562"/>
                </a:lnTo>
                <a:lnTo>
                  <a:pt x="112" y="562"/>
                </a:lnTo>
                <a:close/>
                <a:moveTo>
                  <a:pt x="549" y="470"/>
                </a:moveTo>
                <a:lnTo>
                  <a:pt x="519" y="475"/>
                </a:lnTo>
                <a:lnTo>
                  <a:pt x="495" y="493"/>
                </a:lnTo>
                <a:lnTo>
                  <a:pt x="477" y="518"/>
                </a:lnTo>
                <a:lnTo>
                  <a:pt x="472" y="547"/>
                </a:lnTo>
                <a:lnTo>
                  <a:pt x="477" y="577"/>
                </a:lnTo>
                <a:lnTo>
                  <a:pt x="495" y="602"/>
                </a:lnTo>
                <a:lnTo>
                  <a:pt x="519" y="620"/>
                </a:lnTo>
                <a:lnTo>
                  <a:pt x="549" y="627"/>
                </a:lnTo>
                <a:lnTo>
                  <a:pt x="579" y="620"/>
                </a:lnTo>
                <a:lnTo>
                  <a:pt x="604" y="602"/>
                </a:lnTo>
                <a:lnTo>
                  <a:pt x="621" y="577"/>
                </a:lnTo>
                <a:lnTo>
                  <a:pt x="626" y="547"/>
                </a:lnTo>
                <a:lnTo>
                  <a:pt x="621" y="518"/>
                </a:lnTo>
                <a:lnTo>
                  <a:pt x="604" y="493"/>
                </a:lnTo>
                <a:lnTo>
                  <a:pt x="579" y="475"/>
                </a:lnTo>
                <a:lnTo>
                  <a:pt x="549" y="470"/>
                </a:lnTo>
                <a:close/>
                <a:moveTo>
                  <a:pt x="870" y="249"/>
                </a:moveTo>
                <a:lnTo>
                  <a:pt x="669" y="453"/>
                </a:lnTo>
                <a:lnTo>
                  <a:pt x="688" y="488"/>
                </a:lnTo>
                <a:lnTo>
                  <a:pt x="701" y="530"/>
                </a:lnTo>
                <a:lnTo>
                  <a:pt x="987" y="530"/>
                </a:lnTo>
                <a:lnTo>
                  <a:pt x="977" y="451"/>
                </a:lnTo>
                <a:lnTo>
                  <a:pt x="952" y="376"/>
                </a:lnTo>
                <a:lnTo>
                  <a:pt x="917" y="309"/>
                </a:lnTo>
                <a:lnTo>
                  <a:pt x="870" y="249"/>
                </a:lnTo>
                <a:close/>
                <a:moveTo>
                  <a:pt x="229" y="249"/>
                </a:moveTo>
                <a:lnTo>
                  <a:pt x="184" y="309"/>
                </a:lnTo>
                <a:lnTo>
                  <a:pt x="147" y="376"/>
                </a:lnTo>
                <a:lnTo>
                  <a:pt x="122" y="451"/>
                </a:lnTo>
                <a:lnTo>
                  <a:pt x="112" y="530"/>
                </a:lnTo>
                <a:lnTo>
                  <a:pt x="398" y="530"/>
                </a:lnTo>
                <a:lnTo>
                  <a:pt x="410" y="488"/>
                </a:lnTo>
                <a:lnTo>
                  <a:pt x="432" y="453"/>
                </a:lnTo>
                <a:lnTo>
                  <a:pt x="229" y="249"/>
                </a:lnTo>
                <a:close/>
                <a:moveTo>
                  <a:pt x="567" y="110"/>
                </a:moveTo>
                <a:lnTo>
                  <a:pt x="567" y="396"/>
                </a:lnTo>
                <a:lnTo>
                  <a:pt x="606" y="408"/>
                </a:lnTo>
                <a:lnTo>
                  <a:pt x="644" y="428"/>
                </a:lnTo>
                <a:lnTo>
                  <a:pt x="845" y="227"/>
                </a:lnTo>
                <a:lnTo>
                  <a:pt x="785" y="179"/>
                </a:lnTo>
                <a:lnTo>
                  <a:pt x="718" y="145"/>
                </a:lnTo>
                <a:lnTo>
                  <a:pt x="646" y="120"/>
                </a:lnTo>
                <a:lnTo>
                  <a:pt x="567" y="110"/>
                </a:lnTo>
                <a:close/>
                <a:moveTo>
                  <a:pt x="532" y="110"/>
                </a:moveTo>
                <a:lnTo>
                  <a:pt x="455" y="120"/>
                </a:lnTo>
                <a:lnTo>
                  <a:pt x="380" y="145"/>
                </a:lnTo>
                <a:lnTo>
                  <a:pt x="313" y="179"/>
                </a:lnTo>
                <a:lnTo>
                  <a:pt x="254" y="227"/>
                </a:lnTo>
                <a:lnTo>
                  <a:pt x="455" y="428"/>
                </a:lnTo>
                <a:lnTo>
                  <a:pt x="492" y="408"/>
                </a:lnTo>
                <a:lnTo>
                  <a:pt x="532" y="396"/>
                </a:lnTo>
                <a:lnTo>
                  <a:pt x="532" y="110"/>
                </a:lnTo>
                <a:close/>
                <a:moveTo>
                  <a:pt x="549" y="0"/>
                </a:moveTo>
                <a:lnTo>
                  <a:pt x="624" y="3"/>
                </a:lnTo>
                <a:lnTo>
                  <a:pt x="631" y="65"/>
                </a:lnTo>
                <a:lnTo>
                  <a:pt x="661" y="70"/>
                </a:lnTo>
                <a:lnTo>
                  <a:pt x="691" y="18"/>
                </a:lnTo>
                <a:lnTo>
                  <a:pt x="746" y="35"/>
                </a:lnTo>
                <a:lnTo>
                  <a:pt x="798" y="58"/>
                </a:lnTo>
                <a:lnTo>
                  <a:pt x="785" y="117"/>
                </a:lnTo>
                <a:lnTo>
                  <a:pt x="810" y="132"/>
                </a:lnTo>
                <a:lnTo>
                  <a:pt x="857" y="92"/>
                </a:lnTo>
                <a:lnTo>
                  <a:pt x="902" y="127"/>
                </a:lnTo>
                <a:lnTo>
                  <a:pt x="944" y="165"/>
                </a:lnTo>
                <a:lnTo>
                  <a:pt x="912" y="219"/>
                </a:lnTo>
                <a:lnTo>
                  <a:pt x="932" y="242"/>
                </a:lnTo>
                <a:lnTo>
                  <a:pt x="987" y="217"/>
                </a:lnTo>
                <a:lnTo>
                  <a:pt x="1019" y="264"/>
                </a:lnTo>
                <a:lnTo>
                  <a:pt x="1046" y="314"/>
                </a:lnTo>
                <a:lnTo>
                  <a:pt x="999" y="356"/>
                </a:lnTo>
                <a:lnTo>
                  <a:pt x="1012" y="381"/>
                </a:lnTo>
                <a:lnTo>
                  <a:pt x="1071" y="376"/>
                </a:lnTo>
                <a:lnTo>
                  <a:pt x="1086" y="433"/>
                </a:lnTo>
                <a:lnTo>
                  <a:pt x="1096" y="490"/>
                </a:lnTo>
                <a:lnTo>
                  <a:pt x="1039" y="513"/>
                </a:lnTo>
                <a:lnTo>
                  <a:pt x="1039" y="538"/>
                </a:lnTo>
                <a:lnTo>
                  <a:pt x="1099" y="555"/>
                </a:lnTo>
                <a:lnTo>
                  <a:pt x="1094" y="612"/>
                </a:lnTo>
                <a:lnTo>
                  <a:pt x="1086" y="669"/>
                </a:lnTo>
                <a:lnTo>
                  <a:pt x="1024" y="672"/>
                </a:lnTo>
                <a:lnTo>
                  <a:pt x="1017" y="697"/>
                </a:lnTo>
                <a:lnTo>
                  <a:pt x="1066" y="732"/>
                </a:lnTo>
                <a:lnTo>
                  <a:pt x="1044" y="786"/>
                </a:lnTo>
                <a:lnTo>
                  <a:pt x="1017" y="836"/>
                </a:lnTo>
                <a:lnTo>
                  <a:pt x="959" y="819"/>
                </a:lnTo>
                <a:lnTo>
                  <a:pt x="944" y="841"/>
                </a:lnTo>
                <a:lnTo>
                  <a:pt x="979" y="888"/>
                </a:lnTo>
                <a:lnTo>
                  <a:pt x="942" y="933"/>
                </a:lnTo>
                <a:lnTo>
                  <a:pt x="900" y="970"/>
                </a:lnTo>
                <a:lnTo>
                  <a:pt x="850" y="935"/>
                </a:lnTo>
                <a:lnTo>
                  <a:pt x="830" y="950"/>
                </a:lnTo>
                <a:lnTo>
                  <a:pt x="848" y="1010"/>
                </a:lnTo>
                <a:lnTo>
                  <a:pt x="798" y="1037"/>
                </a:lnTo>
                <a:lnTo>
                  <a:pt x="746" y="1062"/>
                </a:lnTo>
                <a:lnTo>
                  <a:pt x="708" y="1012"/>
                </a:lnTo>
                <a:lnTo>
                  <a:pt x="686" y="1020"/>
                </a:lnTo>
                <a:lnTo>
                  <a:pt x="683" y="1080"/>
                </a:lnTo>
                <a:lnTo>
                  <a:pt x="626" y="1092"/>
                </a:lnTo>
                <a:lnTo>
                  <a:pt x="569" y="1097"/>
                </a:lnTo>
                <a:lnTo>
                  <a:pt x="552" y="1040"/>
                </a:lnTo>
                <a:lnTo>
                  <a:pt x="549" y="1040"/>
                </a:lnTo>
                <a:lnTo>
                  <a:pt x="527" y="1037"/>
                </a:lnTo>
                <a:lnTo>
                  <a:pt x="505" y="1095"/>
                </a:lnTo>
                <a:lnTo>
                  <a:pt x="447" y="1087"/>
                </a:lnTo>
                <a:lnTo>
                  <a:pt x="390" y="1075"/>
                </a:lnTo>
                <a:lnTo>
                  <a:pt x="393" y="1012"/>
                </a:lnTo>
                <a:lnTo>
                  <a:pt x="368" y="1005"/>
                </a:lnTo>
                <a:lnTo>
                  <a:pt x="331" y="1052"/>
                </a:lnTo>
                <a:lnTo>
                  <a:pt x="278" y="1025"/>
                </a:lnTo>
                <a:lnTo>
                  <a:pt x="231" y="995"/>
                </a:lnTo>
                <a:lnTo>
                  <a:pt x="251" y="938"/>
                </a:lnTo>
                <a:lnTo>
                  <a:pt x="231" y="920"/>
                </a:lnTo>
                <a:lnTo>
                  <a:pt x="179" y="953"/>
                </a:lnTo>
                <a:lnTo>
                  <a:pt x="139" y="913"/>
                </a:lnTo>
                <a:lnTo>
                  <a:pt x="102" y="868"/>
                </a:lnTo>
                <a:lnTo>
                  <a:pt x="142" y="821"/>
                </a:lnTo>
                <a:lnTo>
                  <a:pt x="127" y="796"/>
                </a:lnTo>
                <a:lnTo>
                  <a:pt x="67" y="811"/>
                </a:lnTo>
                <a:lnTo>
                  <a:pt x="42" y="759"/>
                </a:lnTo>
                <a:lnTo>
                  <a:pt x="25" y="707"/>
                </a:lnTo>
                <a:lnTo>
                  <a:pt x="75" y="674"/>
                </a:lnTo>
                <a:lnTo>
                  <a:pt x="70" y="647"/>
                </a:lnTo>
                <a:lnTo>
                  <a:pt x="7" y="639"/>
                </a:lnTo>
                <a:lnTo>
                  <a:pt x="0" y="547"/>
                </a:lnTo>
                <a:lnTo>
                  <a:pt x="2" y="525"/>
                </a:lnTo>
                <a:lnTo>
                  <a:pt x="60" y="513"/>
                </a:lnTo>
                <a:lnTo>
                  <a:pt x="65" y="483"/>
                </a:lnTo>
                <a:lnTo>
                  <a:pt x="7" y="458"/>
                </a:lnTo>
                <a:lnTo>
                  <a:pt x="20" y="401"/>
                </a:lnTo>
                <a:lnTo>
                  <a:pt x="37" y="349"/>
                </a:lnTo>
                <a:lnTo>
                  <a:pt x="99" y="356"/>
                </a:lnTo>
                <a:lnTo>
                  <a:pt x="112" y="329"/>
                </a:lnTo>
                <a:lnTo>
                  <a:pt x="67" y="286"/>
                </a:lnTo>
                <a:lnTo>
                  <a:pt x="97" y="237"/>
                </a:lnTo>
                <a:lnTo>
                  <a:pt x="132" y="192"/>
                </a:lnTo>
                <a:lnTo>
                  <a:pt x="186" y="219"/>
                </a:lnTo>
                <a:lnTo>
                  <a:pt x="209" y="197"/>
                </a:lnTo>
                <a:lnTo>
                  <a:pt x="181" y="142"/>
                </a:lnTo>
                <a:lnTo>
                  <a:pt x="224" y="107"/>
                </a:lnTo>
                <a:lnTo>
                  <a:pt x="271" y="75"/>
                </a:lnTo>
                <a:lnTo>
                  <a:pt x="313" y="117"/>
                </a:lnTo>
                <a:lnTo>
                  <a:pt x="343" y="105"/>
                </a:lnTo>
                <a:lnTo>
                  <a:pt x="333" y="43"/>
                </a:lnTo>
                <a:lnTo>
                  <a:pt x="385" y="25"/>
                </a:lnTo>
                <a:lnTo>
                  <a:pt x="440" y="10"/>
                </a:lnTo>
                <a:lnTo>
                  <a:pt x="467" y="65"/>
                </a:lnTo>
                <a:lnTo>
                  <a:pt x="500" y="60"/>
                </a:lnTo>
                <a:lnTo>
                  <a:pt x="510" y="0"/>
                </a:lnTo>
                <a:lnTo>
                  <a:pt x="54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61" tIns="8506" rIns="16961" bIns="8506" rtlCol="0" anchor="ctr"/>
          <a:lstStyle/>
          <a:p>
            <a:pPr algn="ctr"/>
            <a:endParaRPr lang="es-SV" sz="900">
              <a:latin typeface="Calibri Light" panose="020F0302020204030204" pitchFamily="34" charset="0"/>
            </a:endParaRPr>
          </a:p>
        </p:txBody>
      </p:sp>
      <p:sp>
        <p:nvSpPr>
          <p:cNvPr id="104" name="Freeform 15449">
            <a:extLst>
              <a:ext uri="{FF2B5EF4-FFF2-40B4-BE49-F238E27FC236}">
                <a16:creationId xmlns:a16="http://schemas.microsoft.com/office/drawing/2014/main" id="{316D93A3-686C-46BC-95CC-499E1F3BB7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02616" y="2661385"/>
            <a:ext cx="1476624" cy="1476550"/>
          </a:xfrm>
          <a:custGeom>
            <a:avLst/>
            <a:gdLst>
              <a:gd name="T0" fmla="*/ 458 w 1226"/>
              <a:gd name="T1" fmla="*/ 199 h 1226"/>
              <a:gd name="T2" fmla="*/ 274 w 1226"/>
              <a:gd name="T3" fmla="*/ 328 h 1226"/>
              <a:gd name="T4" fmla="*/ 177 w 1226"/>
              <a:gd name="T5" fmla="*/ 535 h 1226"/>
              <a:gd name="T6" fmla="*/ 197 w 1226"/>
              <a:gd name="T7" fmla="*/ 769 h 1226"/>
              <a:gd name="T8" fmla="*/ 328 w 1226"/>
              <a:gd name="T9" fmla="*/ 953 h 1226"/>
              <a:gd name="T10" fmla="*/ 532 w 1226"/>
              <a:gd name="T11" fmla="*/ 1050 h 1226"/>
              <a:gd name="T12" fmla="*/ 766 w 1226"/>
              <a:gd name="T13" fmla="*/ 1030 h 1226"/>
              <a:gd name="T14" fmla="*/ 950 w 1226"/>
              <a:gd name="T15" fmla="*/ 900 h 1226"/>
              <a:gd name="T16" fmla="*/ 1047 w 1226"/>
              <a:gd name="T17" fmla="*/ 694 h 1226"/>
              <a:gd name="T18" fmla="*/ 1027 w 1226"/>
              <a:gd name="T19" fmla="*/ 460 h 1226"/>
              <a:gd name="T20" fmla="*/ 898 w 1226"/>
              <a:gd name="T21" fmla="*/ 276 h 1226"/>
              <a:gd name="T22" fmla="*/ 691 w 1226"/>
              <a:gd name="T23" fmla="*/ 179 h 1226"/>
              <a:gd name="T24" fmla="*/ 681 w 1226"/>
              <a:gd name="T25" fmla="*/ 5 h 1226"/>
              <a:gd name="T26" fmla="*/ 781 w 1226"/>
              <a:gd name="T27" fmla="*/ 92 h 1226"/>
              <a:gd name="T28" fmla="*/ 932 w 1226"/>
              <a:gd name="T29" fmla="*/ 92 h 1226"/>
              <a:gd name="T30" fmla="*/ 994 w 1226"/>
              <a:gd name="T31" fmla="*/ 135 h 1226"/>
              <a:gd name="T32" fmla="*/ 1047 w 1226"/>
              <a:gd name="T33" fmla="*/ 281 h 1226"/>
              <a:gd name="T34" fmla="*/ 1161 w 1226"/>
              <a:gd name="T35" fmla="*/ 341 h 1226"/>
              <a:gd name="T36" fmla="*/ 1141 w 1226"/>
              <a:gd name="T37" fmla="*/ 470 h 1226"/>
              <a:gd name="T38" fmla="*/ 1226 w 1226"/>
              <a:gd name="T39" fmla="*/ 600 h 1226"/>
              <a:gd name="T40" fmla="*/ 1223 w 1226"/>
              <a:gd name="T41" fmla="*/ 674 h 1226"/>
              <a:gd name="T42" fmla="*/ 1129 w 1226"/>
              <a:gd name="T43" fmla="*/ 796 h 1226"/>
              <a:gd name="T44" fmla="*/ 1141 w 1226"/>
              <a:gd name="T45" fmla="*/ 925 h 1226"/>
              <a:gd name="T46" fmla="*/ 1022 w 1226"/>
              <a:gd name="T47" fmla="*/ 977 h 1226"/>
              <a:gd name="T48" fmla="*/ 962 w 1226"/>
              <a:gd name="T49" fmla="*/ 1119 h 1226"/>
              <a:gd name="T50" fmla="*/ 900 w 1226"/>
              <a:gd name="T51" fmla="*/ 1157 h 1226"/>
              <a:gd name="T52" fmla="*/ 743 w 1226"/>
              <a:gd name="T53" fmla="*/ 1144 h 1226"/>
              <a:gd name="T54" fmla="*/ 646 w 1226"/>
              <a:gd name="T55" fmla="*/ 1226 h 1226"/>
              <a:gd name="T56" fmla="*/ 540 w 1226"/>
              <a:gd name="T57" fmla="*/ 1157 h 1226"/>
              <a:gd name="T58" fmla="*/ 386 w 1226"/>
              <a:gd name="T59" fmla="*/ 1184 h 1226"/>
              <a:gd name="T60" fmla="*/ 368 w 1226"/>
              <a:gd name="T61" fmla="*/ 1104 h 1226"/>
              <a:gd name="T62" fmla="*/ 214 w 1226"/>
              <a:gd name="T63" fmla="*/ 1079 h 1226"/>
              <a:gd name="T64" fmla="*/ 162 w 1226"/>
              <a:gd name="T65" fmla="*/ 1030 h 1226"/>
              <a:gd name="T66" fmla="*/ 134 w 1226"/>
              <a:gd name="T67" fmla="*/ 878 h 1226"/>
              <a:gd name="T68" fmla="*/ 30 w 1226"/>
              <a:gd name="T69" fmla="*/ 801 h 1226"/>
              <a:gd name="T70" fmla="*/ 70 w 1226"/>
              <a:gd name="T71" fmla="*/ 679 h 1226"/>
              <a:gd name="T72" fmla="*/ 5 w 1226"/>
              <a:gd name="T73" fmla="*/ 540 h 1226"/>
              <a:gd name="T74" fmla="*/ 18 w 1226"/>
              <a:gd name="T75" fmla="*/ 465 h 1226"/>
              <a:gd name="T76" fmla="*/ 62 w 1226"/>
              <a:gd name="T77" fmla="*/ 346 h 1226"/>
              <a:gd name="T78" fmla="*/ 100 w 1226"/>
              <a:gd name="T79" fmla="*/ 279 h 1226"/>
              <a:gd name="T80" fmla="*/ 239 w 1226"/>
              <a:gd name="T81" fmla="*/ 214 h 1226"/>
              <a:gd name="T82" fmla="*/ 289 w 1226"/>
              <a:gd name="T83" fmla="*/ 92 h 1226"/>
              <a:gd name="T84" fmla="*/ 420 w 1226"/>
              <a:gd name="T85" fmla="*/ 102 h 1226"/>
              <a:gd name="T86" fmla="*/ 540 w 1226"/>
              <a:gd name="T87" fmla="*/ 5 h 1226"/>
              <a:gd name="T88" fmla="*/ 619 w 1226"/>
              <a:gd name="T89" fmla="*/ 0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6" h="1226">
                <a:moveTo>
                  <a:pt x="612" y="172"/>
                </a:moveTo>
                <a:lnTo>
                  <a:pt x="532" y="179"/>
                </a:lnTo>
                <a:lnTo>
                  <a:pt x="458" y="199"/>
                </a:lnTo>
                <a:lnTo>
                  <a:pt x="388" y="231"/>
                </a:lnTo>
                <a:lnTo>
                  <a:pt x="328" y="276"/>
                </a:lnTo>
                <a:lnTo>
                  <a:pt x="274" y="328"/>
                </a:lnTo>
                <a:lnTo>
                  <a:pt x="229" y="391"/>
                </a:lnTo>
                <a:lnTo>
                  <a:pt x="197" y="460"/>
                </a:lnTo>
                <a:lnTo>
                  <a:pt x="177" y="535"/>
                </a:lnTo>
                <a:lnTo>
                  <a:pt x="169" y="614"/>
                </a:lnTo>
                <a:lnTo>
                  <a:pt x="177" y="694"/>
                </a:lnTo>
                <a:lnTo>
                  <a:pt x="197" y="769"/>
                </a:lnTo>
                <a:lnTo>
                  <a:pt x="229" y="838"/>
                </a:lnTo>
                <a:lnTo>
                  <a:pt x="274" y="900"/>
                </a:lnTo>
                <a:lnTo>
                  <a:pt x="328" y="953"/>
                </a:lnTo>
                <a:lnTo>
                  <a:pt x="388" y="997"/>
                </a:lnTo>
                <a:lnTo>
                  <a:pt x="458" y="1030"/>
                </a:lnTo>
                <a:lnTo>
                  <a:pt x="532" y="1050"/>
                </a:lnTo>
                <a:lnTo>
                  <a:pt x="612" y="1057"/>
                </a:lnTo>
                <a:lnTo>
                  <a:pt x="691" y="1050"/>
                </a:lnTo>
                <a:lnTo>
                  <a:pt x="766" y="1030"/>
                </a:lnTo>
                <a:lnTo>
                  <a:pt x="835" y="997"/>
                </a:lnTo>
                <a:lnTo>
                  <a:pt x="898" y="953"/>
                </a:lnTo>
                <a:lnTo>
                  <a:pt x="950" y="900"/>
                </a:lnTo>
                <a:lnTo>
                  <a:pt x="994" y="838"/>
                </a:lnTo>
                <a:lnTo>
                  <a:pt x="1027" y="769"/>
                </a:lnTo>
                <a:lnTo>
                  <a:pt x="1047" y="694"/>
                </a:lnTo>
                <a:lnTo>
                  <a:pt x="1054" y="614"/>
                </a:lnTo>
                <a:lnTo>
                  <a:pt x="1047" y="535"/>
                </a:lnTo>
                <a:lnTo>
                  <a:pt x="1027" y="460"/>
                </a:lnTo>
                <a:lnTo>
                  <a:pt x="994" y="391"/>
                </a:lnTo>
                <a:lnTo>
                  <a:pt x="950" y="328"/>
                </a:lnTo>
                <a:lnTo>
                  <a:pt x="898" y="276"/>
                </a:lnTo>
                <a:lnTo>
                  <a:pt x="835" y="231"/>
                </a:lnTo>
                <a:lnTo>
                  <a:pt x="766" y="199"/>
                </a:lnTo>
                <a:lnTo>
                  <a:pt x="691" y="179"/>
                </a:lnTo>
                <a:lnTo>
                  <a:pt x="612" y="172"/>
                </a:lnTo>
                <a:close/>
                <a:moveTo>
                  <a:pt x="619" y="0"/>
                </a:moveTo>
                <a:lnTo>
                  <a:pt x="681" y="5"/>
                </a:lnTo>
                <a:lnTo>
                  <a:pt x="743" y="15"/>
                </a:lnTo>
                <a:lnTo>
                  <a:pt x="746" y="85"/>
                </a:lnTo>
                <a:lnTo>
                  <a:pt x="781" y="92"/>
                </a:lnTo>
                <a:lnTo>
                  <a:pt x="818" y="38"/>
                </a:lnTo>
                <a:lnTo>
                  <a:pt x="858" y="52"/>
                </a:lnTo>
                <a:lnTo>
                  <a:pt x="932" y="92"/>
                </a:lnTo>
                <a:lnTo>
                  <a:pt x="912" y="157"/>
                </a:lnTo>
                <a:lnTo>
                  <a:pt x="940" y="177"/>
                </a:lnTo>
                <a:lnTo>
                  <a:pt x="994" y="135"/>
                </a:lnTo>
                <a:lnTo>
                  <a:pt x="1042" y="177"/>
                </a:lnTo>
                <a:lnTo>
                  <a:pt x="1084" y="224"/>
                </a:lnTo>
                <a:lnTo>
                  <a:pt x="1047" y="281"/>
                </a:lnTo>
                <a:lnTo>
                  <a:pt x="1064" y="306"/>
                </a:lnTo>
                <a:lnTo>
                  <a:pt x="1131" y="286"/>
                </a:lnTo>
                <a:lnTo>
                  <a:pt x="1161" y="341"/>
                </a:lnTo>
                <a:lnTo>
                  <a:pt x="1186" y="401"/>
                </a:lnTo>
                <a:lnTo>
                  <a:pt x="1131" y="440"/>
                </a:lnTo>
                <a:lnTo>
                  <a:pt x="1141" y="470"/>
                </a:lnTo>
                <a:lnTo>
                  <a:pt x="1208" y="473"/>
                </a:lnTo>
                <a:lnTo>
                  <a:pt x="1221" y="535"/>
                </a:lnTo>
                <a:lnTo>
                  <a:pt x="1226" y="600"/>
                </a:lnTo>
                <a:lnTo>
                  <a:pt x="1158" y="619"/>
                </a:lnTo>
                <a:lnTo>
                  <a:pt x="1158" y="649"/>
                </a:lnTo>
                <a:lnTo>
                  <a:pt x="1223" y="674"/>
                </a:lnTo>
                <a:lnTo>
                  <a:pt x="1213" y="736"/>
                </a:lnTo>
                <a:lnTo>
                  <a:pt x="1196" y="798"/>
                </a:lnTo>
                <a:lnTo>
                  <a:pt x="1129" y="796"/>
                </a:lnTo>
                <a:lnTo>
                  <a:pt x="1116" y="826"/>
                </a:lnTo>
                <a:lnTo>
                  <a:pt x="1171" y="868"/>
                </a:lnTo>
                <a:lnTo>
                  <a:pt x="1141" y="925"/>
                </a:lnTo>
                <a:lnTo>
                  <a:pt x="1106" y="977"/>
                </a:lnTo>
                <a:lnTo>
                  <a:pt x="1042" y="955"/>
                </a:lnTo>
                <a:lnTo>
                  <a:pt x="1022" y="977"/>
                </a:lnTo>
                <a:lnTo>
                  <a:pt x="1059" y="1035"/>
                </a:lnTo>
                <a:lnTo>
                  <a:pt x="1012" y="1079"/>
                </a:lnTo>
                <a:lnTo>
                  <a:pt x="962" y="1119"/>
                </a:lnTo>
                <a:lnTo>
                  <a:pt x="907" y="1074"/>
                </a:lnTo>
                <a:lnTo>
                  <a:pt x="885" y="1089"/>
                </a:lnTo>
                <a:lnTo>
                  <a:pt x="900" y="1157"/>
                </a:lnTo>
                <a:lnTo>
                  <a:pt x="840" y="1184"/>
                </a:lnTo>
                <a:lnTo>
                  <a:pt x="781" y="1204"/>
                </a:lnTo>
                <a:lnTo>
                  <a:pt x="743" y="1144"/>
                </a:lnTo>
                <a:lnTo>
                  <a:pt x="716" y="1152"/>
                </a:lnTo>
                <a:lnTo>
                  <a:pt x="711" y="1219"/>
                </a:lnTo>
                <a:lnTo>
                  <a:pt x="646" y="1226"/>
                </a:lnTo>
                <a:lnTo>
                  <a:pt x="582" y="1226"/>
                </a:lnTo>
                <a:lnTo>
                  <a:pt x="567" y="1159"/>
                </a:lnTo>
                <a:lnTo>
                  <a:pt x="540" y="1157"/>
                </a:lnTo>
                <a:lnTo>
                  <a:pt x="510" y="1219"/>
                </a:lnTo>
                <a:lnTo>
                  <a:pt x="448" y="1204"/>
                </a:lnTo>
                <a:lnTo>
                  <a:pt x="386" y="1184"/>
                </a:lnTo>
                <a:lnTo>
                  <a:pt x="393" y="1117"/>
                </a:lnTo>
                <a:lnTo>
                  <a:pt x="393" y="1114"/>
                </a:lnTo>
                <a:lnTo>
                  <a:pt x="368" y="1104"/>
                </a:lnTo>
                <a:lnTo>
                  <a:pt x="321" y="1154"/>
                </a:lnTo>
                <a:lnTo>
                  <a:pt x="266" y="1119"/>
                </a:lnTo>
                <a:lnTo>
                  <a:pt x="214" y="1079"/>
                </a:lnTo>
                <a:lnTo>
                  <a:pt x="244" y="1020"/>
                </a:lnTo>
                <a:lnTo>
                  <a:pt x="224" y="1000"/>
                </a:lnTo>
                <a:lnTo>
                  <a:pt x="162" y="1030"/>
                </a:lnTo>
                <a:lnTo>
                  <a:pt x="122" y="980"/>
                </a:lnTo>
                <a:lnTo>
                  <a:pt x="85" y="928"/>
                </a:lnTo>
                <a:lnTo>
                  <a:pt x="134" y="878"/>
                </a:lnTo>
                <a:lnTo>
                  <a:pt x="120" y="853"/>
                </a:lnTo>
                <a:lnTo>
                  <a:pt x="52" y="861"/>
                </a:lnTo>
                <a:lnTo>
                  <a:pt x="30" y="801"/>
                </a:lnTo>
                <a:lnTo>
                  <a:pt x="13" y="739"/>
                </a:lnTo>
                <a:lnTo>
                  <a:pt x="75" y="709"/>
                </a:lnTo>
                <a:lnTo>
                  <a:pt x="70" y="679"/>
                </a:lnTo>
                <a:lnTo>
                  <a:pt x="3" y="667"/>
                </a:lnTo>
                <a:lnTo>
                  <a:pt x="0" y="602"/>
                </a:lnTo>
                <a:lnTo>
                  <a:pt x="5" y="540"/>
                </a:lnTo>
                <a:lnTo>
                  <a:pt x="72" y="530"/>
                </a:lnTo>
                <a:lnTo>
                  <a:pt x="77" y="498"/>
                </a:lnTo>
                <a:lnTo>
                  <a:pt x="18" y="465"/>
                </a:lnTo>
                <a:lnTo>
                  <a:pt x="33" y="415"/>
                </a:lnTo>
                <a:lnTo>
                  <a:pt x="52" y="368"/>
                </a:lnTo>
                <a:lnTo>
                  <a:pt x="62" y="346"/>
                </a:lnTo>
                <a:lnTo>
                  <a:pt x="130" y="358"/>
                </a:lnTo>
                <a:lnTo>
                  <a:pt x="144" y="331"/>
                </a:lnTo>
                <a:lnTo>
                  <a:pt x="100" y="279"/>
                </a:lnTo>
                <a:lnTo>
                  <a:pt x="137" y="227"/>
                </a:lnTo>
                <a:lnTo>
                  <a:pt x="179" y="179"/>
                </a:lnTo>
                <a:lnTo>
                  <a:pt x="239" y="214"/>
                </a:lnTo>
                <a:lnTo>
                  <a:pt x="264" y="192"/>
                </a:lnTo>
                <a:lnTo>
                  <a:pt x="239" y="130"/>
                </a:lnTo>
                <a:lnTo>
                  <a:pt x="289" y="92"/>
                </a:lnTo>
                <a:lnTo>
                  <a:pt x="346" y="62"/>
                </a:lnTo>
                <a:lnTo>
                  <a:pt x="390" y="115"/>
                </a:lnTo>
                <a:lnTo>
                  <a:pt x="420" y="102"/>
                </a:lnTo>
                <a:lnTo>
                  <a:pt x="418" y="33"/>
                </a:lnTo>
                <a:lnTo>
                  <a:pt x="477" y="18"/>
                </a:lnTo>
                <a:lnTo>
                  <a:pt x="540" y="5"/>
                </a:lnTo>
                <a:lnTo>
                  <a:pt x="564" y="70"/>
                </a:lnTo>
                <a:lnTo>
                  <a:pt x="599" y="67"/>
                </a:lnTo>
                <a:lnTo>
                  <a:pt x="6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61" tIns="8506" rIns="16961" bIns="8506" rtlCol="0" anchor="ctr"/>
          <a:lstStyle/>
          <a:p>
            <a:pPr algn="ctr"/>
            <a:endParaRPr lang="es-SV" sz="900">
              <a:latin typeface="Calibri Light" panose="020F0302020204030204" pitchFamily="34" charset="0"/>
            </a:endParaRPr>
          </a:p>
        </p:txBody>
      </p:sp>
      <p:sp>
        <p:nvSpPr>
          <p:cNvPr id="105" name="Freeform 2691">
            <a:extLst>
              <a:ext uri="{FF2B5EF4-FFF2-40B4-BE49-F238E27FC236}">
                <a16:creationId xmlns:a16="http://schemas.microsoft.com/office/drawing/2014/main" id="{A4038271-1571-40EF-B99D-944B04D6C3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84628" y="2494276"/>
            <a:ext cx="728330" cy="730813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61" tIns="8506" rIns="16961" bIns="8506" rtlCol="0" anchor="ctr"/>
          <a:lstStyle/>
          <a:p>
            <a:pPr algn="ctr"/>
            <a:endParaRPr lang="es-SV" sz="900">
              <a:latin typeface="Calibri Light" panose="020F0302020204030204" pitchFamily="34" charset="0"/>
            </a:endParaRPr>
          </a:p>
        </p:txBody>
      </p:sp>
      <p:sp>
        <p:nvSpPr>
          <p:cNvPr id="106" name="Freeform 2700">
            <a:extLst>
              <a:ext uri="{FF2B5EF4-FFF2-40B4-BE49-F238E27FC236}">
                <a16:creationId xmlns:a16="http://schemas.microsoft.com/office/drawing/2014/main" id="{B289EF95-578B-4E46-8CB8-47FB4CE5E4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84608" y="2856976"/>
            <a:ext cx="1042688" cy="1055349"/>
          </a:xfrm>
          <a:custGeom>
            <a:avLst/>
            <a:gdLst>
              <a:gd name="T0" fmla="*/ 163 w 328"/>
              <a:gd name="T1" fmla="*/ 95 h 332"/>
              <a:gd name="T2" fmla="*/ 134 w 328"/>
              <a:gd name="T3" fmla="*/ 101 h 332"/>
              <a:gd name="T4" fmla="*/ 113 w 328"/>
              <a:gd name="T5" fmla="*/ 117 h 332"/>
              <a:gd name="T6" fmla="*/ 97 w 328"/>
              <a:gd name="T7" fmla="*/ 138 h 332"/>
              <a:gd name="T8" fmla="*/ 91 w 328"/>
              <a:gd name="T9" fmla="*/ 165 h 332"/>
              <a:gd name="T10" fmla="*/ 97 w 328"/>
              <a:gd name="T11" fmla="*/ 192 h 332"/>
              <a:gd name="T12" fmla="*/ 113 w 328"/>
              <a:gd name="T13" fmla="*/ 216 h 332"/>
              <a:gd name="T14" fmla="*/ 134 w 328"/>
              <a:gd name="T15" fmla="*/ 231 h 332"/>
              <a:gd name="T16" fmla="*/ 163 w 328"/>
              <a:gd name="T17" fmla="*/ 237 h 332"/>
              <a:gd name="T18" fmla="*/ 190 w 328"/>
              <a:gd name="T19" fmla="*/ 231 h 332"/>
              <a:gd name="T20" fmla="*/ 212 w 328"/>
              <a:gd name="T21" fmla="*/ 216 h 332"/>
              <a:gd name="T22" fmla="*/ 227 w 328"/>
              <a:gd name="T23" fmla="*/ 192 h 332"/>
              <a:gd name="T24" fmla="*/ 233 w 328"/>
              <a:gd name="T25" fmla="*/ 165 h 332"/>
              <a:gd name="T26" fmla="*/ 227 w 328"/>
              <a:gd name="T27" fmla="*/ 138 h 332"/>
              <a:gd name="T28" fmla="*/ 212 w 328"/>
              <a:gd name="T29" fmla="*/ 117 h 332"/>
              <a:gd name="T30" fmla="*/ 190 w 328"/>
              <a:gd name="T31" fmla="*/ 101 h 332"/>
              <a:gd name="T32" fmla="*/ 163 w 328"/>
              <a:gd name="T33" fmla="*/ 95 h 332"/>
              <a:gd name="T34" fmla="*/ 163 w 328"/>
              <a:gd name="T35" fmla="*/ 0 h 332"/>
              <a:gd name="T36" fmla="*/ 163 w 328"/>
              <a:gd name="T37" fmla="*/ 49 h 332"/>
              <a:gd name="T38" fmla="*/ 188 w 328"/>
              <a:gd name="T39" fmla="*/ 53 h 332"/>
              <a:gd name="T40" fmla="*/ 214 w 328"/>
              <a:gd name="T41" fmla="*/ 60 h 332"/>
              <a:gd name="T42" fmla="*/ 235 w 328"/>
              <a:gd name="T43" fmla="*/ 16 h 332"/>
              <a:gd name="T44" fmla="*/ 266 w 328"/>
              <a:gd name="T45" fmla="*/ 35 h 332"/>
              <a:gd name="T46" fmla="*/ 293 w 328"/>
              <a:gd name="T47" fmla="*/ 62 h 332"/>
              <a:gd name="T48" fmla="*/ 252 w 328"/>
              <a:gd name="T49" fmla="*/ 93 h 332"/>
              <a:gd name="T50" fmla="*/ 268 w 328"/>
              <a:gd name="T51" fmla="*/ 115 h 332"/>
              <a:gd name="T52" fmla="*/ 276 w 328"/>
              <a:gd name="T53" fmla="*/ 140 h 332"/>
              <a:gd name="T54" fmla="*/ 324 w 328"/>
              <a:gd name="T55" fmla="*/ 128 h 332"/>
              <a:gd name="T56" fmla="*/ 328 w 328"/>
              <a:gd name="T57" fmla="*/ 165 h 332"/>
              <a:gd name="T58" fmla="*/ 324 w 328"/>
              <a:gd name="T59" fmla="*/ 202 h 332"/>
              <a:gd name="T60" fmla="*/ 276 w 328"/>
              <a:gd name="T61" fmla="*/ 192 h 332"/>
              <a:gd name="T62" fmla="*/ 268 w 328"/>
              <a:gd name="T63" fmla="*/ 216 h 332"/>
              <a:gd name="T64" fmla="*/ 252 w 328"/>
              <a:gd name="T65" fmla="*/ 239 h 332"/>
              <a:gd name="T66" fmla="*/ 293 w 328"/>
              <a:gd name="T67" fmla="*/ 270 h 332"/>
              <a:gd name="T68" fmla="*/ 266 w 328"/>
              <a:gd name="T69" fmla="*/ 295 h 332"/>
              <a:gd name="T70" fmla="*/ 235 w 328"/>
              <a:gd name="T71" fmla="*/ 316 h 332"/>
              <a:gd name="T72" fmla="*/ 214 w 328"/>
              <a:gd name="T73" fmla="*/ 270 h 332"/>
              <a:gd name="T74" fmla="*/ 188 w 328"/>
              <a:gd name="T75" fmla="*/ 280 h 332"/>
              <a:gd name="T76" fmla="*/ 163 w 328"/>
              <a:gd name="T77" fmla="*/ 282 h 332"/>
              <a:gd name="T78" fmla="*/ 163 w 328"/>
              <a:gd name="T79" fmla="*/ 332 h 332"/>
              <a:gd name="T80" fmla="*/ 124 w 328"/>
              <a:gd name="T81" fmla="*/ 328 h 332"/>
              <a:gd name="T82" fmla="*/ 89 w 328"/>
              <a:gd name="T83" fmla="*/ 316 h 332"/>
              <a:gd name="T84" fmla="*/ 111 w 328"/>
              <a:gd name="T85" fmla="*/ 270 h 332"/>
              <a:gd name="T86" fmla="*/ 89 w 328"/>
              <a:gd name="T87" fmla="*/ 256 h 332"/>
              <a:gd name="T88" fmla="*/ 72 w 328"/>
              <a:gd name="T89" fmla="*/ 239 h 332"/>
              <a:gd name="T90" fmla="*/ 33 w 328"/>
              <a:gd name="T91" fmla="*/ 270 h 332"/>
              <a:gd name="T92" fmla="*/ 12 w 328"/>
              <a:gd name="T93" fmla="*/ 239 h 332"/>
              <a:gd name="T94" fmla="*/ 0 w 328"/>
              <a:gd name="T95" fmla="*/ 202 h 332"/>
              <a:gd name="T96" fmla="*/ 49 w 328"/>
              <a:gd name="T97" fmla="*/ 192 h 332"/>
              <a:gd name="T98" fmla="*/ 47 w 328"/>
              <a:gd name="T99" fmla="*/ 179 h 332"/>
              <a:gd name="T100" fmla="*/ 45 w 328"/>
              <a:gd name="T101" fmla="*/ 165 h 332"/>
              <a:gd name="T102" fmla="*/ 47 w 328"/>
              <a:gd name="T103" fmla="*/ 152 h 332"/>
              <a:gd name="T104" fmla="*/ 49 w 328"/>
              <a:gd name="T105" fmla="*/ 140 h 332"/>
              <a:gd name="T106" fmla="*/ 0 w 328"/>
              <a:gd name="T107" fmla="*/ 128 h 332"/>
              <a:gd name="T108" fmla="*/ 12 w 328"/>
              <a:gd name="T109" fmla="*/ 93 h 332"/>
              <a:gd name="T110" fmla="*/ 33 w 328"/>
              <a:gd name="T111" fmla="*/ 62 h 332"/>
              <a:gd name="T112" fmla="*/ 72 w 328"/>
              <a:gd name="T113" fmla="*/ 93 h 332"/>
              <a:gd name="T114" fmla="*/ 89 w 328"/>
              <a:gd name="T115" fmla="*/ 74 h 332"/>
              <a:gd name="T116" fmla="*/ 111 w 328"/>
              <a:gd name="T117" fmla="*/ 60 h 332"/>
              <a:gd name="T118" fmla="*/ 89 w 328"/>
              <a:gd name="T119" fmla="*/ 16 h 332"/>
              <a:gd name="T120" fmla="*/ 124 w 328"/>
              <a:gd name="T121" fmla="*/ 4 h 332"/>
              <a:gd name="T122" fmla="*/ 163 w 328"/>
              <a:gd name="T12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8" h="332">
                <a:moveTo>
                  <a:pt x="163" y="95"/>
                </a:moveTo>
                <a:lnTo>
                  <a:pt x="134" y="101"/>
                </a:lnTo>
                <a:lnTo>
                  <a:pt x="113" y="117"/>
                </a:lnTo>
                <a:lnTo>
                  <a:pt x="97" y="138"/>
                </a:lnTo>
                <a:lnTo>
                  <a:pt x="91" y="165"/>
                </a:lnTo>
                <a:lnTo>
                  <a:pt x="97" y="192"/>
                </a:lnTo>
                <a:lnTo>
                  <a:pt x="113" y="216"/>
                </a:lnTo>
                <a:lnTo>
                  <a:pt x="134" y="231"/>
                </a:lnTo>
                <a:lnTo>
                  <a:pt x="163" y="237"/>
                </a:lnTo>
                <a:lnTo>
                  <a:pt x="190" y="231"/>
                </a:lnTo>
                <a:lnTo>
                  <a:pt x="212" y="216"/>
                </a:lnTo>
                <a:lnTo>
                  <a:pt x="227" y="192"/>
                </a:lnTo>
                <a:lnTo>
                  <a:pt x="233" y="165"/>
                </a:lnTo>
                <a:lnTo>
                  <a:pt x="227" y="138"/>
                </a:lnTo>
                <a:lnTo>
                  <a:pt x="212" y="117"/>
                </a:lnTo>
                <a:lnTo>
                  <a:pt x="190" y="101"/>
                </a:lnTo>
                <a:lnTo>
                  <a:pt x="163" y="95"/>
                </a:lnTo>
                <a:close/>
                <a:moveTo>
                  <a:pt x="163" y="0"/>
                </a:moveTo>
                <a:lnTo>
                  <a:pt x="163" y="49"/>
                </a:lnTo>
                <a:lnTo>
                  <a:pt x="188" y="53"/>
                </a:lnTo>
                <a:lnTo>
                  <a:pt x="214" y="60"/>
                </a:lnTo>
                <a:lnTo>
                  <a:pt x="235" y="16"/>
                </a:lnTo>
                <a:lnTo>
                  <a:pt x="266" y="35"/>
                </a:lnTo>
                <a:lnTo>
                  <a:pt x="293" y="62"/>
                </a:lnTo>
                <a:lnTo>
                  <a:pt x="252" y="93"/>
                </a:lnTo>
                <a:lnTo>
                  <a:pt x="268" y="115"/>
                </a:lnTo>
                <a:lnTo>
                  <a:pt x="276" y="140"/>
                </a:lnTo>
                <a:lnTo>
                  <a:pt x="324" y="128"/>
                </a:lnTo>
                <a:lnTo>
                  <a:pt x="328" y="165"/>
                </a:lnTo>
                <a:lnTo>
                  <a:pt x="324" y="202"/>
                </a:lnTo>
                <a:lnTo>
                  <a:pt x="276" y="192"/>
                </a:lnTo>
                <a:lnTo>
                  <a:pt x="268" y="216"/>
                </a:lnTo>
                <a:lnTo>
                  <a:pt x="252" y="239"/>
                </a:lnTo>
                <a:lnTo>
                  <a:pt x="293" y="270"/>
                </a:lnTo>
                <a:lnTo>
                  <a:pt x="266" y="295"/>
                </a:lnTo>
                <a:lnTo>
                  <a:pt x="235" y="316"/>
                </a:lnTo>
                <a:lnTo>
                  <a:pt x="214" y="270"/>
                </a:lnTo>
                <a:lnTo>
                  <a:pt x="188" y="280"/>
                </a:lnTo>
                <a:lnTo>
                  <a:pt x="163" y="282"/>
                </a:lnTo>
                <a:lnTo>
                  <a:pt x="163" y="332"/>
                </a:lnTo>
                <a:lnTo>
                  <a:pt x="124" y="328"/>
                </a:lnTo>
                <a:lnTo>
                  <a:pt x="89" y="316"/>
                </a:lnTo>
                <a:lnTo>
                  <a:pt x="111" y="270"/>
                </a:lnTo>
                <a:lnTo>
                  <a:pt x="89" y="256"/>
                </a:lnTo>
                <a:lnTo>
                  <a:pt x="72" y="239"/>
                </a:lnTo>
                <a:lnTo>
                  <a:pt x="33" y="270"/>
                </a:lnTo>
                <a:lnTo>
                  <a:pt x="12" y="239"/>
                </a:lnTo>
                <a:lnTo>
                  <a:pt x="0" y="202"/>
                </a:lnTo>
                <a:lnTo>
                  <a:pt x="49" y="192"/>
                </a:lnTo>
                <a:lnTo>
                  <a:pt x="47" y="179"/>
                </a:lnTo>
                <a:lnTo>
                  <a:pt x="45" y="165"/>
                </a:lnTo>
                <a:lnTo>
                  <a:pt x="47" y="152"/>
                </a:lnTo>
                <a:lnTo>
                  <a:pt x="49" y="140"/>
                </a:lnTo>
                <a:lnTo>
                  <a:pt x="0" y="128"/>
                </a:lnTo>
                <a:lnTo>
                  <a:pt x="12" y="93"/>
                </a:lnTo>
                <a:lnTo>
                  <a:pt x="33" y="62"/>
                </a:lnTo>
                <a:lnTo>
                  <a:pt x="72" y="93"/>
                </a:lnTo>
                <a:lnTo>
                  <a:pt x="89" y="74"/>
                </a:lnTo>
                <a:lnTo>
                  <a:pt x="111" y="60"/>
                </a:lnTo>
                <a:lnTo>
                  <a:pt x="89" y="16"/>
                </a:lnTo>
                <a:lnTo>
                  <a:pt x="124" y="4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61" tIns="8506" rIns="16961" bIns="8506" rtlCol="0" anchor="ctr"/>
          <a:lstStyle/>
          <a:p>
            <a:pPr algn="ctr"/>
            <a:endParaRPr lang="es-SV" sz="900">
              <a:latin typeface="Calibri Light" panose="020F0302020204030204" pitchFamily="34" charset="0"/>
            </a:endParaRPr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26</a:t>
            </a:fld>
            <a:endParaRPr lang="es-SV" dirty="0">
              <a:solidFill>
                <a:srgbClr val="575757"/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E167510-A4C4-48F9-935A-D52E41116CCE}"/>
              </a:ext>
            </a:extLst>
          </p:cNvPr>
          <p:cNvGrpSpPr/>
          <p:nvPr/>
        </p:nvGrpSpPr>
        <p:grpSpPr>
          <a:xfrm>
            <a:off x="611434" y="1274294"/>
            <a:ext cx="2317430" cy="1476797"/>
            <a:chOff x="611434" y="1274294"/>
            <a:chExt cx="2317430" cy="147679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55DA3B79-AE6F-48A7-8E7E-427E78C2D44B}"/>
                </a:ext>
              </a:extLst>
            </p:cNvPr>
            <p:cNvSpPr/>
            <p:nvPr/>
          </p:nvSpPr>
          <p:spPr>
            <a:xfrm>
              <a:off x="611434" y="1274294"/>
              <a:ext cx="2317430" cy="14767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4AF8AC7-8A52-4394-A964-D5ADB89A8CB0}"/>
                </a:ext>
              </a:extLst>
            </p:cNvPr>
            <p:cNvSpPr txBox="1"/>
            <p:nvPr/>
          </p:nvSpPr>
          <p:spPr>
            <a:xfrm>
              <a:off x="988972" y="1452343"/>
              <a:ext cx="1908447" cy="10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99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retention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739BD49F-BA56-4D07-A557-2A03821E247A}"/>
              </a:ext>
            </a:extLst>
          </p:cNvPr>
          <p:cNvGrpSpPr/>
          <p:nvPr/>
        </p:nvGrpSpPr>
        <p:grpSpPr>
          <a:xfrm>
            <a:off x="1336431" y="4066124"/>
            <a:ext cx="3608872" cy="1989634"/>
            <a:chOff x="1336431" y="4066124"/>
            <a:chExt cx="3608872" cy="1989634"/>
          </a:xfrm>
        </p:grpSpPr>
        <p:sp>
          <p:nvSpPr>
            <p:cNvPr id="101" name="62 Forma libre">
              <a:extLst>
                <a:ext uri="{FF2B5EF4-FFF2-40B4-BE49-F238E27FC236}">
                  <a16:creationId xmlns:a16="http://schemas.microsoft.com/office/drawing/2014/main" id="{34ADCD3F-EF0C-441B-9C56-51B81103E542}"/>
                </a:ext>
              </a:extLst>
            </p:cNvPr>
            <p:cNvSpPr/>
            <p:nvPr/>
          </p:nvSpPr>
          <p:spPr bwMode="auto">
            <a:xfrm flipV="1">
              <a:off x="3859449" y="4066124"/>
              <a:ext cx="1085854" cy="499984"/>
            </a:xfrm>
            <a:custGeom>
              <a:avLst/>
              <a:gdLst>
                <a:gd name="connsiteX0" fmla="*/ 1135857 w 1135857"/>
                <a:gd name="connsiteY0" fmla="*/ 514350 h 514350"/>
                <a:gd name="connsiteX1" fmla="*/ 678657 w 1135857"/>
                <a:gd name="connsiteY1" fmla="*/ 2381 h 514350"/>
                <a:gd name="connsiteX2" fmla="*/ 0 w 1135857"/>
                <a:gd name="connsiteY2" fmla="*/ 2381 h 514350"/>
                <a:gd name="connsiteX3" fmla="*/ 0 w 1135857"/>
                <a:gd name="connsiteY3" fmla="*/ 0 h 514350"/>
                <a:gd name="connsiteX0" fmla="*/ 1212057 w 1212057"/>
                <a:gd name="connsiteY0" fmla="*/ 623888 h 623888"/>
                <a:gd name="connsiteX1" fmla="*/ 754857 w 1212057"/>
                <a:gd name="connsiteY1" fmla="*/ 111919 h 623888"/>
                <a:gd name="connsiteX2" fmla="*/ 76200 w 1212057"/>
                <a:gd name="connsiteY2" fmla="*/ 111919 h 623888"/>
                <a:gd name="connsiteX3" fmla="*/ 0 w 1212057"/>
                <a:gd name="connsiteY3" fmla="*/ 0 h 623888"/>
                <a:gd name="connsiteX0" fmla="*/ 1135857 w 1135857"/>
                <a:gd name="connsiteY0" fmla="*/ 511969 h 511969"/>
                <a:gd name="connsiteX1" fmla="*/ 678657 w 1135857"/>
                <a:gd name="connsiteY1" fmla="*/ 0 h 511969"/>
                <a:gd name="connsiteX2" fmla="*/ 0 w 1135857"/>
                <a:gd name="connsiteY2" fmla="*/ 0 h 51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857" h="511969">
                  <a:moveTo>
                    <a:pt x="1135857" y="511969"/>
                  </a:moveTo>
                  <a:lnTo>
                    <a:pt x="678657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chemeClr val="bg1"/>
              </a:solidFill>
              <a:bevel/>
              <a:headEnd w="med" len="sm"/>
              <a:tailEnd type="oval" w="lg" len="lg"/>
            </a:ln>
            <a:extLst/>
          </p:spPr>
          <p:txBody>
            <a:bodyPr lIns="120696" tIns="60348" rIns="120696" bIns="60348" rtlCol="0" anchor="ctr"/>
            <a:lstStyle/>
            <a:p>
              <a:pPr algn="ctr"/>
              <a:endParaRPr lang="es-SV" sz="9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DEDC4C7-A7F2-48C9-B47E-014A1D0B0538}"/>
                </a:ext>
              </a:extLst>
            </p:cNvPr>
            <p:cNvGrpSpPr/>
            <p:nvPr/>
          </p:nvGrpSpPr>
          <p:grpSpPr>
            <a:xfrm>
              <a:off x="1336431" y="4098457"/>
              <a:ext cx="2570455" cy="1957301"/>
              <a:chOff x="1184031" y="3946057"/>
              <a:chExt cx="2570455" cy="1957301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6DCBCF69-1792-489A-AC1D-FD8D09081E4E}"/>
                  </a:ext>
                </a:extLst>
              </p:cNvPr>
              <p:cNvSpPr/>
              <p:nvPr/>
            </p:nvSpPr>
            <p:spPr>
              <a:xfrm>
                <a:off x="1184031" y="3946057"/>
                <a:ext cx="2570455" cy="19573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3BB1209-74E0-4851-B4A7-346448BD33B9}"/>
                  </a:ext>
                </a:extLst>
              </p:cNvPr>
              <p:cNvSpPr txBox="1"/>
              <p:nvPr/>
            </p:nvSpPr>
            <p:spPr>
              <a:xfrm>
                <a:off x="1765647" y="4087476"/>
                <a:ext cx="190844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Possibility to integrate new features</a:t>
                </a: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6B95970-F7B2-4DEF-A956-8F2FA1B0C8BE}"/>
              </a:ext>
            </a:extLst>
          </p:cNvPr>
          <p:cNvGrpSpPr/>
          <p:nvPr/>
        </p:nvGrpSpPr>
        <p:grpSpPr>
          <a:xfrm>
            <a:off x="7967939" y="938272"/>
            <a:ext cx="2950483" cy="1723113"/>
            <a:chOff x="7815539" y="785872"/>
            <a:chExt cx="2950483" cy="172311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982ECA0-56FF-4AD9-BC5A-FC9AFAD013CE}"/>
                </a:ext>
              </a:extLst>
            </p:cNvPr>
            <p:cNvSpPr/>
            <p:nvPr/>
          </p:nvSpPr>
          <p:spPr>
            <a:xfrm>
              <a:off x="7815539" y="785872"/>
              <a:ext cx="2438385" cy="17231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294D8F8-B8D8-40EF-8FE6-459F53FC4068}"/>
                </a:ext>
              </a:extLst>
            </p:cNvPr>
            <p:cNvSpPr txBox="1"/>
            <p:nvPr/>
          </p:nvSpPr>
          <p:spPr>
            <a:xfrm>
              <a:off x="8054326" y="924781"/>
              <a:ext cx="2711696" cy="10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99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2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accel="7143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1" dur="12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accel="7143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3" dur="12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accel="7143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5" dur="12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accel="7143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7" dur="12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accel="7143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9" dur="12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938C48-A791-401E-ACFB-381D5E2101E6}"/>
              </a:ext>
            </a:extLst>
          </p:cNvPr>
          <p:cNvSpPr txBox="1"/>
          <p:nvPr/>
        </p:nvSpPr>
        <p:spPr>
          <a:xfrm>
            <a:off x="97464" y="2288499"/>
            <a:ext cx="8118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err="1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sz="4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r-FR" sz="44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fr-FR" sz="4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828D669-6A72-4774-9D63-98935405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92" y="1134717"/>
            <a:ext cx="343900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6C0DC4-C9B0-4291-A909-03D520A4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3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20" name="Rectángulo 87">
            <a:extLst>
              <a:ext uri="{FF2B5EF4-FFF2-40B4-BE49-F238E27FC236}">
                <a16:creationId xmlns:a16="http://schemas.microsoft.com/office/drawing/2014/main" id="{48EF1B50-F207-4749-A19D-6861D63FBFFB}"/>
              </a:ext>
            </a:extLst>
          </p:cNvPr>
          <p:cNvSpPr/>
          <p:nvPr/>
        </p:nvSpPr>
        <p:spPr bwMode="auto">
          <a:xfrm>
            <a:off x="4915225" y="3946497"/>
            <a:ext cx="2942299" cy="303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Rectángulo 87">
            <a:extLst>
              <a:ext uri="{FF2B5EF4-FFF2-40B4-BE49-F238E27FC236}">
                <a16:creationId xmlns:a16="http://schemas.microsoft.com/office/drawing/2014/main" id="{E231BF20-93A1-4204-AEC0-5FBFFD7C3168}"/>
              </a:ext>
            </a:extLst>
          </p:cNvPr>
          <p:cNvSpPr/>
          <p:nvPr/>
        </p:nvSpPr>
        <p:spPr bwMode="auto">
          <a:xfrm>
            <a:off x="7834777" y="3960295"/>
            <a:ext cx="2594667" cy="303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Freeform 2691">
            <a:extLst>
              <a:ext uri="{FF2B5EF4-FFF2-40B4-BE49-F238E27FC236}">
                <a16:creationId xmlns:a16="http://schemas.microsoft.com/office/drawing/2014/main" id="{AF19FE2F-2B15-43E3-906E-51E1B2C0D2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17173" y="4958813"/>
            <a:ext cx="619162" cy="621273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65000"/>
              <a:alpha val="47843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Freeform 15433">
            <a:extLst>
              <a:ext uri="{FF2B5EF4-FFF2-40B4-BE49-F238E27FC236}">
                <a16:creationId xmlns:a16="http://schemas.microsoft.com/office/drawing/2014/main" id="{807F6021-84F1-4846-BBB7-3FD3849CE7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58379" y="4217789"/>
            <a:ext cx="730731" cy="729363"/>
          </a:xfrm>
          <a:custGeom>
            <a:avLst/>
            <a:gdLst>
              <a:gd name="T0" fmla="*/ 567 w 1099"/>
              <a:gd name="T1" fmla="*/ 699 h 1097"/>
              <a:gd name="T2" fmla="*/ 721 w 1099"/>
              <a:gd name="T3" fmla="*/ 950 h 1097"/>
              <a:gd name="T4" fmla="*/ 646 w 1099"/>
              <a:gd name="T5" fmla="*/ 667 h 1097"/>
              <a:gd name="T6" fmla="*/ 311 w 1099"/>
              <a:gd name="T7" fmla="*/ 916 h 1097"/>
              <a:gd name="T8" fmla="*/ 532 w 1099"/>
              <a:gd name="T9" fmla="*/ 985 h 1097"/>
              <a:gd name="T10" fmla="*/ 452 w 1099"/>
              <a:gd name="T11" fmla="*/ 667 h 1097"/>
              <a:gd name="T12" fmla="*/ 669 w 1099"/>
              <a:gd name="T13" fmla="*/ 642 h 1097"/>
              <a:gd name="T14" fmla="*/ 954 w 1099"/>
              <a:gd name="T15" fmla="*/ 717 h 1097"/>
              <a:gd name="T16" fmla="*/ 701 w 1099"/>
              <a:gd name="T17" fmla="*/ 562 h 1097"/>
              <a:gd name="T18" fmla="*/ 147 w 1099"/>
              <a:gd name="T19" fmla="*/ 717 h 1097"/>
              <a:gd name="T20" fmla="*/ 430 w 1099"/>
              <a:gd name="T21" fmla="*/ 642 h 1097"/>
              <a:gd name="T22" fmla="*/ 112 w 1099"/>
              <a:gd name="T23" fmla="*/ 562 h 1097"/>
              <a:gd name="T24" fmla="*/ 495 w 1099"/>
              <a:gd name="T25" fmla="*/ 493 h 1097"/>
              <a:gd name="T26" fmla="*/ 477 w 1099"/>
              <a:gd name="T27" fmla="*/ 577 h 1097"/>
              <a:gd name="T28" fmla="*/ 549 w 1099"/>
              <a:gd name="T29" fmla="*/ 627 h 1097"/>
              <a:gd name="T30" fmla="*/ 621 w 1099"/>
              <a:gd name="T31" fmla="*/ 577 h 1097"/>
              <a:gd name="T32" fmla="*/ 604 w 1099"/>
              <a:gd name="T33" fmla="*/ 493 h 1097"/>
              <a:gd name="T34" fmla="*/ 870 w 1099"/>
              <a:gd name="T35" fmla="*/ 249 h 1097"/>
              <a:gd name="T36" fmla="*/ 701 w 1099"/>
              <a:gd name="T37" fmla="*/ 530 h 1097"/>
              <a:gd name="T38" fmla="*/ 952 w 1099"/>
              <a:gd name="T39" fmla="*/ 376 h 1097"/>
              <a:gd name="T40" fmla="*/ 229 w 1099"/>
              <a:gd name="T41" fmla="*/ 249 h 1097"/>
              <a:gd name="T42" fmla="*/ 122 w 1099"/>
              <a:gd name="T43" fmla="*/ 451 h 1097"/>
              <a:gd name="T44" fmla="*/ 410 w 1099"/>
              <a:gd name="T45" fmla="*/ 488 h 1097"/>
              <a:gd name="T46" fmla="*/ 567 w 1099"/>
              <a:gd name="T47" fmla="*/ 110 h 1097"/>
              <a:gd name="T48" fmla="*/ 644 w 1099"/>
              <a:gd name="T49" fmla="*/ 428 h 1097"/>
              <a:gd name="T50" fmla="*/ 718 w 1099"/>
              <a:gd name="T51" fmla="*/ 145 h 1097"/>
              <a:gd name="T52" fmla="*/ 532 w 1099"/>
              <a:gd name="T53" fmla="*/ 110 h 1097"/>
              <a:gd name="T54" fmla="*/ 313 w 1099"/>
              <a:gd name="T55" fmla="*/ 179 h 1097"/>
              <a:gd name="T56" fmla="*/ 492 w 1099"/>
              <a:gd name="T57" fmla="*/ 408 h 1097"/>
              <a:gd name="T58" fmla="*/ 549 w 1099"/>
              <a:gd name="T59" fmla="*/ 0 h 1097"/>
              <a:gd name="T60" fmla="*/ 661 w 1099"/>
              <a:gd name="T61" fmla="*/ 70 h 1097"/>
              <a:gd name="T62" fmla="*/ 798 w 1099"/>
              <a:gd name="T63" fmla="*/ 58 h 1097"/>
              <a:gd name="T64" fmla="*/ 857 w 1099"/>
              <a:gd name="T65" fmla="*/ 92 h 1097"/>
              <a:gd name="T66" fmla="*/ 912 w 1099"/>
              <a:gd name="T67" fmla="*/ 219 h 1097"/>
              <a:gd name="T68" fmla="*/ 1019 w 1099"/>
              <a:gd name="T69" fmla="*/ 264 h 1097"/>
              <a:gd name="T70" fmla="*/ 1012 w 1099"/>
              <a:gd name="T71" fmla="*/ 381 h 1097"/>
              <a:gd name="T72" fmla="*/ 1096 w 1099"/>
              <a:gd name="T73" fmla="*/ 490 h 1097"/>
              <a:gd name="T74" fmla="*/ 1099 w 1099"/>
              <a:gd name="T75" fmla="*/ 555 h 1097"/>
              <a:gd name="T76" fmla="*/ 1024 w 1099"/>
              <a:gd name="T77" fmla="*/ 672 h 1097"/>
              <a:gd name="T78" fmla="*/ 1044 w 1099"/>
              <a:gd name="T79" fmla="*/ 786 h 1097"/>
              <a:gd name="T80" fmla="*/ 944 w 1099"/>
              <a:gd name="T81" fmla="*/ 841 h 1097"/>
              <a:gd name="T82" fmla="*/ 900 w 1099"/>
              <a:gd name="T83" fmla="*/ 970 h 1097"/>
              <a:gd name="T84" fmla="*/ 848 w 1099"/>
              <a:gd name="T85" fmla="*/ 1010 h 1097"/>
              <a:gd name="T86" fmla="*/ 708 w 1099"/>
              <a:gd name="T87" fmla="*/ 1012 h 1097"/>
              <a:gd name="T88" fmla="*/ 626 w 1099"/>
              <a:gd name="T89" fmla="*/ 1092 h 1097"/>
              <a:gd name="T90" fmla="*/ 549 w 1099"/>
              <a:gd name="T91" fmla="*/ 1040 h 1097"/>
              <a:gd name="T92" fmla="*/ 447 w 1099"/>
              <a:gd name="T93" fmla="*/ 1087 h 1097"/>
              <a:gd name="T94" fmla="*/ 368 w 1099"/>
              <a:gd name="T95" fmla="*/ 1005 h 1097"/>
              <a:gd name="T96" fmla="*/ 231 w 1099"/>
              <a:gd name="T97" fmla="*/ 995 h 1097"/>
              <a:gd name="T98" fmla="*/ 179 w 1099"/>
              <a:gd name="T99" fmla="*/ 953 h 1097"/>
              <a:gd name="T100" fmla="*/ 142 w 1099"/>
              <a:gd name="T101" fmla="*/ 821 h 1097"/>
              <a:gd name="T102" fmla="*/ 42 w 1099"/>
              <a:gd name="T103" fmla="*/ 759 h 1097"/>
              <a:gd name="T104" fmla="*/ 70 w 1099"/>
              <a:gd name="T105" fmla="*/ 647 h 1097"/>
              <a:gd name="T106" fmla="*/ 2 w 1099"/>
              <a:gd name="T107" fmla="*/ 525 h 1097"/>
              <a:gd name="T108" fmla="*/ 7 w 1099"/>
              <a:gd name="T109" fmla="*/ 458 h 1097"/>
              <a:gd name="T110" fmla="*/ 99 w 1099"/>
              <a:gd name="T111" fmla="*/ 356 h 1097"/>
              <a:gd name="T112" fmla="*/ 97 w 1099"/>
              <a:gd name="T113" fmla="*/ 237 h 1097"/>
              <a:gd name="T114" fmla="*/ 209 w 1099"/>
              <a:gd name="T115" fmla="*/ 197 h 1097"/>
              <a:gd name="T116" fmla="*/ 271 w 1099"/>
              <a:gd name="T117" fmla="*/ 75 h 1097"/>
              <a:gd name="T118" fmla="*/ 333 w 1099"/>
              <a:gd name="T119" fmla="*/ 43 h 1097"/>
              <a:gd name="T120" fmla="*/ 467 w 1099"/>
              <a:gd name="T121" fmla="*/ 65 h 1097"/>
              <a:gd name="T122" fmla="*/ 549 w 1099"/>
              <a:gd name="T123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99" h="1097">
                <a:moveTo>
                  <a:pt x="646" y="667"/>
                </a:moveTo>
                <a:lnTo>
                  <a:pt x="609" y="689"/>
                </a:lnTo>
                <a:lnTo>
                  <a:pt x="567" y="699"/>
                </a:lnTo>
                <a:lnTo>
                  <a:pt x="567" y="985"/>
                </a:lnTo>
                <a:lnTo>
                  <a:pt x="646" y="975"/>
                </a:lnTo>
                <a:lnTo>
                  <a:pt x="721" y="950"/>
                </a:lnTo>
                <a:lnTo>
                  <a:pt x="788" y="916"/>
                </a:lnTo>
                <a:lnTo>
                  <a:pt x="848" y="868"/>
                </a:lnTo>
                <a:lnTo>
                  <a:pt x="646" y="667"/>
                </a:lnTo>
                <a:close/>
                <a:moveTo>
                  <a:pt x="452" y="667"/>
                </a:moveTo>
                <a:lnTo>
                  <a:pt x="251" y="868"/>
                </a:lnTo>
                <a:lnTo>
                  <a:pt x="311" y="916"/>
                </a:lnTo>
                <a:lnTo>
                  <a:pt x="380" y="950"/>
                </a:lnTo>
                <a:lnTo>
                  <a:pt x="452" y="975"/>
                </a:lnTo>
                <a:lnTo>
                  <a:pt x="532" y="985"/>
                </a:lnTo>
                <a:lnTo>
                  <a:pt x="532" y="699"/>
                </a:lnTo>
                <a:lnTo>
                  <a:pt x="490" y="689"/>
                </a:lnTo>
                <a:lnTo>
                  <a:pt x="452" y="667"/>
                </a:lnTo>
                <a:close/>
                <a:moveTo>
                  <a:pt x="701" y="562"/>
                </a:moveTo>
                <a:lnTo>
                  <a:pt x="691" y="605"/>
                </a:lnTo>
                <a:lnTo>
                  <a:pt x="669" y="642"/>
                </a:lnTo>
                <a:lnTo>
                  <a:pt x="872" y="843"/>
                </a:lnTo>
                <a:lnTo>
                  <a:pt x="917" y="784"/>
                </a:lnTo>
                <a:lnTo>
                  <a:pt x="954" y="717"/>
                </a:lnTo>
                <a:lnTo>
                  <a:pt x="977" y="642"/>
                </a:lnTo>
                <a:lnTo>
                  <a:pt x="987" y="562"/>
                </a:lnTo>
                <a:lnTo>
                  <a:pt x="701" y="562"/>
                </a:lnTo>
                <a:close/>
                <a:moveTo>
                  <a:pt x="112" y="562"/>
                </a:moveTo>
                <a:lnTo>
                  <a:pt x="122" y="642"/>
                </a:lnTo>
                <a:lnTo>
                  <a:pt x="147" y="717"/>
                </a:lnTo>
                <a:lnTo>
                  <a:pt x="181" y="784"/>
                </a:lnTo>
                <a:lnTo>
                  <a:pt x="229" y="843"/>
                </a:lnTo>
                <a:lnTo>
                  <a:pt x="430" y="642"/>
                </a:lnTo>
                <a:lnTo>
                  <a:pt x="408" y="605"/>
                </a:lnTo>
                <a:lnTo>
                  <a:pt x="398" y="562"/>
                </a:lnTo>
                <a:lnTo>
                  <a:pt x="112" y="562"/>
                </a:lnTo>
                <a:close/>
                <a:moveTo>
                  <a:pt x="549" y="470"/>
                </a:moveTo>
                <a:lnTo>
                  <a:pt x="519" y="475"/>
                </a:lnTo>
                <a:lnTo>
                  <a:pt x="495" y="493"/>
                </a:lnTo>
                <a:lnTo>
                  <a:pt x="477" y="518"/>
                </a:lnTo>
                <a:lnTo>
                  <a:pt x="472" y="547"/>
                </a:lnTo>
                <a:lnTo>
                  <a:pt x="477" y="577"/>
                </a:lnTo>
                <a:lnTo>
                  <a:pt x="495" y="602"/>
                </a:lnTo>
                <a:lnTo>
                  <a:pt x="519" y="620"/>
                </a:lnTo>
                <a:lnTo>
                  <a:pt x="549" y="627"/>
                </a:lnTo>
                <a:lnTo>
                  <a:pt x="579" y="620"/>
                </a:lnTo>
                <a:lnTo>
                  <a:pt x="604" y="602"/>
                </a:lnTo>
                <a:lnTo>
                  <a:pt x="621" y="577"/>
                </a:lnTo>
                <a:lnTo>
                  <a:pt x="626" y="547"/>
                </a:lnTo>
                <a:lnTo>
                  <a:pt x="621" y="518"/>
                </a:lnTo>
                <a:lnTo>
                  <a:pt x="604" y="493"/>
                </a:lnTo>
                <a:lnTo>
                  <a:pt x="579" y="475"/>
                </a:lnTo>
                <a:lnTo>
                  <a:pt x="549" y="470"/>
                </a:lnTo>
                <a:close/>
                <a:moveTo>
                  <a:pt x="870" y="249"/>
                </a:moveTo>
                <a:lnTo>
                  <a:pt x="669" y="453"/>
                </a:lnTo>
                <a:lnTo>
                  <a:pt x="688" y="488"/>
                </a:lnTo>
                <a:lnTo>
                  <a:pt x="701" y="530"/>
                </a:lnTo>
                <a:lnTo>
                  <a:pt x="987" y="530"/>
                </a:lnTo>
                <a:lnTo>
                  <a:pt x="977" y="451"/>
                </a:lnTo>
                <a:lnTo>
                  <a:pt x="952" y="376"/>
                </a:lnTo>
                <a:lnTo>
                  <a:pt x="917" y="309"/>
                </a:lnTo>
                <a:lnTo>
                  <a:pt x="870" y="249"/>
                </a:lnTo>
                <a:close/>
                <a:moveTo>
                  <a:pt x="229" y="249"/>
                </a:moveTo>
                <a:lnTo>
                  <a:pt x="184" y="309"/>
                </a:lnTo>
                <a:lnTo>
                  <a:pt x="147" y="376"/>
                </a:lnTo>
                <a:lnTo>
                  <a:pt x="122" y="451"/>
                </a:lnTo>
                <a:lnTo>
                  <a:pt x="112" y="530"/>
                </a:lnTo>
                <a:lnTo>
                  <a:pt x="398" y="530"/>
                </a:lnTo>
                <a:lnTo>
                  <a:pt x="410" y="488"/>
                </a:lnTo>
                <a:lnTo>
                  <a:pt x="432" y="453"/>
                </a:lnTo>
                <a:lnTo>
                  <a:pt x="229" y="249"/>
                </a:lnTo>
                <a:close/>
                <a:moveTo>
                  <a:pt x="567" y="110"/>
                </a:moveTo>
                <a:lnTo>
                  <a:pt x="567" y="396"/>
                </a:lnTo>
                <a:lnTo>
                  <a:pt x="606" y="408"/>
                </a:lnTo>
                <a:lnTo>
                  <a:pt x="644" y="428"/>
                </a:lnTo>
                <a:lnTo>
                  <a:pt x="845" y="227"/>
                </a:lnTo>
                <a:lnTo>
                  <a:pt x="785" y="179"/>
                </a:lnTo>
                <a:lnTo>
                  <a:pt x="718" y="145"/>
                </a:lnTo>
                <a:lnTo>
                  <a:pt x="646" y="120"/>
                </a:lnTo>
                <a:lnTo>
                  <a:pt x="567" y="110"/>
                </a:lnTo>
                <a:close/>
                <a:moveTo>
                  <a:pt x="532" y="110"/>
                </a:moveTo>
                <a:lnTo>
                  <a:pt x="455" y="120"/>
                </a:lnTo>
                <a:lnTo>
                  <a:pt x="380" y="145"/>
                </a:lnTo>
                <a:lnTo>
                  <a:pt x="313" y="179"/>
                </a:lnTo>
                <a:lnTo>
                  <a:pt x="254" y="227"/>
                </a:lnTo>
                <a:lnTo>
                  <a:pt x="455" y="428"/>
                </a:lnTo>
                <a:lnTo>
                  <a:pt x="492" y="408"/>
                </a:lnTo>
                <a:lnTo>
                  <a:pt x="532" y="396"/>
                </a:lnTo>
                <a:lnTo>
                  <a:pt x="532" y="110"/>
                </a:lnTo>
                <a:close/>
                <a:moveTo>
                  <a:pt x="549" y="0"/>
                </a:moveTo>
                <a:lnTo>
                  <a:pt x="624" y="3"/>
                </a:lnTo>
                <a:lnTo>
                  <a:pt x="631" y="65"/>
                </a:lnTo>
                <a:lnTo>
                  <a:pt x="661" y="70"/>
                </a:lnTo>
                <a:lnTo>
                  <a:pt x="691" y="18"/>
                </a:lnTo>
                <a:lnTo>
                  <a:pt x="746" y="35"/>
                </a:lnTo>
                <a:lnTo>
                  <a:pt x="798" y="58"/>
                </a:lnTo>
                <a:lnTo>
                  <a:pt x="785" y="117"/>
                </a:lnTo>
                <a:lnTo>
                  <a:pt x="810" y="132"/>
                </a:lnTo>
                <a:lnTo>
                  <a:pt x="857" y="92"/>
                </a:lnTo>
                <a:lnTo>
                  <a:pt x="902" y="127"/>
                </a:lnTo>
                <a:lnTo>
                  <a:pt x="944" y="165"/>
                </a:lnTo>
                <a:lnTo>
                  <a:pt x="912" y="219"/>
                </a:lnTo>
                <a:lnTo>
                  <a:pt x="932" y="242"/>
                </a:lnTo>
                <a:lnTo>
                  <a:pt x="987" y="217"/>
                </a:lnTo>
                <a:lnTo>
                  <a:pt x="1019" y="264"/>
                </a:lnTo>
                <a:lnTo>
                  <a:pt x="1046" y="314"/>
                </a:lnTo>
                <a:lnTo>
                  <a:pt x="999" y="356"/>
                </a:lnTo>
                <a:lnTo>
                  <a:pt x="1012" y="381"/>
                </a:lnTo>
                <a:lnTo>
                  <a:pt x="1071" y="376"/>
                </a:lnTo>
                <a:lnTo>
                  <a:pt x="1086" y="433"/>
                </a:lnTo>
                <a:lnTo>
                  <a:pt x="1096" y="490"/>
                </a:lnTo>
                <a:lnTo>
                  <a:pt x="1039" y="513"/>
                </a:lnTo>
                <a:lnTo>
                  <a:pt x="1039" y="538"/>
                </a:lnTo>
                <a:lnTo>
                  <a:pt x="1099" y="555"/>
                </a:lnTo>
                <a:lnTo>
                  <a:pt x="1094" y="612"/>
                </a:lnTo>
                <a:lnTo>
                  <a:pt x="1086" y="669"/>
                </a:lnTo>
                <a:lnTo>
                  <a:pt x="1024" y="672"/>
                </a:lnTo>
                <a:lnTo>
                  <a:pt x="1017" y="697"/>
                </a:lnTo>
                <a:lnTo>
                  <a:pt x="1066" y="732"/>
                </a:lnTo>
                <a:lnTo>
                  <a:pt x="1044" y="786"/>
                </a:lnTo>
                <a:lnTo>
                  <a:pt x="1017" y="836"/>
                </a:lnTo>
                <a:lnTo>
                  <a:pt x="959" y="819"/>
                </a:lnTo>
                <a:lnTo>
                  <a:pt x="944" y="841"/>
                </a:lnTo>
                <a:lnTo>
                  <a:pt x="979" y="888"/>
                </a:lnTo>
                <a:lnTo>
                  <a:pt x="942" y="933"/>
                </a:lnTo>
                <a:lnTo>
                  <a:pt x="900" y="970"/>
                </a:lnTo>
                <a:lnTo>
                  <a:pt x="850" y="935"/>
                </a:lnTo>
                <a:lnTo>
                  <a:pt x="830" y="950"/>
                </a:lnTo>
                <a:lnTo>
                  <a:pt x="848" y="1010"/>
                </a:lnTo>
                <a:lnTo>
                  <a:pt x="798" y="1037"/>
                </a:lnTo>
                <a:lnTo>
                  <a:pt x="746" y="1062"/>
                </a:lnTo>
                <a:lnTo>
                  <a:pt x="708" y="1012"/>
                </a:lnTo>
                <a:lnTo>
                  <a:pt x="686" y="1020"/>
                </a:lnTo>
                <a:lnTo>
                  <a:pt x="683" y="1080"/>
                </a:lnTo>
                <a:lnTo>
                  <a:pt x="626" y="1092"/>
                </a:lnTo>
                <a:lnTo>
                  <a:pt x="569" y="1097"/>
                </a:lnTo>
                <a:lnTo>
                  <a:pt x="552" y="1040"/>
                </a:lnTo>
                <a:lnTo>
                  <a:pt x="549" y="1040"/>
                </a:lnTo>
                <a:lnTo>
                  <a:pt x="527" y="1037"/>
                </a:lnTo>
                <a:lnTo>
                  <a:pt x="505" y="1095"/>
                </a:lnTo>
                <a:lnTo>
                  <a:pt x="447" y="1087"/>
                </a:lnTo>
                <a:lnTo>
                  <a:pt x="390" y="1075"/>
                </a:lnTo>
                <a:lnTo>
                  <a:pt x="393" y="1012"/>
                </a:lnTo>
                <a:lnTo>
                  <a:pt x="368" y="1005"/>
                </a:lnTo>
                <a:lnTo>
                  <a:pt x="331" y="1052"/>
                </a:lnTo>
                <a:lnTo>
                  <a:pt x="278" y="1025"/>
                </a:lnTo>
                <a:lnTo>
                  <a:pt x="231" y="995"/>
                </a:lnTo>
                <a:lnTo>
                  <a:pt x="251" y="938"/>
                </a:lnTo>
                <a:lnTo>
                  <a:pt x="231" y="920"/>
                </a:lnTo>
                <a:lnTo>
                  <a:pt x="179" y="953"/>
                </a:lnTo>
                <a:lnTo>
                  <a:pt x="139" y="913"/>
                </a:lnTo>
                <a:lnTo>
                  <a:pt x="102" y="868"/>
                </a:lnTo>
                <a:lnTo>
                  <a:pt x="142" y="821"/>
                </a:lnTo>
                <a:lnTo>
                  <a:pt x="127" y="796"/>
                </a:lnTo>
                <a:lnTo>
                  <a:pt x="67" y="811"/>
                </a:lnTo>
                <a:lnTo>
                  <a:pt x="42" y="759"/>
                </a:lnTo>
                <a:lnTo>
                  <a:pt x="25" y="707"/>
                </a:lnTo>
                <a:lnTo>
                  <a:pt x="75" y="674"/>
                </a:lnTo>
                <a:lnTo>
                  <a:pt x="70" y="647"/>
                </a:lnTo>
                <a:lnTo>
                  <a:pt x="7" y="639"/>
                </a:lnTo>
                <a:lnTo>
                  <a:pt x="0" y="547"/>
                </a:lnTo>
                <a:lnTo>
                  <a:pt x="2" y="525"/>
                </a:lnTo>
                <a:lnTo>
                  <a:pt x="60" y="513"/>
                </a:lnTo>
                <a:lnTo>
                  <a:pt x="65" y="483"/>
                </a:lnTo>
                <a:lnTo>
                  <a:pt x="7" y="458"/>
                </a:lnTo>
                <a:lnTo>
                  <a:pt x="20" y="401"/>
                </a:lnTo>
                <a:lnTo>
                  <a:pt x="37" y="349"/>
                </a:lnTo>
                <a:lnTo>
                  <a:pt x="99" y="356"/>
                </a:lnTo>
                <a:lnTo>
                  <a:pt x="112" y="329"/>
                </a:lnTo>
                <a:lnTo>
                  <a:pt x="67" y="286"/>
                </a:lnTo>
                <a:lnTo>
                  <a:pt x="97" y="237"/>
                </a:lnTo>
                <a:lnTo>
                  <a:pt x="132" y="192"/>
                </a:lnTo>
                <a:lnTo>
                  <a:pt x="186" y="219"/>
                </a:lnTo>
                <a:lnTo>
                  <a:pt x="209" y="197"/>
                </a:lnTo>
                <a:lnTo>
                  <a:pt x="181" y="142"/>
                </a:lnTo>
                <a:lnTo>
                  <a:pt x="224" y="107"/>
                </a:lnTo>
                <a:lnTo>
                  <a:pt x="271" y="75"/>
                </a:lnTo>
                <a:lnTo>
                  <a:pt x="313" y="117"/>
                </a:lnTo>
                <a:lnTo>
                  <a:pt x="343" y="105"/>
                </a:lnTo>
                <a:lnTo>
                  <a:pt x="333" y="43"/>
                </a:lnTo>
                <a:lnTo>
                  <a:pt x="385" y="25"/>
                </a:lnTo>
                <a:lnTo>
                  <a:pt x="440" y="10"/>
                </a:lnTo>
                <a:lnTo>
                  <a:pt x="467" y="65"/>
                </a:lnTo>
                <a:lnTo>
                  <a:pt x="500" y="60"/>
                </a:lnTo>
                <a:lnTo>
                  <a:pt x="510" y="0"/>
                </a:lnTo>
                <a:lnTo>
                  <a:pt x="549" y="0"/>
                </a:lnTo>
                <a:close/>
              </a:path>
            </a:pathLst>
          </a:custGeom>
          <a:solidFill>
            <a:schemeClr val="bg1">
              <a:lumMod val="65000"/>
              <a:alpha val="47843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6" name="Freeform 2691">
            <a:extLst>
              <a:ext uri="{FF2B5EF4-FFF2-40B4-BE49-F238E27FC236}">
                <a16:creationId xmlns:a16="http://schemas.microsoft.com/office/drawing/2014/main" id="{82D60E8B-6173-4BCE-9B3C-9B4C41BC33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88950" y="3462053"/>
            <a:ext cx="619162" cy="621273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65000"/>
              <a:alpha val="47843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7" name="Freeform 2700">
            <a:extLst>
              <a:ext uri="{FF2B5EF4-FFF2-40B4-BE49-F238E27FC236}">
                <a16:creationId xmlns:a16="http://schemas.microsoft.com/office/drawing/2014/main" id="{BDC765FF-D196-4D3B-8C4E-19ED01E7AC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540" y="3854914"/>
            <a:ext cx="808592" cy="818410"/>
          </a:xfrm>
          <a:custGeom>
            <a:avLst/>
            <a:gdLst>
              <a:gd name="T0" fmla="*/ 163 w 328"/>
              <a:gd name="T1" fmla="*/ 95 h 332"/>
              <a:gd name="T2" fmla="*/ 134 w 328"/>
              <a:gd name="T3" fmla="*/ 101 h 332"/>
              <a:gd name="T4" fmla="*/ 113 w 328"/>
              <a:gd name="T5" fmla="*/ 117 h 332"/>
              <a:gd name="T6" fmla="*/ 97 w 328"/>
              <a:gd name="T7" fmla="*/ 138 h 332"/>
              <a:gd name="T8" fmla="*/ 91 w 328"/>
              <a:gd name="T9" fmla="*/ 165 h 332"/>
              <a:gd name="T10" fmla="*/ 97 w 328"/>
              <a:gd name="T11" fmla="*/ 192 h 332"/>
              <a:gd name="T12" fmla="*/ 113 w 328"/>
              <a:gd name="T13" fmla="*/ 216 h 332"/>
              <a:gd name="T14" fmla="*/ 134 w 328"/>
              <a:gd name="T15" fmla="*/ 231 h 332"/>
              <a:gd name="T16" fmla="*/ 163 w 328"/>
              <a:gd name="T17" fmla="*/ 237 h 332"/>
              <a:gd name="T18" fmla="*/ 190 w 328"/>
              <a:gd name="T19" fmla="*/ 231 h 332"/>
              <a:gd name="T20" fmla="*/ 212 w 328"/>
              <a:gd name="T21" fmla="*/ 216 h 332"/>
              <a:gd name="T22" fmla="*/ 227 w 328"/>
              <a:gd name="T23" fmla="*/ 192 h 332"/>
              <a:gd name="T24" fmla="*/ 233 w 328"/>
              <a:gd name="T25" fmla="*/ 165 h 332"/>
              <a:gd name="T26" fmla="*/ 227 w 328"/>
              <a:gd name="T27" fmla="*/ 138 h 332"/>
              <a:gd name="T28" fmla="*/ 212 w 328"/>
              <a:gd name="T29" fmla="*/ 117 h 332"/>
              <a:gd name="T30" fmla="*/ 190 w 328"/>
              <a:gd name="T31" fmla="*/ 101 h 332"/>
              <a:gd name="T32" fmla="*/ 163 w 328"/>
              <a:gd name="T33" fmla="*/ 95 h 332"/>
              <a:gd name="T34" fmla="*/ 163 w 328"/>
              <a:gd name="T35" fmla="*/ 0 h 332"/>
              <a:gd name="T36" fmla="*/ 163 w 328"/>
              <a:gd name="T37" fmla="*/ 49 h 332"/>
              <a:gd name="T38" fmla="*/ 188 w 328"/>
              <a:gd name="T39" fmla="*/ 53 h 332"/>
              <a:gd name="T40" fmla="*/ 214 w 328"/>
              <a:gd name="T41" fmla="*/ 60 h 332"/>
              <a:gd name="T42" fmla="*/ 235 w 328"/>
              <a:gd name="T43" fmla="*/ 16 h 332"/>
              <a:gd name="T44" fmla="*/ 266 w 328"/>
              <a:gd name="T45" fmla="*/ 35 h 332"/>
              <a:gd name="T46" fmla="*/ 293 w 328"/>
              <a:gd name="T47" fmla="*/ 62 h 332"/>
              <a:gd name="T48" fmla="*/ 252 w 328"/>
              <a:gd name="T49" fmla="*/ 93 h 332"/>
              <a:gd name="T50" fmla="*/ 268 w 328"/>
              <a:gd name="T51" fmla="*/ 115 h 332"/>
              <a:gd name="T52" fmla="*/ 276 w 328"/>
              <a:gd name="T53" fmla="*/ 140 h 332"/>
              <a:gd name="T54" fmla="*/ 324 w 328"/>
              <a:gd name="T55" fmla="*/ 128 h 332"/>
              <a:gd name="T56" fmla="*/ 328 w 328"/>
              <a:gd name="T57" fmla="*/ 165 h 332"/>
              <a:gd name="T58" fmla="*/ 324 w 328"/>
              <a:gd name="T59" fmla="*/ 202 h 332"/>
              <a:gd name="T60" fmla="*/ 276 w 328"/>
              <a:gd name="T61" fmla="*/ 192 h 332"/>
              <a:gd name="T62" fmla="*/ 268 w 328"/>
              <a:gd name="T63" fmla="*/ 216 h 332"/>
              <a:gd name="T64" fmla="*/ 252 w 328"/>
              <a:gd name="T65" fmla="*/ 239 h 332"/>
              <a:gd name="T66" fmla="*/ 293 w 328"/>
              <a:gd name="T67" fmla="*/ 270 h 332"/>
              <a:gd name="T68" fmla="*/ 266 w 328"/>
              <a:gd name="T69" fmla="*/ 295 h 332"/>
              <a:gd name="T70" fmla="*/ 235 w 328"/>
              <a:gd name="T71" fmla="*/ 316 h 332"/>
              <a:gd name="T72" fmla="*/ 214 w 328"/>
              <a:gd name="T73" fmla="*/ 270 h 332"/>
              <a:gd name="T74" fmla="*/ 188 w 328"/>
              <a:gd name="T75" fmla="*/ 280 h 332"/>
              <a:gd name="T76" fmla="*/ 163 w 328"/>
              <a:gd name="T77" fmla="*/ 282 h 332"/>
              <a:gd name="T78" fmla="*/ 163 w 328"/>
              <a:gd name="T79" fmla="*/ 332 h 332"/>
              <a:gd name="T80" fmla="*/ 124 w 328"/>
              <a:gd name="T81" fmla="*/ 328 h 332"/>
              <a:gd name="T82" fmla="*/ 89 w 328"/>
              <a:gd name="T83" fmla="*/ 316 h 332"/>
              <a:gd name="T84" fmla="*/ 111 w 328"/>
              <a:gd name="T85" fmla="*/ 270 h 332"/>
              <a:gd name="T86" fmla="*/ 89 w 328"/>
              <a:gd name="T87" fmla="*/ 256 h 332"/>
              <a:gd name="T88" fmla="*/ 72 w 328"/>
              <a:gd name="T89" fmla="*/ 239 h 332"/>
              <a:gd name="T90" fmla="*/ 33 w 328"/>
              <a:gd name="T91" fmla="*/ 270 h 332"/>
              <a:gd name="T92" fmla="*/ 12 w 328"/>
              <a:gd name="T93" fmla="*/ 239 h 332"/>
              <a:gd name="T94" fmla="*/ 0 w 328"/>
              <a:gd name="T95" fmla="*/ 202 h 332"/>
              <a:gd name="T96" fmla="*/ 49 w 328"/>
              <a:gd name="T97" fmla="*/ 192 h 332"/>
              <a:gd name="T98" fmla="*/ 47 w 328"/>
              <a:gd name="T99" fmla="*/ 179 h 332"/>
              <a:gd name="T100" fmla="*/ 45 w 328"/>
              <a:gd name="T101" fmla="*/ 165 h 332"/>
              <a:gd name="T102" fmla="*/ 47 w 328"/>
              <a:gd name="T103" fmla="*/ 152 h 332"/>
              <a:gd name="T104" fmla="*/ 49 w 328"/>
              <a:gd name="T105" fmla="*/ 140 h 332"/>
              <a:gd name="T106" fmla="*/ 0 w 328"/>
              <a:gd name="T107" fmla="*/ 128 h 332"/>
              <a:gd name="T108" fmla="*/ 12 w 328"/>
              <a:gd name="T109" fmla="*/ 93 h 332"/>
              <a:gd name="T110" fmla="*/ 33 w 328"/>
              <a:gd name="T111" fmla="*/ 62 h 332"/>
              <a:gd name="T112" fmla="*/ 72 w 328"/>
              <a:gd name="T113" fmla="*/ 93 h 332"/>
              <a:gd name="T114" fmla="*/ 89 w 328"/>
              <a:gd name="T115" fmla="*/ 74 h 332"/>
              <a:gd name="T116" fmla="*/ 111 w 328"/>
              <a:gd name="T117" fmla="*/ 60 h 332"/>
              <a:gd name="T118" fmla="*/ 89 w 328"/>
              <a:gd name="T119" fmla="*/ 16 h 332"/>
              <a:gd name="T120" fmla="*/ 124 w 328"/>
              <a:gd name="T121" fmla="*/ 4 h 332"/>
              <a:gd name="T122" fmla="*/ 163 w 328"/>
              <a:gd name="T12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8" h="332">
                <a:moveTo>
                  <a:pt x="163" y="95"/>
                </a:moveTo>
                <a:lnTo>
                  <a:pt x="134" y="101"/>
                </a:lnTo>
                <a:lnTo>
                  <a:pt x="113" y="117"/>
                </a:lnTo>
                <a:lnTo>
                  <a:pt x="97" y="138"/>
                </a:lnTo>
                <a:lnTo>
                  <a:pt x="91" y="165"/>
                </a:lnTo>
                <a:lnTo>
                  <a:pt x="97" y="192"/>
                </a:lnTo>
                <a:lnTo>
                  <a:pt x="113" y="216"/>
                </a:lnTo>
                <a:lnTo>
                  <a:pt x="134" y="231"/>
                </a:lnTo>
                <a:lnTo>
                  <a:pt x="163" y="237"/>
                </a:lnTo>
                <a:lnTo>
                  <a:pt x="190" y="231"/>
                </a:lnTo>
                <a:lnTo>
                  <a:pt x="212" y="216"/>
                </a:lnTo>
                <a:lnTo>
                  <a:pt x="227" y="192"/>
                </a:lnTo>
                <a:lnTo>
                  <a:pt x="233" y="165"/>
                </a:lnTo>
                <a:lnTo>
                  <a:pt x="227" y="138"/>
                </a:lnTo>
                <a:lnTo>
                  <a:pt x="212" y="117"/>
                </a:lnTo>
                <a:lnTo>
                  <a:pt x="190" y="101"/>
                </a:lnTo>
                <a:lnTo>
                  <a:pt x="163" y="95"/>
                </a:lnTo>
                <a:close/>
                <a:moveTo>
                  <a:pt x="163" y="0"/>
                </a:moveTo>
                <a:lnTo>
                  <a:pt x="163" y="49"/>
                </a:lnTo>
                <a:lnTo>
                  <a:pt x="188" y="53"/>
                </a:lnTo>
                <a:lnTo>
                  <a:pt x="214" y="60"/>
                </a:lnTo>
                <a:lnTo>
                  <a:pt x="235" y="16"/>
                </a:lnTo>
                <a:lnTo>
                  <a:pt x="266" y="35"/>
                </a:lnTo>
                <a:lnTo>
                  <a:pt x="293" y="62"/>
                </a:lnTo>
                <a:lnTo>
                  <a:pt x="252" y="93"/>
                </a:lnTo>
                <a:lnTo>
                  <a:pt x="268" y="115"/>
                </a:lnTo>
                <a:lnTo>
                  <a:pt x="276" y="140"/>
                </a:lnTo>
                <a:lnTo>
                  <a:pt x="324" y="128"/>
                </a:lnTo>
                <a:lnTo>
                  <a:pt x="328" y="165"/>
                </a:lnTo>
                <a:lnTo>
                  <a:pt x="324" y="202"/>
                </a:lnTo>
                <a:lnTo>
                  <a:pt x="276" y="192"/>
                </a:lnTo>
                <a:lnTo>
                  <a:pt x="268" y="216"/>
                </a:lnTo>
                <a:lnTo>
                  <a:pt x="252" y="239"/>
                </a:lnTo>
                <a:lnTo>
                  <a:pt x="293" y="270"/>
                </a:lnTo>
                <a:lnTo>
                  <a:pt x="266" y="295"/>
                </a:lnTo>
                <a:lnTo>
                  <a:pt x="235" y="316"/>
                </a:lnTo>
                <a:lnTo>
                  <a:pt x="214" y="270"/>
                </a:lnTo>
                <a:lnTo>
                  <a:pt x="188" y="280"/>
                </a:lnTo>
                <a:lnTo>
                  <a:pt x="163" y="282"/>
                </a:lnTo>
                <a:lnTo>
                  <a:pt x="163" y="332"/>
                </a:lnTo>
                <a:lnTo>
                  <a:pt x="124" y="328"/>
                </a:lnTo>
                <a:lnTo>
                  <a:pt x="89" y="316"/>
                </a:lnTo>
                <a:lnTo>
                  <a:pt x="111" y="270"/>
                </a:lnTo>
                <a:lnTo>
                  <a:pt x="89" y="256"/>
                </a:lnTo>
                <a:lnTo>
                  <a:pt x="72" y="239"/>
                </a:lnTo>
                <a:lnTo>
                  <a:pt x="33" y="270"/>
                </a:lnTo>
                <a:lnTo>
                  <a:pt x="12" y="239"/>
                </a:lnTo>
                <a:lnTo>
                  <a:pt x="0" y="202"/>
                </a:lnTo>
                <a:lnTo>
                  <a:pt x="49" y="192"/>
                </a:lnTo>
                <a:lnTo>
                  <a:pt x="47" y="179"/>
                </a:lnTo>
                <a:lnTo>
                  <a:pt x="45" y="165"/>
                </a:lnTo>
                <a:lnTo>
                  <a:pt x="47" y="152"/>
                </a:lnTo>
                <a:lnTo>
                  <a:pt x="49" y="140"/>
                </a:lnTo>
                <a:lnTo>
                  <a:pt x="0" y="128"/>
                </a:lnTo>
                <a:lnTo>
                  <a:pt x="12" y="93"/>
                </a:lnTo>
                <a:lnTo>
                  <a:pt x="33" y="62"/>
                </a:lnTo>
                <a:lnTo>
                  <a:pt x="72" y="93"/>
                </a:lnTo>
                <a:lnTo>
                  <a:pt x="89" y="74"/>
                </a:lnTo>
                <a:lnTo>
                  <a:pt x="111" y="60"/>
                </a:lnTo>
                <a:lnTo>
                  <a:pt x="89" y="16"/>
                </a:lnTo>
                <a:lnTo>
                  <a:pt x="124" y="4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lumMod val="65000"/>
              <a:alpha val="47843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8" name="Freeform 15422">
            <a:extLst>
              <a:ext uri="{FF2B5EF4-FFF2-40B4-BE49-F238E27FC236}">
                <a16:creationId xmlns:a16="http://schemas.microsoft.com/office/drawing/2014/main" id="{5A51D4C4-1163-41BD-A71A-06EF0F686C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1145" y="2779223"/>
            <a:ext cx="1526324" cy="1530438"/>
          </a:xfrm>
          <a:custGeom>
            <a:avLst/>
            <a:gdLst>
              <a:gd name="T0" fmla="*/ 609 w 1456"/>
              <a:gd name="T1" fmla="*/ 938 h 1460"/>
              <a:gd name="T2" fmla="*/ 564 w 1456"/>
              <a:gd name="T3" fmla="*/ 1102 h 1460"/>
              <a:gd name="T4" fmla="*/ 683 w 1456"/>
              <a:gd name="T5" fmla="*/ 1221 h 1460"/>
              <a:gd name="T6" fmla="*/ 847 w 1456"/>
              <a:gd name="T7" fmla="*/ 1176 h 1460"/>
              <a:gd name="T8" fmla="*/ 892 w 1456"/>
              <a:gd name="T9" fmla="*/ 1012 h 1460"/>
              <a:gd name="T10" fmla="*/ 773 w 1456"/>
              <a:gd name="T11" fmla="*/ 893 h 1460"/>
              <a:gd name="T12" fmla="*/ 673 w 1456"/>
              <a:gd name="T13" fmla="*/ 677 h 1460"/>
              <a:gd name="T14" fmla="*/ 673 w 1456"/>
              <a:gd name="T15" fmla="*/ 786 h 1460"/>
              <a:gd name="T16" fmla="*/ 783 w 1456"/>
              <a:gd name="T17" fmla="*/ 786 h 1460"/>
              <a:gd name="T18" fmla="*/ 783 w 1456"/>
              <a:gd name="T19" fmla="*/ 677 h 1460"/>
              <a:gd name="T20" fmla="*/ 1009 w 1456"/>
              <a:gd name="T21" fmla="*/ 567 h 1460"/>
              <a:gd name="T22" fmla="*/ 889 w 1456"/>
              <a:gd name="T23" fmla="*/ 687 h 1460"/>
              <a:gd name="T24" fmla="*/ 934 w 1456"/>
              <a:gd name="T25" fmla="*/ 851 h 1460"/>
              <a:gd name="T26" fmla="*/ 1098 w 1456"/>
              <a:gd name="T27" fmla="*/ 895 h 1460"/>
              <a:gd name="T28" fmla="*/ 1218 w 1456"/>
              <a:gd name="T29" fmla="*/ 776 h 1460"/>
              <a:gd name="T30" fmla="*/ 1173 w 1456"/>
              <a:gd name="T31" fmla="*/ 609 h 1460"/>
              <a:gd name="T32" fmla="*/ 402 w 1456"/>
              <a:gd name="T33" fmla="*/ 560 h 1460"/>
              <a:gd name="T34" fmla="*/ 256 w 1456"/>
              <a:gd name="T35" fmla="*/ 644 h 1460"/>
              <a:gd name="T36" fmla="*/ 256 w 1456"/>
              <a:gd name="T37" fmla="*/ 816 h 1460"/>
              <a:gd name="T38" fmla="*/ 402 w 1456"/>
              <a:gd name="T39" fmla="*/ 900 h 1460"/>
              <a:gd name="T40" fmla="*/ 549 w 1456"/>
              <a:gd name="T41" fmla="*/ 816 h 1460"/>
              <a:gd name="T42" fmla="*/ 549 w 1456"/>
              <a:gd name="T43" fmla="*/ 644 h 1460"/>
              <a:gd name="T44" fmla="*/ 402 w 1456"/>
              <a:gd name="T45" fmla="*/ 560 h 1460"/>
              <a:gd name="T46" fmla="*/ 609 w 1456"/>
              <a:gd name="T47" fmla="*/ 284 h 1460"/>
              <a:gd name="T48" fmla="*/ 564 w 1456"/>
              <a:gd name="T49" fmla="*/ 450 h 1460"/>
              <a:gd name="T50" fmla="*/ 683 w 1456"/>
              <a:gd name="T51" fmla="*/ 570 h 1460"/>
              <a:gd name="T52" fmla="*/ 847 w 1456"/>
              <a:gd name="T53" fmla="*/ 525 h 1460"/>
              <a:gd name="T54" fmla="*/ 892 w 1456"/>
              <a:gd name="T55" fmla="*/ 361 h 1460"/>
              <a:gd name="T56" fmla="*/ 773 w 1456"/>
              <a:gd name="T57" fmla="*/ 241 h 1460"/>
              <a:gd name="T58" fmla="*/ 837 w 1456"/>
              <a:gd name="T59" fmla="*/ 87 h 1460"/>
              <a:gd name="T60" fmla="*/ 1056 w 1456"/>
              <a:gd name="T61" fmla="*/ 80 h 1460"/>
              <a:gd name="T62" fmla="*/ 1195 w 1456"/>
              <a:gd name="T63" fmla="*/ 172 h 1460"/>
              <a:gd name="T64" fmla="*/ 1310 w 1456"/>
              <a:gd name="T65" fmla="*/ 291 h 1460"/>
              <a:gd name="T66" fmla="*/ 1339 w 1456"/>
              <a:gd name="T67" fmla="*/ 508 h 1460"/>
              <a:gd name="T68" fmla="*/ 1377 w 1456"/>
              <a:gd name="T69" fmla="*/ 684 h 1460"/>
              <a:gd name="T70" fmla="*/ 1439 w 1456"/>
              <a:gd name="T71" fmla="*/ 893 h 1460"/>
              <a:gd name="T72" fmla="*/ 1387 w 1456"/>
              <a:gd name="T73" fmla="*/ 1047 h 1460"/>
              <a:gd name="T74" fmla="*/ 1300 w 1456"/>
              <a:gd name="T75" fmla="*/ 1184 h 1460"/>
              <a:gd name="T76" fmla="*/ 1098 w 1456"/>
              <a:gd name="T77" fmla="*/ 1266 h 1460"/>
              <a:gd name="T78" fmla="*/ 939 w 1456"/>
              <a:gd name="T79" fmla="*/ 1348 h 1460"/>
              <a:gd name="T80" fmla="*/ 753 w 1456"/>
              <a:gd name="T81" fmla="*/ 1460 h 1460"/>
              <a:gd name="T82" fmla="*/ 668 w 1456"/>
              <a:gd name="T83" fmla="*/ 1457 h 1460"/>
              <a:gd name="T84" fmla="*/ 487 w 1456"/>
              <a:gd name="T85" fmla="*/ 1338 h 1460"/>
              <a:gd name="T86" fmla="*/ 333 w 1456"/>
              <a:gd name="T87" fmla="*/ 1249 h 1460"/>
              <a:gd name="T88" fmla="*/ 134 w 1456"/>
              <a:gd name="T89" fmla="*/ 1157 h 1460"/>
              <a:gd name="T90" fmla="*/ 54 w 1456"/>
              <a:gd name="T91" fmla="*/ 1012 h 1460"/>
              <a:gd name="T92" fmla="*/ 10 w 1456"/>
              <a:gd name="T93" fmla="*/ 853 h 1460"/>
              <a:gd name="T94" fmla="*/ 79 w 1456"/>
              <a:gd name="T95" fmla="*/ 684 h 1460"/>
              <a:gd name="T96" fmla="*/ 49 w 1456"/>
              <a:gd name="T97" fmla="*/ 465 h 1460"/>
              <a:gd name="T98" fmla="*/ 126 w 1456"/>
              <a:gd name="T99" fmla="*/ 319 h 1460"/>
              <a:gd name="T100" fmla="*/ 236 w 1456"/>
              <a:gd name="T101" fmla="*/ 192 h 1460"/>
              <a:gd name="T102" fmla="*/ 452 w 1456"/>
              <a:gd name="T103" fmla="*/ 140 h 1460"/>
              <a:gd name="T104" fmla="*/ 621 w 1456"/>
              <a:gd name="T105" fmla="*/ 87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56" h="1460">
                <a:moveTo>
                  <a:pt x="728" y="888"/>
                </a:moveTo>
                <a:lnTo>
                  <a:pt x="683" y="893"/>
                </a:lnTo>
                <a:lnTo>
                  <a:pt x="641" y="910"/>
                </a:lnTo>
                <a:lnTo>
                  <a:pt x="609" y="938"/>
                </a:lnTo>
                <a:lnTo>
                  <a:pt x="581" y="970"/>
                </a:lnTo>
                <a:lnTo>
                  <a:pt x="564" y="1012"/>
                </a:lnTo>
                <a:lnTo>
                  <a:pt x="559" y="1057"/>
                </a:lnTo>
                <a:lnTo>
                  <a:pt x="564" y="1102"/>
                </a:lnTo>
                <a:lnTo>
                  <a:pt x="581" y="1142"/>
                </a:lnTo>
                <a:lnTo>
                  <a:pt x="609" y="1176"/>
                </a:lnTo>
                <a:lnTo>
                  <a:pt x="641" y="1204"/>
                </a:lnTo>
                <a:lnTo>
                  <a:pt x="683" y="1221"/>
                </a:lnTo>
                <a:lnTo>
                  <a:pt x="728" y="1226"/>
                </a:lnTo>
                <a:lnTo>
                  <a:pt x="773" y="1221"/>
                </a:lnTo>
                <a:lnTo>
                  <a:pt x="812" y="1204"/>
                </a:lnTo>
                <a:lnTo>
                  <a:pt x="847" y="1176"/>
                </a:lnTo>
                <a:lnTo>
                  <a:pt x="875" y="1142"/>
                </a:lnTo>
                <a:lnTo>
                  <a:pt x="892" y="1102"/>
                </a:lnTo>
                <a:lnTo>
                  <a:pt x="897" y="1057"/>
                </a:lnTo>
                <a:lnTo>
                  <a:pt x="892" y="1012"/>
                </a:lnTo>
                <a:lnTo>
                  <a:pt x="875" y="970"/>
                </a:lnTo>
                <a:lnTo>
                  <a:pt x="847" y="938"/>
                </a:lnTo>
                <a:lnTo>
                  <a:pt x="812" y="910"/>
                </a:lnTo>
                <a:lnTo>
                  <a:pt x="773" y="893"/>
                </a:lnTo>
                <a:lnTo>
                  <a:pt x="728" y="888"/>
                </a:lnTo>
                <a:close/>
                <a:moveTo>
                  <a:pt x="728" y="652"/>
                </a:moveTo>
                <a:lnTo>
                  <a:pt x="698" y="659"/>
                </a:lnTo>
                <a:lnTo>
                  <a:pt x="673" y="677"/>
                </a:lnTo>
                <a:lnTo>
                  <a:pt x="656" y="701"/>
                </a:lnTo>
                <a:lnTo>
                  <a:pt x="651" y="731"/>
                </a:lnTo>
                <a:lnTo>
                  <a:pt x="656" y="761"/>
                </a:lnTo>
                <a:lnTo>
                  <a:pt x="673" y="786"/>
                </a:lnTo>
                <a:lnTo>
                  <a:pt x="698" y="803"/>
                </a:lnTo>
                <a:lnTo>
                  <a:pt x="728" y="808"/>
                </a:lnTo>
                <a:lnTo>
                  <a:pt x="758" y="803"/>
                </a:lnTo>
                <a:lnTo>
                  <a:pt x="783" y="786"/>
                </a:lnTo>
                <a:lnTo>
                  <a:pt x="800" y="761"/>
                </a:lnTo>
                <a:lnTo>
                  <a:pt x="805" y="731"/>
                </a:lnTo>
                <a:lnTo>
                  <a:pt x="800" y="701"/>
                </a:lnTo>
                <a:lnTo>
                  <a:pt x="783" y="677"/>
                </a:lnTo>
                <a:lnTo>
                  <a:pt x="758" y="659"/>
                </a:lnTo>
                <a:lnTo>
                  <a:pt x="728" y="652"/>
                </a:lnTo>
                <a:close/>
                <a:moveTo>
                  <a:pt x="1054" y="560"/>
                </a:moveTo>
                <a:lnTo>
                  <a:pt x="1009" y="567"/>
                </a:lnTo>
                <a:lnTo>
                  <a:pt x="969" y="585"/>
                </a:lnTo>
                <a:lnTo>
                  <a:pt x="934" y="609"/>
                </a:lnTo>
                <a:lnTo>
                  <a:pt x="907" y="644"/>
                </a:lnTo>
                <a:lnTo>
                  <a:pt x="889" y="687"/>
                </a:lnTo>
                <a:lnTo>
                  <a:pt x="885" y="731"/>
                </a:lnTo>
                <a:lnTo>
                  <a:pt x="889" y="776"/>
                </a:lnTo>
                <a:lnTo>
                  <a:pt x="907" y="816"/>
                </a:lnTo>
                <a:lnTo>
                  <a:pt x="934" y="851"/>
                </a:lnTo>
                <a:lnTo>
                  <a:pt x="969" y="878"/>
                </a:lnTo>
                <a:lnTo>
                  <a:pt x="1009" y="895"/>
                </a:lnTo>
                <a:lnTo>
                  <a:pt x="1054" y="900"/>
                </a:lnTo>
                <a:lnTo>
                  <a:pt x="1098" y="895"/>
                </a:lnTo>
                <a:lnTo>
                  <a:pt x="1141" y="878"/>
                </a:lnTo>
                <a:lnTo>
                  <a:pt x="1173" y="851"/>
                </a:lnTo>
                <a:lnTo>
                  <a:pt x="1200" y="816"/>
                </a:lnTo>
                <a:lnTo>
                  <a:pt x="1218" y="776"/>
                </a:lnTo>
                <a:lnTo>
                  <a:pt x="1223" y="731"/>
                </a:lnTo>
                <a:lnTo>
                  <a:pt x="1218" y="687"/>
                </a:lnTo>
                <a:lnTo>
                  <a:pt x="1200" y="644"/>
                </a:lnTo>
                <a:lnTo>
                  <a:pt x="1173" y="609"/>
                </a:lnTo>
                <a:lnTo>
                  <a:pt x="1141" y="585"/>
                </a:lnTo>
                <a:lnTo>
                  <a:pt x="1098" y="567"/>
                </a:lnTo>
                <a:lnTo>
                  <a:pt x="1054" y="560"/>
                </a:lnTo>
                <a:close/>
                <a:moveTo>
                  <a:pt x="402" y="560"/>
                </a:moveTo>
                <a:lnTo>
                  <a:pt x="358" y="567"/>
                </a:lnTo>
                <a:lnTo>
                  <a:pt x="315" y="585"/>
                </a:lnTo>
                <a:lnTo>
                  <a:pt x="283" y="609"/>
                </a:lnTo>
                <a:lnTo>
                  <a:pt x="256" y="644"/>
                </a:lnTo>
                <a:lnTo>
                  <a:pt x="238" y="687"/>
                </a:lnTo>
                <a:lnTo>
                  <a:pt x="233" y="731"/>
                </a:lnTo>
                <a:lnTo>
                  <a:pt x="238" y="776"/>
                </a:lnTo>
                <a:lnTo>
                  <a:pt x="256" y="816"/>
                </a:lnTo>
                <a:lnTo>
                  <a:pt x="283" y="851"/>
                </a:lnTo>
                <a:lnTo>
                  <a:pt x="315" y="878"/>
                </a:lnTo>
                <a:lnTo>
                  <a:pt x="358" y="895"/>
                </a:lnTo>
                <a:lnTo>
                  <a:pt x="402" y="900"/>
                </a:lnTo>
                <a:lnTo>
                  <a:pt x="447" y="895"/>
                </a:lnTo>
                <a:lnTo>
                  <a:pt x="487" y="878"/>
                </a:lnTo>
                <a:lnTo>
                  <a:pt x="522" y="851"/>
                </a:lnTo>
                <a:lnTo>
                  <a:pt x="549" y="816"/>
                </a:lnTo>
                <a:lnTo>
                  <a:pt x="566" y="776"/>
                </a:lnTo>
                <a:lnTo>
                  <a:pt x="571" y="731"/>
                </a:lnTo>
                <a:lnTo>
                  <a:pt x="566" y="687"/>
                </a:lnTo>
                <a:lnTo>
                  <a:pt x="549" y="644"/>
                </a:lnTo>
                <a:lnTo>
                  <a:pt x="522" y="609"/>
                </a:lnTo>
                <a:lnTo>
                  <a:pt x="487" y="585"/>
                </a:lnTo>
                <a:lnTo>
                  <a:pt x="447" y="567"/>
                </a:lnTo>
                <a:lnTo>
                  <a:pt x="402" y="560"/>
                </a:lnTo>
                <a:close/>
                <a:moveTo>
                  <a:pt x="728" y="234"/>
                </a:moveTo>
                <a:lnTo>
                  <a:pt x="683" y="241"/>
                </a:lnTo>
                <a:lnTo>
                  <a:pt x="641" y="259"/>
                </a:lnTo>
                <a:lnTo>
                  <a:pt x="609" y="284"/>
                </a:lnTo>
                <a:lnTo>
                  <a:pt x="581" y="319"/>
                </a:lnTo>
                <a:lnTo>
                  <a:pt x="564" y="361"/>
                </a:lnTo>
                <a:lnTo>
                  <a:pt x="559" y="406"/>
                </a:lnTo>
                <a:lnTo>
                  <a:pt x="564" y="450"/>
                </a:lnTo>
                <a:lnTo>
                  <a:pt x="581" y="490"/>
                </a:lnTo>
                <a:lnTo>
                  <a:pt x="609" y="525"/>
                </a:lnTo>
                <a:lnTo>
                  <a:pt x="641" y="552"/>
                </a:lnTo>
                <a:lnTo>
                  <a:pt x="683" y="570"/>
                </a:lnTo>
                <a:lnTo>
                  <a:pt x="728" y="575"/>
                </a:lnTo>
                <a:lnTo>
                  <a:pt x="773" y="570"/>
                </a:lnTo>
                <a:lnTo>
                  <a:pt x="812" y="552"/>
                </a:lnTo>
                <a:lnTo>
                  <a:pt x="847" y="525"/>
                </a:lnTo>
                <a:lnTo>
                  <a:pt x="875" y="490"/>
                </a:lnTo>
                <a:lnTo>
                  <a:pt x="892" y="450"/>
                </a:lnTo>
                <a:lnTo>
                  <a:pt x="897" y="406"/>
                </a:lnTo>
                <a:lnTo>
                  <a:pt x="892" y="361"/>
                </a:lnTo>
                <a:lnTo>
                  <a:pt x="875" y="319"/>
                </a:lnTo>
                <a:lnTo>
                  <a:pt x="847" y="284"/>
                </a:lnTo>
                <a:lnTo>
                  <a:pt x="812" y="259"/>
                </a:lnTo>
                <a:lnTo>
                  <a:pt x="773" y="241"/>
                </a:lnTo>
                <a:lnTo>
                  <a:pt x="728" y="234"/>
                </a:lnTo>
                <a:close/>
                <a:moveTo>
                  <a:pt x="728" y="0"/>
                </a:moveTo>
                <a:lnTo>
                  <a:pt x="825" y="8"/>
                </a:lnTo>
                <a:lnTo>
                  <a:pt x="837" y="87"/>
                </a:lnTo>
                <a:lnTo>
                  <a:pt x="877" y="97"/>
                </a:lnTo>
                <a:lnTo>
                  <a:pt x="917" y="25"/>
                </a:lnTo>
                <a:lnTo>
                  <a:pt x="989" y="50"/>
                </a:lnTo>
                <a:lnTo>
                  <a:pt x="1056" y="80"/>
                </a:lnTo>
                <a:lnTo>
                  <a:pt x="1041" y="159"/>
                </a:lnTo>
                <a:lnTo>
                  <a:pt x="1073" y="179"/>
                </a:lnTo>
                <a:lnTo>
                  <a:pt x="1136" y="127"/>
                </a:lnTo>
                <a:lnTo>
                  <a:pt x="1195" y="172"/>
                </a:lnTo>
                <a:lnTo>
                  <a:pt x="1250" y="222"/>
                </a:lnTo>
                <a:lnTo>
                  <a:pt x="1210" y="294"/>
                </a:lnTo>
                <a:lnTo>
                  <a:pt x="1235" y="321"/>
                </a:lnTo>
                <a:lnTo>
                  <a:pt x="1310" y="291"/>
                </a:lnTo>
                <a:lnTo>
                  <a:pt x="1352" y="353"/>
                </a:lnTo>
                <a:lnTo>
                  <a:pt x="1389" y="420"/>
                </a:lnTo>
                <a:lnTo>
                  <a:pt x="1327" y="475"/>
                </a:lnTo>
                <a:lnTo>
                  <a:pt x="1339" y="508"/>
                </a:lnTo>
                <a:lnTo>
                  <a:pt x="1421" y="503"/>
                </a:lnTo>
                <a:lnTo>
                  <a:pt x="1441" y="577"/>
                </a:lnTo>
                <a:lnTo>
                  <a:pt x="1454" y="652"/>
                </a:lnTo>
                <a:lnTo>
                  <a:pt x="1377" y="684"/>
                </a:lnTo>
                <a:lnTo>
                  <a:pt x="1379" y="719"/>
                </a:lnTo>
                <a:lnTo>
                  <a:pt x="1456" y="741"/>
                </a:lnTo>
                <a:lnTo>
                  <a:pt x="1451" y="818"/>
                </a:lnTo>
                <a:lnTo>
                  <a:pt x="1439" y="893"/>
                </a:lnTo>
                <a:lnTo>
                  <a:pt x="1359" y="895"/>
                </a:lnTo>
                <a:lnTo>
                  <a:pt x="1349" y="930"/>
                </a:lnTo>
                <a:lnTo>
                  <a:pt x="1416" y="975"/>
                </a:lnTo>
                <a:lnTo>
                  <a:pt x="1387" y="1047"/>
                </a:lnTo>
                <a:lnTo>
                  <a:pt x="1349" y="1114"/>
                </a:lnTo>
                <a:lnTo>
                  <a:pt x="1272" y="1092"/>
                </a:lnTo>
                <a:lnTo>
                  <a:pt x="1252" y="1119"/>
                </a:lnTo>
                <a:lnTo>
                  <a:pt x="1300" y="1184"/>
                </a:lnTo>
                <a:lnTo>
                  <a:pt x="1250" y="1241"/>
                </a:lnTo>
                <a:lnTo>
                  <a:pt x="1193" y="1293"/>
                </a:lnTo>
                <a:lnTo>
                  <a:pt x="1126" y="1246"/>
                </a:lnTo>
                <a:lnTo>
                  <a:pt x="1098" y="1266"/>
                </a:lnTo>
                <a:lnTo>
                  <a:pt x="1123" y="1343"/>
                </a:lnTo>
                <a:lnTo>
                  <a:pt x="1058" y="1383"/>
                </a:lnTo>
                <a:lnTo>
                  <a:pt x="986" y="1413"/>
                </a:lnTo>
                <a:lnTo>
                  <a:pt x="939" y="1348"/>
                </a:lnTo>
                <a:lnTo>
                  <a:pt x="907" y="1358"/>
                </a:lnTo>
                <a:lnTo>
                  <a:pt x="907" y="1440"/>
                </a:lnTo>
                <a:lnTo>
                  <a:pt x="830" y="1452"/>
                </a:lnTo>
                <a:lnTo>
                  <a:pt x="753" y="1460"/>
                </a:lnTo>
                <a:lnTo>
                  <a:pt x="730" y="1383"/>
                </a:lnTo>
                <a:lnTo>
                  <a:pt x="728" y="1383"/>
                </a:lnTo>
                <a:lnTo>
                  <a:pt x="696" y="1383"/>
                </a:lnTo>
                <a:lnTo>
                  <a:pt x="668" y="1457"/>
                </a:lnTo>
                <a:lnTo>
                  <a:pt x="591" y="1447"/>
                </a:lnTo>
                <a:lnTo>
                  <a:pt x="517" y="1430"/>
                </a:lnTo>
                <a:lnTo>
                  <a:pt x="519" y="1348"/>
                </a:lnTo>
                <a:lnTo>
                  <a:pt x="487" y="1338"/>
                </a:lnTo>
                <a:lnTo>
                  <a:pt x="437" y="1400"/>
                </a:lnTo>
                <a:lnTo>
                  <a:pt x="368" y="1365"/>
                </a:lnTo>
                <a:lnTo>
                  <a:pt x="303" y="1326"/>
                </a:lnTo>
                <a:lnTo>
                  <a:pt x="333" y="1249"/>
                </a:lnTo>
                <a:lnTo>
                  <a:pt x="305" y="1226"/>
                </a:lnTo>
                <a:lnTo>
                  <a:pt x="236" y="1268"/>
                </a:lnTo>
                <a:lnTo>
                  <a:pt x="181" y="1216"/>
                </a:lnTo>
                <a:lnTo>
                  <a:pt x="134" y="1157"/>
                </a:lnTo>
                <a:lnTo>
                  <a:pt x="186" y="1094"/>
                </a:lnTo>
                <a:lnTo>
                  <a:pt x="166" y="1062"/>
                </a:lnTo>
                <a:lnTo>
                  <a:pt x="87" y="1079"/>
                </a:lnTo>
                <a:lnTo>
                  <a:pt x="54" y="1012"/>
                </a:lnTo>
                <a:lnTo>
                  <a:pt x="30" y="940"/>
                </a:lnTo>
                <a:lnTo>
                  <a:pt x="99" y="898"/>
                </a:lnTo>
                <a:lnTo>
                  <a:pt x="89" y="861"/>
                </a:lnTo>
                <a:lnTo>
                  <a:pt x="10" y="853"/>
                </a:lnTo>
                <a:lnTo>
                  <a:pt x="2" y="793"/>
                </a:lnTo>
                <a:lnTo>
                  <a:pt x="0" y="731"/>
                </a:lnTo>
                <a:lnTo>
                  <a:pt x="0" y="701"/>
                </a:lnTo>
                <a:lnTo>
                  <a:pt x="79" y="684"/>
                </a:lnTo>
                <a:lnTo>
                  <a:pt x="82" y="644"/>
                </a:lnTo>
                <a:lnTo>
                  <a:pt x="10" y="612"/>
                </a:lnTo>
                <a:lnTo>
                  <a:pt x="25" y="537"/>
                </a:lnTo>
                <a:lnTo>
                  <a:pt x="49" y="465"/>
                </a:lnTo>
                <a:lnTo>
                  <a:pt x="129" y="475"/>
                </a:lnTo>
                <a:lnTo>
                  <a:pt x="146" y="438"/>
                </a:lnTo>
                <a:lnTo>
                  <a:pt x="87" y="381"/>
                </a:lnTo>
                <a:lnTo>
                  <a:pt x="126" y="319"/>
                </a:lnTo>
                <a:lnTo>
                  <a:pt x="171" y="259"/>
                </a:lnTo>
                <a:lnTo>
                  <a:pt x="246" y="294"/>
                </a:lnTo>
                <a:lnTo>
                  <a:pt x="273" y="264"/>
                </a:lnTo>
                <a:lnTo>
                  <a:pt x="236" y="192"/>
                </a:lnTo>
                <a:lnTo>
                  <a:pt x="295" y="144"/>
                </a:lnTo>
                <a:lnTo>
                  <a:pt x="358" y="102"/>
                </a:lnTo>
                <a:lnTo>
                  <a:pt x="415" y="159"/>
                </a:lnTo>
                <a:lnTo>
                  <a:pt x="452" y="140"/>
                </a:lnTo>
                <a:lnTo>
                  <a:pt x="440" y="60"/>
                </a:lnTo>
                <a:lnTo>
                  <a:pt x="509" y="35"/>
                </a:lnTo>
                <a:lnTo>
                  <a:pt x="584" y="15"/>
                </a:lnTo>
                <a:lnTo>
                  <a:pt x="621" y="87"/>
                </a:lnTo>
                <a:lnTo>
                  <a:pt x="661" y="82"/>
                </a:lnTo>
                <a:lnTo>
                  <a:pt x="676" y="3"/>
                </a:lnTo>
                <a:lnTo>
                  <a:pt x="72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9" name="Freeform 15433">
            <a:extLst>
              <a:ext uri="{FF2B5EF4-FFF2-40B4-BE49-F238E27FC236}">
                <a16:creationId xmlns:a16="http://schemas.microsoft.com/office/drawing/2014/main" id="{D616D834-95F9-45CC-A882-0A38B29F09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0760" y="3813837"/>
            <a:ext cx="997498" cy="995630"/>
          </a:xfrm>
          <a:custGeom>
            <a:avLst/>
            <a:gdLst>
              <a:gd name="T0" fmla="*/ 567 w 1099"/>
              <a:gd name="T1" fmla="*/ 699 h 1097"/>
              <a:gd name="T2" fmla="*/ 721 w 1099"/>
              <a:gd name="T3" fmla="*/ 950 h 1097"/>
              <a:gd name="T4" fmla="*/ 646 w 1099"/>
              <a:gd name="T5" fmla="*/ 667 h 1097"/>
              <a:gd name="T6" fmla="*/ 311 w 1099"/>
              <a:gd name="T7" fmla="*/ 916 h 1097"/>
              <a:gd name="T8" fmla="*/ 532 w 1099"/>
              <a:gd name="T9" fmla="*/ 985 h 1097"/>
              <a:gd name="T10" fmla="*/ 452 w 1099"/>
              <a:gd name="T11" fmla="*/ 667 h 1097"/>
              <a:gd name="T12" fmla="*/ 669 w 1099"/>
              <a:gd name="T13" fmla="*/ 642 h 1097"/>
              <a:gd name="T14" fmla="*/ 954 w 1099"/>
              <a:gd name="T15" fmla="*/ 717 h 1097"/>
              <a:gd name="T16" fmla="*/ 701 w 1099"/>
              <a:gd name="T17" fmla="*/ 562 h 1097"/>
              <a:gd name="T18" fmla="*/ 147 w 1099"/>
              <a:gd name="T19" fmla="*/ 717 h 1097"/>
              <a:gd name="T20" fmla="*/ 430 w 1099"/>
              <a:gd name="T21" fmla="*/ 642 h 1097"/>
              <a:gd name="T22" fmla="*/ 112 w 1099"/>
              <a:gd name="T23" fmla="*/ 562 h 1097"/>
              <a:gd name="T24" fmla="*/ 495 w 1099"/>
              <a:gd name="T25" fmla="*/ 493 h 1097"/>
              <a:gd name="T26" fmla="*/ 477 w 1099"/>
              <a:gd name="T27" fmla="*/ 577 h 1097"/>
              <a:gd name="T28" fmla="*/ 549 w 1099"/>
              <a:gd name="T29" fmla="*/ 627 h 1097"/>
              <a:gd name="T30" fmla="*/ 621 w 1099"/>
              <a:gd name="T31" fmla="*/ 577 h 1097"/>
              <a:gd name="T32" fmla="*/ 604 w 1099"/>
              <a:gd name="T33" fmla="*/ 493 h 1097"/>
              <a:gd name="T34" fmla="*/ 870 w 1099"/>
              <a:gd name="T35" fmla="*/ 249 h 1097"/>
              <a:gd name="T36" fmla="*/ 701 w 1099"/>
              <a:gd name="T37" fmla="*/ 530 h 1097"/>
              <a:gd name="T38" fmla="*/ 952 w 1099"/>
              <a:gd name="T39" fmla="*/ 376 h 1097"/>
              <a:gd name="T40" fmla="*/ 229 w 1099"/>
              <a:gd name="T41" fmla="*/ 249 h 1097"/>
              <a:gd name="T42" fmla="*/ 122 w 1099"/>
              <a:gd name="T43" fmla="*/ 451 h 1097"/>
              <a:gd name="T44" fmla="*/ 410 w 1099"/>
              <a:gd name="T45" fmla="*/ 488 h 1097"/>
              <a:gd name="T46" fmla="*/ 567 w 1099"/>
              <a:gd name="T47" fmla="*/ 110 h 1097"/>
              <a:gd name="T48" fmla="*/ 644 w 1099"/>
              <a:gd name="T49" fmla="*/ 428 h 1097"/>
              <a:gd name="T50" fmla="*/ 718 w 1099"/>
              <a:gd name="T51" fmla="*/ 145 h 1097"/>
              <a:gd name="T52" fmla="*/ 532 w 1099"/>
              <a:gd name="T53" fmla="*/ 110 h 1097"/>
              <a:gd name="T54" fmla="*/ 313 w 1099"/>
              <a:gd name="T55" fmla="*/ 179 h 1097"/>
              <a:gd name="T56" fmla="*/ 492 w 1099"/>
              <a:gd name="T57" fmla="*/ 408 h 1097"/>
              <a:gd name="T58" fmla="*/ 549 w 1099"/>
              <a:gd name="T59" fmla="*/ 0 h 1097"/>
              <a:gd name="T60" fmla="*/ 661 w 1099"/>
              <a:gd name="T61" fmla="*/ 70 h 1097"/>
              <a:gd name="T62" fmla="*/ 798 w 1099"/>
              <a:gd name="T63" fmla="*/ 58 h 1097"/>
              <a:gd name="T64" fmla="*/ 857 w 1099"/>
              <a:gd name="T65" fmla="*/ 92 h 1097"/>
              <a:gd name="T66" fmla="*/ 912 w 1099"/>
              <a:gd name="T67" fmla="*/ 219 h 1097"/>
              <a:gd name="T68" fmla="*/ 1019 w 1099"/>
              <a:gd name="T69" fmla="*/ 264 h 1097"/>
              <a:gd name="T70" fmla="*/ 1012 w 1099"/>
              <a:gd name="T71" fmla="*/ 381 h 1097"/>
              <a:gd name="T72" fmla="*/ 1096 w 1099"/>
              <a:gd name="T73" fmla="*/ 490 h 1097"/>
              <a:gd name="T74" fmla="*/ 1099 w 1099"/>
              <a:gd name="T75" fmla="*/ 555 h 1097"/>
              <a:gd name="T76" fmla="*/ 1024 w 1099"/>
              <a:gd name="T77" fmla="*/ 672 h 1097"/>
              <a:gd name="T78" fmla="*/ 1044 w 1099"/>
              <a:gd name="T79" fmla="*/ 786 h 1097"/>
              <a:gd name="T80" fmla="*/ 944 w 1099"/>
              <a:gd name="T81" fmla="*/ 841 h 1097"/>
              <a:gd name="T82" fmla="*/ 900 w 1099"/>
              <a:gd name="T83" fmla="*/ 970 h 1097"/>
              <a:gd name="T84" fmla="*/ 848 w 1099"/>
              <a:gd name="T85" fmla="*/ 1010 h 1097"/>
              <a:gd name="T86" fmla="*/ 708 w 1099"/>
              <a:gd name="T87" fmla="*/ 1012 h 1097"/>
              <a:gd name="T88" fmla="*/ 626 w 1099"/>
              <a:gd name="T89" fmla="*/ 1092 h 1097"/>
              <a:gd name="T90" fmla="*/ 549 w 1099"/>
              <a:gd name="T91" fmla="*/ 1040 h 1097"/>
              <a:gd name="T92" fmla="*/ 447 w 1099"/>
              <a:gd name="T93" fmla="*/ 1087 h 1097"/>
              <a:gd name="T94" fmla="*/ 368 w 1099"/>
              <a:gd name="T95" fmla="*/ 1005 h 1097"/>
              <a:gd name="T96" fmla="*/ 231 w 1099"/>
              <a:gd name="T97" fmla="*/ 995 h 1097"/>
              <a:gd name="T98" fmla="*/ 179 w 1099"/>
              <a:gd name="T99" fmla="*/ 953 h 1097"/>
              <a:gd name="T100" fmla="*/ 142 w 1099"/>
              <a:gd name="T101" fmla="*/ 821 h 1097"/>
              <a:gd name="T102" fmla="*/ 42 w 1099"/>
              <a:gd name="T103" fmla="*/ 759 h 1097"/>
              <a:gd name="T104" fmla="*/ 70 w 1099"/>
              <a:gd name="T105" fmla="*/ 647 h 1097"/>
              <a:gd name="T106" fmla="*/ 2 w 1099"/>
              <a:gd name="T107" fmla="*/ 525 h 1097"/>
              <a:gd name="T108" fmla="*/ 7 w 1099"/>
              <a:gd name="T109" fmla="*/ 458 h 1097"/>
              <a:gd name="T110" fmla="*/ 99 w 1099"/>
              <a:gd name="T111" fmla="*/ 356 h 1097"/>
              <a:gd name="T112" fmla="*/ 97 w 1099"/>
              <a:gd name="T113" fmla="*/ 237 h 1097"/>
              <a:gd name="T114" fmla="*/ 209 w 1099"/>
              <a:gd name="T115" fmla="*/ 197 h 1097"/>
              <a:gd name="T116" fmla="*/ 271 w 1099"/>
              <a:gd name="T117" fmla="*/ 75 h 1097"/>
              <a:gd name="T118" fmla="*/ 333 w 1099"/>
              <a:gd name="T119" fmla="*/ 43 h 1097"/>
              <a:gd name="T120" fmla="*/ 467 w 1099"/>
              <a:gd name="T121" fmla="*/ 65 h 1097"/>
              <a:gd name="T122" fmla="*/ 549 w 1099"/>
              <a:gd name="T123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99" h="1097">
                <a:moveTo>
                  <a:pt x="646" y="667"/>
                </a:moveTo>
                <a:lnTo>
                  <a:pt x="609" y="689"/>
                </a:lnTo>
                <a:lnTo>
                  <a:pt x="567" y="699"/>
                </a:lnTo>
                <a:lnTo>
                  <a:pt x="567" y="985"/>
                </a:lnTo>
                <a:lnTo>
                  <a:pt x="646" y="975"/>
                </a:lnTo>
                <a:lnTo>
                  <a:pt x="721" y="950"/>
                </a:lnTo>
                <a:lnTo>
                  <a:pt x="788" y="916"/>
                </a:lnTo>
                <a:lnTo>
                  <a:pt x="848" y="868"/>
                </a:lnTo>
                <a:lnTo>
                  <a:pt x="646" y="667"/>
                </a:lnTo>
                <a:close/>
                <a:moveTo>
                  <a:pt x="452" y="667"/>
                </a:moveTo>
                <a:lnTo>
                  <a:pt x="251" y="868"/>
                </a:lnTo>
                <a:lnTo>
                  <a:pt x="311" y="916"/>
                </a:lnTo>
                <a:lnTo>
                  <a:pt x="380" y="950"/>
                </a:lnTo>
                <a:lnTo>
                  <a:pt x="452" y="975"/>
                </a:lnTo>
                <a:lnTo>
                  <a:pt x="532" y="985"/>
                </a:lnTo>
                <a:lnTo>
                  <a:pt x="532" y="699"/>
                </a:lnTo>
                <a:lnTo>
                  <a:pt x="490" y="689"/>
                </a:lnTo>
                <a:lnTo>
                  <a:pt x="452" y="667"/>
                </a:lnTo>
                <a:close/>
                <a:moveTo>
                  <a:pt x="701" y="562"/>
                </a:moveTo>
                <a:lnTo>
                  <a:pt x="691" y="605"/>
                </a:lnTo>
                <a:lnTo>
                  <a:pt x="669" y="642"/>
                </a:lnTo>
                <a:lnTo>
                  <a:pt x="872" y="843"/>
                </a:lnTo>
                <a:lnTo>
                  <a:pt x="917" y="784"/>
                </a:lnTo>
                <a:lnTo>
                  <a:pt x="954" y="717"/>
                </a:lnTo>
                <a:lnTo>
                  <a:pt x="977" y="642"/>
                </a:lnTo>
                <a:lnTo>
                  <a:pt x="987" y="562"/>
                </a:lnTo>
                <a:lnTo>
                  <a:pt x="701" y="562"/>
                </a:lnTo>
                <a:close/>
                <a:moveTo>
                  <a:pt x="112" y="562"/>
                </a:moveTo>
                <a:lnTo>
                  <a:pt x="122" y="642"/>
                </a:lnTo>
                <a:lnTo>
                  <a:pt x="147" y="717"/>
                </a:lnTo>
                <a:lnTo>
                  <a:pt x="181" y="784"/>
                </a:lnTo>
                <a:lnTo>
                  <a:pt x="229" y="843"/>
                </a:lnTo>
                <a:lnTo>
                  <a:pt x="430" y="642"/>
                </a:lnTo>
                <a:lnTo>
                  <a:pt x="408" y="605"/>
                </a:lnTo>
                <a:lnTo>
                  <a:pt x="398" y="562"/>
                </a:lnTo>
                <a:lnTo>
                  <a:pt x="112" y="562"/>
                </a:lnTo>
                <a:close/>
                <a:moveTo>
                  <a:pt x="549" y="470"/>
                </a:moveTo>
                <a:lnTo>
                  <a:pt x="519" y="475"/>
                </a:lnTo>
                <a:lnTo>
                  <a:pt x="495" y="493"/>
                </a:lnTo>
                <a:lnTo>
                  <a:pt x="477" y="518"/>
                </a:lnTo>
                <a:lnTo>
                  <a:pt x="472" y="547"/>
                </a:lnTo>
                <a:lnTo>
                  <a:pt x="477" y="577"/>
                </a:lnTo>
                <a:lnTo>
                  <a:pt x="495" y="602"/>
                </a:lnTo>
                <a:lnTo>
                  <a:pt x="519" y="620"/>
                </a:lnTo>
                <a:lnTo>
                  <a:pt x="549" y="627"/>
                </a:lnTo>
                <a:lnTo>
                  <a:pt x="579" y="620"/>
                </a:lnTo>
                <a:lnTo>
                  <a:pt x="604" y="602"/>
                </a:lnTo>
                <a:lnTo>
                  <a:pt x="621" y="577"/>
                </a:lnTo>
                <a:lnTo>
                  <a:pt x="626" y="547"/>
                </a:lnTo>
                <a:lnTo>
                  <a:pt x="621" y="518"/>
                </a:lnTo>
                <a:lnTo>
                  <a:pt x="604" y="493"/>
                </a:lnTo>
                <a:lnTo>
                  <a:pt x="579" y="475"/>
                </a:lnTo>
                <a:lnTo>
                  <a:pt x="549" y="470"/>
                </a:lnTo>
                <a:close/>
                <a:moveTo>
                  <a:pt x="870" y="249"/>
                </a:moveTo>
                <a:lnTo>
                  <a:pt x="669" y="453"/>
                </a:lnTo>
                <a:lnTo>
                  <a:pt x="688" y="488"/>
                </a:lnTo>
                <a:lnTo>
                  <a:pt x="701" y="530"/>
                </a:lnTo>
                <a:lnTo>
                  <a:pt x="987" y="530"/>
                </a:lnTo>
                <a:lnTo>
                  <a:pt x="977" y="451"/>
                </a:lnTo>
                <a:lnTo>
                  <a:pt x="952" y="376"/>
                </a:lnTo>
                <a:lnTo>
                  <a:pt x="917" y="309"/>
                </a:lnTo>
                <a:lnTo>
                  <a:pt x="870" y="249"/>
                </a:lnTo>
                <a:close/>
                <a:moveTo>
                  <a:pt x="229" y="249"/>
                </a:moveTo>
                <a:lnTo>
                  <a:pt x="184" y="309"/>
                </a:lnTo>
                <a:lnTo>
                  <a:pt x="147" y="376"/>
                </a:lnTo>
                <a:lnTo>
                  <a:pt x="122" y="451"/>
                </a:lnTo>
                <a:lnTo>
                  <a:pt x="112" y="530"/>
                </a:lnTo>
                <a:lnTo>
                  <a:pt x="398" y="530"/>
                </a:lnTo>
                <a:lnTo>
                  <a:pt x="410" y="488"/>
                </a:lnTo>
                <a:lnTo>
                  <a:pt x="432" y="453"/>
                </a:lnTo>
                <a:lnTo>
                  <a:pt x="229" y="249"/>
                </a:lnTo>
                <a:close/>
                <a:moveTo>
                  <a:pt x="567" y="110"/>
                </a:moveTo>
                <a:lnTo>
                  <a:pt x="567" y="396"/>
                </a:lnTo>
                <a:lnTo>
                  <a:pt x="606" y="408"/>
                </a:lnTo>
                <a:lnTo>
                  <a:pt x="644" y="428"/>
                </a:lnTo>
                <a:lnTo>
                  <a:pt x="845" y="227"/>
                </a:lnTo>
                <a:lnTo>
                  <a:pt x="785" y="179"/>
                </a:lnTo>
                <a:lnTo>
                  <a:pt x="718" y="145"/>
                </a:lnTo>
                <a:lnTo>
                  <a:pt x="646" y="120"/>
                </a:lnTo>
                <a:lnTo>
                  <a:pt x="567" y="110"/>
                </a:lnTo>
                <a:close/>
                <a:moveTo>
                  <a:pt x="532" y="110"/>
                </a:moveTo>
                <a:lnTo>
                  <a:pt x="455" y="120"/>
                </a:lnTo>
                <a:lnTo>
                  <a:pt x="380" y="145"/>
                </a:lnTo>
                <a:lnTo>
                  <a:pt x="313" y="179"/>
                </a:lnTo>
                <a:lnTo>
                  <a:pt x="254" y="227"/>
                </a:lnTo>
                <a:lnTo>
                  <a:pt x="455" y="428"/>
                </a:lnTo>
                <a:lnTo>
                  <a:pt x="492" y="408"/>
                </a:lnTo>
                <a:lnTo>
                  <a:pt x="532" y="396"/>
                </a:lnTo>
                <a:lnTo>
                  <a:pt x="532" y="110"/>
                </a:lnTo>
                <a:close/>
                <a:moveTo>
                  <a:pt x="549" y="0"/>
                </a:moveTo>
                <a:lnTo>
                  <a:pt x="624" y="3"/>
                </a:lnTo>
                <a:lnTo>
                  <a:pt x="631" y="65"/>
                </a:lnTo>
                <a:lnTo>
                  <a:pt x="661" y="70"/>
                </a:lnTo>
                <a:lnTo>
                  <a:pt x="691" y="18"/>
                </a:lnTo>
                <a:lnTo>
                  <a:pt x="746" y="35"/>
                </a:lnTo>
                <a:lnTo>
                  <a:pt x="798" y="58"/>
                </a:lnTo>
                <a:lnTo>
                  <a:pt x="785" y="117"/>
                </a:lnTo>
                <a:lnTo>
                  <a:pt x="810" y="132"/>
                </a:lnTo>
                <a:lnTo>
                  <a:pt x="857" y="92"/>
                </a:lnTo>
                <a:lnTo>
                  <a:pt x="902" y="127"/>
                </a:lnTo>
                <a:lnTo>
                  <a:pt x="944" y="165"/>
                </a:lnTo>
                <a:lnTo>
                  <a:pt x="912" y="219"/>
                </a:lnTo>
                <a:lnTo>
                  <a:pt x="932" y="242"/>
                </a:lnTo>
                <a:lnTo>
                  <a:pt x="987" y="217"/>
                </a:lnTo>
                <a:lnTo>
                  <a:pt x="1019" y="264"/>
                </a:lnTo>
                <a:lnTo>
                  <a:pt x="1046" y="314"/>
                </a:lnTo>
                <a:lnTo>
                  <a:pt x="999" y="356"/>
                </a:lnTo>
                <a:lnTo>
                  <a:pt x="1012" y="381"/>
                </a:lnTo>
                <a:lnTo>
                  <a:pt x="1071" y="376"/>
                </a:lnTo>
                <a:lnTo>
                  <a:pt x="1086" y="433"/>
                </a:lnTo>
                <a:lnTo>
                  <a:pt x="1096" y="490"/>
                </a:lnTo>
                <a:lnTo>
                  <a:pt x="1039" y="513"/>
                </a:lnTo>
                <a:lnTo>
                  <a:pt x="1039" y="538"/>
                </a:lnTo>
                <a:lnTo>
                  <a:pt x="1099" y="555"/>
                </a:lnTo>
                <a:lnTo>
                  <a:pt x="1094" y="612"/>
                </a:lnTo>
                <a:lnTo>
                  <a:pt x="1086" y="669"/>
                </a:lnTo>
                <a:lnTo>
                  <a:pt x="1024" y="672"/>
                </a:lnTo>
                <a:lnTo>
                  <a:pt x="1017" y="697"/>
                </a:lnTo>
                <a:lnTo>
                  <a:pt x="1066" y="732"/>
                </a:lnTo>
                <a:lnTo>
                  <a:pt x="1044" y="786"/>
                </a:lnTo>
                <a:lnTo>
                  <a:pt x="1017" y="836"/>
                </a:lnTo>
                <a:lnTo>
                  <a:pt x="959" y="819"/>
                </a:lnTo>
                <a:lnTo>
                  <a:pt x="944" y="841"/>
                </a:lnTo>
                <a:lnTo>
                  <a:pt x="979" y="888"/>
                </a:lnTo>
                <a:lnTo>
                  <a:pt x="942" y="933"/>
                </a:lnTo>
                <a:lnTo>
                  <a:pt x="900" y="970"/>
                </a:lnTo>
                <a:lnTo>
                  <a:pt x="850" y="935"/>
                </a:lnTo>
                <a:lnTo>
                  <a:pt x="830" y="950"/>
                </a:lnTo>
                <a:lnTo>
                  <a:pt x="848" y="1010"/>
                </a:lnTo>
                <a:lnTo>
                  <a:pt x="798" y="1037"/>
                </a:lnTo>
                <a:lnTo>
                  <a:pt x="746" y="1062"/>
                </a:lnTo>
                <a:lnTo>
                  <a:pt x="708" y="1012"/>
                </a:lnTo>
                <a:lnTo>
                  <a:pt x="686" y="1020"/>
                </a:lnTo>
                <a:lnTo>
                  <a:pt x="683" y="1080"/>
                </a:lnTo>
                <a:lnTo>
                  <a:pt x="626" y="1092"/>
                </a:lnTo>
                <a:lnTo>
                  <a:pt x="569" y="1097"/>
                </a:lnTo>
                <a:lnTo>
                  <a:pt x="552" y="1040"/>
                </a:lnTo>
                <a:lnTo>
                  <a:pt x="549" y="1040"/>
                </a:lnTo>
                <a:lnTo>
                  <a:pt x="527" y="1037"/>
                </a:lnTo>
                <a:lnTo>
                  <a:pt x="505" y="1095"/>
                </a:lnTo>
                <a:lnTo>
                  <a:pt x="447" y="1087"/>
                </a:lnTo>
                <a:lnTo>
                  <a:pt x="390" y="1075"/>
                </a:lnTo>
                <a:lnTo>
                  <a:pt x="393" y="1012"/>
                </a:lnTo>
                <a:lnTo>
                  <a:pt x="368" y="1005"/>
                </a:lnTo>
                <a:lnTo>
                  <a:pt x="331" y="1052"/>
                </a:lnTo>
                <a:lnTo>
                  <a:pt x="278" y="1025"/>
                </a:lnTo>
                <a:lnTo>
                  <a:pt x="231" y="995"/>
                </a:lnTo>
                <a:lnTo>
                  <a:pt x="251" y="938"/>
                </a:lnTo>
                <a:lnTo>
                  <a:pt x="231" y="920"/>
                </a:lnTo>
                <a:lnTo>
                  <a:pt x="179" y="953"/>
                </a:lnTo>
                <a:lnTo>
                  <a:pt x="139" y="913"/>
                </a:lnTo>
                <a:lnTo>
                  <a:pt x="102" y="868"/>
                </a:lnTo>
                <a:lnTo>
                  <a:pt x="142" y="821"/>
                </a:lnTo>
                <a:lnTo>
                  <a:pt x="127" y="796"/>
                </a:lnTo>
                <a:lnTo>
                  <a:pt x="67" y="811"/>
                </a:lnTo>
                <a:lnTo>
                  <a:pt x="42" y="759"/>
                </a:lnTo>
                <a:lnTo>
                  <a:pt x="25" y="707"/>
                </a:lnTo>
                <a:lnTo>
                  <a:pt x="75" y="674"/>
                </a:lnTo>
                <a:lnTo>
                  <a:pt x="70" y="647"/>
                </a:lnTo>
                <a:lnTo>
                  <a:pt x="7" y="639"/>
                </a:lnTo>
                <a:lnTo>
                  <a:pt x="0" y="547"/>
                </a:lnTo>
                <a:lnTo>
                  <a:pt x="2" y="525"/>
                </a:lnTo>
                <a:lnTo>
                  <a:pt x="60" y="513"/>
                </a:lnTo>
                <a:lnTo>
                  <a:pt x="65" y="483"/>
                </a:lnTo>
                <a:lnTo>
                  <a:pt x="7" y="458"/>
                </a:lnTo>
                <a:lnTo>
                  <a:pt x="20" y="401"/>
                </a:lnTo>
                <a:lnTo>
                  <a:pt x="37" y="349"/>
                </a:lnTo>
                <a:lnTo>
                  <a:pt x="99" y="356"/>
                </a:lnTo>
                <a:lnTo>
                  <a:pt x="112" y="329"/>
                </a:lnTo>
                <a:lnTo>
                  <a:pt x="67" y="286"/>
                </a:lnTo>
                <a:lnTo>
                  <a:pt x="97" y="237"/>
                </a:lnTo>
                <a:lnTo>
                  <a:pt x="132" y="192"/>
                </a:lnTo>
                <a:lnTo>
                  <a:pt x="186" y="219"/>
                </a:lnTo>
                <a:lnTo>
                  <a:pt x="209" y="197"/>
                </a:lnTo>
                <a:lnTo>
                  <a:pt x="181" y="142"/>
                </a:lnTo>
                <a:lnTo>
                  <a:pt x="224" y="107"/>
                </a:lnTo>
                <a:lnTo>
                  <a:pt x="271" y="75"/>
                </a:lnTo>
                <a:lnTo>
                  <a:pt x="313" y="117"/>
                </a:lnTo>
                <a:lnTo>
                  <a:pt x="343" y="105"/>
                </a:lnTo>
                <a:lnTo>
                  <a:pt x="333" y="43"/>
                </a:lnTo>
                <a:lnTo>
                  <a:pt x="385" y="25"/>
                </a:lnTo>
                <a:lnTo>
                  <a:pt x="440" y="10"/>
                </a:lnTo>
                <a:lnTo>
                  <a:pt x="467" y="65"/>
                </a:lnTo>
                <a:lnTo>
                  <a:pt x="500" y="60"/>
                </a:lnTo>
                <a:lnTo>
                  <a:pt x="510" y="0"/>
                </a:lnTo>
                <a:lnTo>
                  <a:pt x="5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0" name="Freeform 15449">
            <a:extLst>
              <a:ext uri="{FF2B5EF4-FFF2-40B4-BE49-F238E27FC236}">
                <a16:creationId xmlns:a16="http://schemas.microsoft.com/office/drawing/2014/main" id="{5EDD46CB-7FE6-4483-9664-545EA673E4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7132" y="4264120"/>
            <a:ext cx="1255295" cy="1255232"/>
          </a:xfrm>
          <a:custGeom>
            <a:avLst/>
            <a:gdLst>
              <a:gd name="T0" fmla="*/ 458 w 1226"/>
              <a:gd name="T1" fmla="*/ 199 h 1226"/>
              <a:gd name="T2" fmla="*/ 274 w 1226"/>
              <a:gd name="T3" fmla="*/ 328 h 1226"/>
              <a:gd name="T4" fmla="*/ 177 w 1226"/>
              <a:gd name="T5" fmla="*/ 535 h 1226"/>
              <a:gd name="T6" fmla="*/ 197 w 1226"/>
              <a:gd name="T7" fmla="*/ 769 h 1226"/>
              <a:gd name="T8" fmla="*/ 328 w 1226"/>
              <a:gd name="T9" fmla="*/ 953 h 1226"/>
              <a:gd name="T10" fmla="*/ 532 w 1226"/>
              <a:gd name="T11" fmla="*/ 1050 h 1226"/>
              <a:gd name="T12" fmla="*/ 766 w 1226"/>
              <a:gd name="T13" fmla="*/ 1030 h 1226"/>
              <a:gd name="T14" fmla="*/ 950 w 1226"/>
              <a:gd name="T15" fmla="*/ 900 h 1226"/>
              <a:gd name="T16" fmla="*/ 1047 w 1226"/>
              <a:gd name="T17" fmla="*/ 694 h 1226"/>
              <a:gd name="T18" fmla="*/ 1027 w 1226"/>
              <a:gd name="T19" fmla="*/ 460 h 1226"/>
              <a:gd name="T20" fmla="*/ 898 w 1226"/>
              <a:gd name="T21" fmla="*/ 276 h 1226"/>
              <a:gd name="T22" fmla="*/ 691 w 1226"/>
              <a:gd name="T23" fmla="*/ 179 h 1226"/>
              <a:gd name="T24" fmla="*/ 681 w 1226"/>
              <a:gd name="T25" fmla="*/ 5 h 1226"/>
              <a:gd name="T26" fmla="*/ 781 w 1226"/>
              <a:gd name="T27" fmla="*/ 92 h 1226"/>
              <a:gd name="T28" fmla="*/ 932 w 1226"/>
              <a:gd name="T29" fmla="*/ 92 h 1226"/>
              <a:gd name="T30" fmla="*/ 994 w 1226"/>
              <a:gd name="T31" fmla="*/ 135 h 1226"/>
              <a:gd name="T32" fmla="*/ 1047 w 1226"/>
              <a:gd name="T33" fmla="*/ 281 h 1226"/>
              <a:gd name="T34" fmla="*/ 1161 w 1226"/>
              <a:gd name="T35" fmla="*/ 341 h 1226"/>
              <a:gd name="T36" fmla="*/ 1141 w 1226"/>
              <a:gd name="T37" fmla="*/ 470 h 1226"/>
              <a:gd name="T38" fmla="*/ 1226 w 1226"/>
              <a:gd name="T39" fmla="*/ 600 h 1226"/>
              <a:gd name="T40" fmla="*/ 1223 w 1226"/>
              <a:gd name="T41" fmla="*/ 674 h 1226"/>
              <a:gd name="T42" fmla="*/ 1129 w 1226"/>
              <a:gd name="T43" fmla="*/ 796 h 1226"/>
              <a:gd name="T44" fmla="*/ 1141 w 1226"/>
              <a:gd name="T45" fmla="*/ 925 h 1226"/>
              <a:gd name="T46" fmla="*/ 1022 w 1226"/>
              <a:gd name="T47" fmla="*/ 977 h 1226"/>
              <a:gd name="T48" fmla="*/ 962 w 1226"/>
              <a:gd name="T49" fmla="*/ 1119 h 1226"/>
              <a:gd name="T50" fmla="*/ 900 w 1226"/>
              <a:gd name="T51" fmla="*/ 1157 h 1226"/>
              <a:gd name="T52" fmla="*/ 743 w 1226"/>
              <a:gd name="T53" fmla="*/ 1144 h 1226"/>
              <a:gd name="T54" fmla="*/ 646 w 1226"/>
              <a:gd name="T55" fmla="*/ 1226 h 1226"/>
              <a:gd name="T56" fmla="*/ 540 w 1226"/>
              <a:gd name="T57" fmla="*/ 1157 h 1226"/>
              <a:gd name="T58" fmla="*/ 386 w 1226"/>
              <a:gd name="T59" fmla="*/ 1184 h 1226"/>
              <a:gd name="T60" fmla="*/ 368 w 1226"/>
              <a:gd name="T61" fmla="*/ 1104 h 1226"/>
              <a:gd name="T62" fmla="*/ 214 w 1226"/>
              <a:gd name="T63" fmla="*/ 1079 h 1226"/>
              <a:gd name="T64" fmla="*/ 162 w 1226"/>
              <a:gd name="T65" fmla="*/ 1030 h 1226"/>
              <a:gd name="T66" fmla="*/ 134 w 1226"/>
              <a:gd name="T67" fmla="*/ 878 h 1226"/>
              <a:gd name="T68" fmla="*/ 30 w 1226"/>
              <a:gd name="T69" fmla="*/ 801 h 1226"/>
              <a:gd name="T70" fmla="*/ 70 w 1226"/>
              <a:gd name="T71" fmla="*/ 679 h 1226"/>
              <a:gd name="T72" fmla="*/ 5 w 1226"/>
              <a:gd name="T73" fmla="*/ 540 h 1226"/>
              <a:gd name="T74" fmla="*/ 18 w 1226"/>
              <a:gd name="T75" fmla="*/ 465 h 1226"/>
              <a:gd name="T76" fmla="*/ 62 w 1226"/>
              <a:gd name="T77" fmla="*/ 346 h 1226"/>
              <a:gd name="T78" fmla="*/ 100 w 1226"/>
              <a:gd name="T79" fmla="*/ 279 h 1226"/>
              <a:gd name="T80" fmla="*/ 239 w 1226"/>
              <a:gd name="T81" fmla="*/ 214 h 1226"/>
              <a:gd name="T82" fmla="*/ 289 w 1226"/>
              <a:gd name="T83" fmla="*/ 92 h 1226"/>
              <a:gd name="T84" fmla="*/ 420 w 1226"/>
              <a:gd name="T85" fmla="*/ 102 h 1226"/>
              <a:gd name="T86" fmla="*/ 540 w 1226"/>
              <a:gd name="T87" fmla="*/ 5 h 1226"/>
              <a:gd name="T88" fmla="*/ 619 w 1226"/>
              <a:gd name="T89" fmla="*/ 0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6" h="1226">
                <a:moveTo>
                  <a:pt x="612" y="172"/>
                </a:moveTo>
                <a:lnTo>
                  <a:pt x="532" y="179"/>
                </a:lnTo>
                <a:lnTo>
                  <a:pt x="458" y="199"/>
                </a:lnTo>
                <a:lnTo>
                  <a:pt x="388" y="231"/>
                </a:lnTo>
                <a:lnTo>
                  <a:pt x="328" y="276"/>
                </a:lnTo>
                <a:lnTo>
                  <a:pt x="274" y="328"/>
                </a:lnTo>
                <a:lnTo>
                  <a:pt x="229" y="391"/>
                </a:lnTo>
                <a:lnTo>
                  <a:pt x="197" y="460"/>
                </a:lnTo>
                <a:lnTo>
                  <a:pt x="177" y="535"/>
                </a:lnTo>
                <a:lnTo>
                  <a:pt x="169" y="614"/>
                </a:lnTo>
                <a:lnTo>
                  <a:pt x="177" y="694"/>
                </a:lnTo>
                <a:lnTo>
                  <a:pt x="197" y="769"/>
                </a:lnTo>
                <a:lnTo>
                  <a:pt x="229" y="838"/>
                </a:lnTo>
                <a:lnTo>
                  <a:pt x="274" y="900"/>
                </a:lnTo>
                <a:lnTo>
                  <a:pt x="328" y="953"/>
                </a:lnTo>
                <a:lnTo>
                  <a:pt x="388" y="997"/>
                </a:lnTo>
                <a:lnTo>
                  <a:pt x="458" y="1030"/>
                </a:lnTo>
                <a:lnTo>
                  <a:pt x="532" y="1050"/>
                </a:lnTo>
                <a:lnTo>
                  <a:pt x="612" y="1057"/>
                </a:lnTo>
                <a:lnTo>
                  <a:pt x="691" y="1050"/>
                </a:lnTo>
                <a:lnTo>
                  <a:pt x="766" y="1030"/>
                </a:lnTo>
                <a:lnTo>
                  <a:pt x="835" y="997"/>
                </a:lnTo>
                <a:lnTo>
                  <a:pt x="898" y="953"/>
                </a:lnTo>
                <a:lnTo>
                  <a:pt x="950" y="900"/>
                </a:lnTo>
                <a:lnTo>
                  <a:pt x="994" y="838"/>
                </a:lnTo>
                <a:lnTo>
                  <a:pt x="1027" y="769"/>
                </a:lnTo>
                <a:lnTo>
                  <a:pt x="1047" y="694"/>
                </a:lnTo>
                <a:lnTo>
                  <a:pt x="1054" y="614"/>
                </a:lnTo>
                <a:lnTo>
                  <a:pt x="1047" y="535"/>
                </a:lnTo>
                <a:lnTo>
                  <a:pt x="1027" y="460"/>
                </a:lnTo>
                <a:lnTo>
                  <a:pt x="994" y="391"/>
                </a:lnTo>
                <a:lnTo>
                  <a:pt x="950" y="328"/>
                </a:lnTo>
                <a:lnTo>
                  <a:pt x="898" y="276"/>
                </a:lnTo>
                <a:lnTo>
                  <a:pt x="835" y="231"/>
                </a:lnTo>
                <a:lnTo>
                  <a:pt x="766" y="199"/>
                </a:lnTo>
                <a:lnTo>
                  <a:pt x="691" y="179"/>
                </a:lnTo>
                <a:lnTo>
                  <a:pt x="612" y="172"/>
                </a:lnTo>
                <a:close/>
                <a:moveTo>
                  <a:pt x="619" y="0"/>
                </a:moveTo>
                <a:lnTo>
                  <a:pt x="681" y="5"/>
                </a:lnTo>
                <a:lnTo>
                  <a:pt x="743" y="15"/>
                </a:lnTo>
                <a:lnTo>
                  <a:pt x="746" y="85"/>
                </a:lnTo>
                <a:lnTo>
                  <a:pt x="781" y="92"/>
                </a:lnTo>
                <a:lnTo>
                  <a:pt x="818" y="38"/>
                </a:lnTo>
                <a:lnTo>
                  <a:pt x="858" y="52"/>
                </a:lnTo>
                <a:lnTo>
                  <a:pt x="932" y="92"/>
                </a:lnTo>
                <a:lnTo>
                  <a:pt x="912" y="157"/>
                </a:lnTo>
                <a:lnTo>
                  <a:pt x="940" y="177"/>
                </a:lnTo>
                <a:lnTo>
                  <a:pt x="994" y="135"/>
                </a:lnTo>
                <a:lnTo>
                  <a:pt x="1042" y="177"/>
                </a:lnTo>
                <a:lnTo>
                  <a:pt x="1084" y="224"/>
                </a:lnTo>
                <a:lnTo>
                  <a:pt x="1047" y="281"/>
                </a:lnTo>
                <a:lnTo>
                  <a:pt x="1064" y="306"/>
                </a:lnTo>
                <a:lnTo>
                  <a:pt x="1131" y="286"/>
                </a:lnTo>
                <a:lnTo>
                  <a:pt x="1161" y="341"/>
                </a:lnTo>
                <a:lnTo>
                  <a:pt x="1186" y="401"/>
                </a:lnTo>
                <a:lnTo>
                  <a:pt x="1131" y="440"/>
                </a:lnTo>
                <a:lnTo>
                  <a:pt x="1141" y="470"/>
                </a:lnTo>
                <a:lnTo>
                  <a:pt x="1208" y="473"/>
                </a:lnTo>
                <a:lnTo>
                  <a:pt x="1221" y="535"/>
                </a:lnTo>
                <a:lnTo>
                  <a:pt x="1226" y="600"/>
                </a:lnTo>
                <a:lnTo>
                  <a:pt x="1158" y="619"/>
                </a:lnTo>
                <a:lnTo>
                  <a:pt x="1158" y="649"/>
                </a:lnTo>
                <a:lnTo>
                  <a:pt x="1223" y="674"/>
                </a:lnTo>
                <a:lnTo>
                  <a:pt x="1213" y="736"/>
                </a:lnTo>
                <a:lnTo>
                  <a:pt x="1196" y="798"/>
                </a:lnTo>
                <a:lnTo>
                  <a:pt x="1129" y="796"/>
                </a:lnTo>
                <a:lnTo>
                  <a:pt x="1116" y="826"/>
                </a:lnTo>
                <a:lnTo>
                  <a:pt x="1171" y="868"/>
                </a:lnTo>
                <a:lnTo>
                  <a:pt x="1141" y="925"/>
                </a:lnTo>
                <a:lnTo>
                  <a:pt x="1106" y="977"/>
                </a:lnTo>
                <a:lnTo>
                  <a:pt x="1042" y="955"/>
                </a:lnTo>
                <a:lnTo>
                  <a:pt x="1022" y="977"/>
                </a:lnTo>
                <a:lnTo>
                  <a:pt x="1059" y="1035"/>
                </a:lnTo>
                <a:lnTo>
                  <a:pt x="1012" y="1079"/>
                </a:lnTo>
                <a:lnTo>
                  <a:pt x="962" y="1119"/>
                </a:lnTo>
                <a:lnTo>
                  <a:pt x="907" y="1074"/>
                </a:lnTo>
                <a:lnTo>
                  <a:pt x="885" y="1089"/>
                </a:lnTo>
                <a:lnTo>
                  <a:pt x="900" y="1157"/>
                </a:lnTo>
                <a:lnTo>
                  <a:pt x="840" y="1184"/>
                </a:lnTo>
                <a:lnTo>
                  <a:pt x="781" y="1204"/>
                </a:lnTo>
                <a:lnTo>
                  <a:pt x="743" y="1144"/>
                </a:lnTo>
                <a:lnTo>
                  <a:pt x="716" y="1152"/>
                </a:lnTo>
                <a:lnTo>
                  <a:pt x="711" y="1219"/>
                </a:lnTo>
                <a:lnTo>
                  <a:pt x="646" y="1226"/>
                </a:lnTo>
                <a:lnTo>
                  <a:pt x="582" y="1226"/>
                </a:lnTo>
                <a:lnTo>
                  <a:pt x="567" y="1159"/>
                </a:lnTo>
                <a:lnTo>
                  <a:pt x="540" y="1157"/>
                </a:lnTo>
                <a:lnTo>
                  <a:pt x="510" y="1219"/>
                </a:lnTo>
                <a:lnTo>
                  <a:pt x="448" y="1204"/>
                </a:lnTo>
                <a:lnTo>
                  <a:pt x="386" y="1184"/>
                </a:lnTo>
                <a:lnTo>
                  <a:pt x="393" y="1117"/>
                </a:lnTo>
                <a:lnTo>
                  <a:pt x="393" y="1114"/>
                </a:lnTo>
                <a:lnTo>
                  <a:pt x="368" y="1104"/>
                </a:lnTo>
                <a:lnTo>
                  <a:pt x="321" y="1154"/>
                </a:lnTo>
                <a:lnTo>
                  <a:pt x="266" y="1119"/>
                </a:lnTo>
                <a:lnTo>
                  <a:pt x="214" y="1079"/>
                </a:lnTo>
                <a:lnTo>
                  <a:pt x="244" y="1020"/>
                </a:lnTo>
                <a:lnTo>
                  <a:pt x="224" y="1000"/>
                </a:lnTo>
                <a:lnTo>
                  <a:pt x="162" y="1030"/>
                </a:lnTo>
                <a:lnTo>
                  <a:pt x="122" y="980"/>
                </a:lnTo>
                <a:lnTo>
                  <a:pt x="85" y="928"/>
                </a:lnTo>
                <a:lnTo>
                  <a:pt x="134" y="878"/>
                </a:lnTo>
                <a:lnTo>
                  <a:pt x="120" y="853"/>
                </a:lnTo>
                <a:lnTo>
                  <a:pt x="52" y="861"/>
                </a:lnTo>
                <a:lnTo>
                  <a:pt x="30" y="801"/>
                </a:lnTo>
                <a:lnTo>
                  <a:pt x="13" y="739"/>
                </a:lnTo>
                <a:lnTo>
                  <a:pt x="75" y="709"/>
                </a:lnTo>
                <a:lnTo>
                  <a:pt x="70" y="679"/>
                </a:lnTo>
                <a:lnTo>
                  <a:pt x="3" y="667"/>
                </a:lnTo>
                <a:lnTo>
                  <a:pt x="0" y="602"/>
                </a:lnTo>
                <a:lnTo>
                  <a:pt x="5" y="540"/>
                </a:lnTo>
                <a:lnTo>
                  <a:pt x="72" y="530"/>
                </a:lnTo>
                <a:lnTo>
                  <a:pt x="77" y="498"/>
                </a:lnTo>
                <a:lnTo>
                  <a:pt x="18" y="465"/>
                </a:lnTo>
                <a:lnTo>
                  <a:pt x="33" y="415"/>
                </a:lnTo>
                <a:lnTo>
                  <a:pt x="52" y="368"/>
                </a:lnTo>
                <a:lnTo>
                  <a:pt x="62" y="346"/>
                </a:lnTo>
                <a:lnTo>
                  <a:pt x="130" y="358"/>
                </a:lnTo>
                <a:lnTo>
                  <a:pt x="144" y="331"/>
                </a:lnTo>
                <a:lnTo>
                  <a:pt x="100" y="279"/>
                </a:lnTo>
                <a:lnTo>
                  <a:pt x="137" y="227"/>
                </a:lnTo>
                <a:lnTo>
                  <a:pt x="179" y="179"/>
                </a:lnTo>
                <a:lnTo>
                  <a:pt x="239" y="214"/>
                </a:lnTo>
                <a:lnTo>
                  <a:pt x="264" y="192"/>
                </a:lnTo>
                <a:lnTo>
                  <a:pt x="239" y="130"/>
                </a:lnTo>
                <a:lnTo>
                  <a:pt x="289" y="92"/>
                </a:lnTo>
                <a:lnTo>
                  <a:pt x="346" y="62"/>
                </a:lnTo>
                <a:lnTo>
                  <a:pt x="390" y="115"/>
                </a:lnTo>
                <a:lnTo>
                  <a:pt x="420" y="102"/>
                </a:lnTo>
                <a:lnTo>
                  <a:pt x="418" y="33"/>
                </a:lnTo>
                <a:lnTo>
                  <a:pt x="477" y="18"/>
                </a:lnTo>
                <a:lnTo>
                  <a:pt x="540" y="5"/>
                </a:lnTo>
                <a:lnTo>
                  <a:pt x="564" y="70"/>
                </a:lnTo>
                <a:lnTo>
                  <a:pt x="599" y="67"/>
                </a:lnTo>
                <a:lnTo>
                  <a:pt x="6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1" name="Freeform 2691">
            <a:extLst>
              <a:ext uri="{FF2B5EF4-FFF2-40B4-BE49-F238E27FC236}">
                <a16:creationId xmlns:a16="http://schemas.microsoft.com/office/drawing/2014/main" id="{7D84F797-6436-422D-A008-22117CFE8E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304" y="4325879"/>
            <a:ext cx="619162" cy="621273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2" name="Freeform 2700">
            <a:extLst>
              <a:ext uri="{FF2B5EF4-FFF2-40B4-BE49-F238E27FC236}">
                <a16:creationId xmlns:a16="http://schemas.microsoft.com/office/drawing/2014/main" id="{BD9F057B-DF07-4D25-BEA7-0A5E13381B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9758" y="3005605"/>
            <a:ext cx="808592" cy="818410"/>
          </a:xfrm>
          <a:custGeom>
            <a:avLst/>
            <a:gdLst>
              <a:gd name="T0" fmla="*/ 163 w 328"/>
              <a:gd name="T1" fmla="*/ 95 h 332"/>
              <a:gd name="T2" fmla="*/ 134 w 328"/>
              <a:gd name="T3" fmla="*/ 101 h 332"/>
              <a:gd name="T4" fmla="*/ 113 w 328"/>
              <a:gd name="T5" fmla="*/ 117 h 332"/>
              <a:gd name="T6" fmla="*/ 97 w 328"/>
              <a:gd name="T7" fmla="*/ 138 h 332"/>
              <a:gd name="T8" fmla="*/ 91 w 328"/>
              <a:gd name="T9" fmla="*/ 165 h 332"/>
              <a:gd name="T10" fmla="*/ 97 w 328"/>
              <a:gd name="T11" fmla="*/ 192 h 332"/>
              <a:gd name="T12" fmla="*/ 113 w 328"/>
              <a:gd name="T13" fmla="*/ 216 h 332"/>
              <a:gd name="T14" fmla="*/ 134 w 328"/>
              <a:gd name="T15" fmla="*/ 231 h 332"/>
              <a:gd name="T16" fmla="*/ 163 w 328"/>
              <a:gd name="T17" fmla="*/ 237 h 332"/>
              <a:gd name="T18" fmla="*/ 190 w 328"/>
              <a:gd name="T19" fmla="*/ 231 h 332"/>
              <a:gd name="T20" fmla="*/ 212 w 328"/>
              <a:gd name="T21" fmla="*/ 216 h 332"/>
              <a:gd name="T22" fmla="*/ 227 w 328"/>
              <a:gd name="T23" fmla="*/ 192 h 332"/>
              <a:gd name="T24" fmla="*/ 233 w 328"/>
              <a:gd name="T25" fmla="*/ 165 h 332"/>
              <a:gd name="T26" fmla="*/ 227 w 328"/>
              <a:gd name="T27" fmla="*/ 138 h 332"/>
              <a:gd name="T28" fmla="*/ 212 w 328"/>
              <a:gd name="T29" fmla="*/ 117 h 332"/>
              <a:gd name="T30" fmla="*/ 190 w 328"/>
              <a:gd name="T31" fmla="*/ 101 h 332"/>
              <a:gd name="T32" fmla="*/ 163 w 328"/>
              <a:gd name="T33" fmla="*/ 95 h 332"/>
              <a:gd name="T34" fmla="*/ 163 w 328"/>
              <a:gd name="T35" fmla="*/ 0 h 332"/>
              <a:gd name="T36" fmla="*/ 163 w 328"/>
              <a:gd name="T37" fmla="*/ 49 h 332"/>
              <a:gd name="T38" fmla="*/ 188 w 328"/>
              <a:gd name="T39" fmla="*/ 53 h 332"/>
              <a:gd name="T40" fmla="*/ 214 w 328"/>
              <a:gd name="T41" fmla="*/ 60 h 332"/>
              <a:gd name="T42" fmla="*/ 235 w 328"/>
              <a:gd name="T43" fmla="*/ 16 h 332"/>
              <a:gd name="T44" fmla="*/ 266 w 328"/>
              <a:gd name="T45" fmla="*/ 35 h 332"/>
              <a:gd name="T46" fmla="*/ 293 w 328"/>
              <a:gd name="T47" fmla="*/ 62 h 332"/>
              <a:gd name="T48" fmla="*/ 252 w 328"/>
              <a:gd name="T49" fmla="*/ 93 h 332"/>
              <a:gd name="T50" fmla="*/ 268 w 328"/>
              <a:gd name="T51" fmla="*/ 115 h 332"/>
              <a:gd name="T52" fmla="*/ 276 w 328"/>
              <a:gd name="T53" fmla="*/ 140 h 332"/>
              <a:gd name="T54" fmla="*/ 324 w 328"/>
              <a:gd name="T55" fmla="*/ 128 h 332"/>
              <a:gd name="T56" fmla="*/ 328 w 328"/>
              <a:gd name="T57" fmla="*/ 165 h 332"/>
              <a:gd name="T58" fmla="*/ 324 w 328"/>
              <a:gd name="T59" fmla="*/ 202 h 332"/>
              <a:gd name="T60" fmla="*/ 276 w 328"/>
              <a:gd name="T61" fmla="*/ 192 h 332"/>
              <a:gd name="T62" fmla="*/ 268 w 328"/>
              <a:gd name="T63" fmla="*/ 216 h 332"/>
              <a:gd name="T64" fmla="*/ 252 w 328"/>
              <a:gd name="T65" fmla="*/ 239 h 332"/>
              <a:gd name="T66" fmla="*/ 293 w 328"/>
              <a:gd name="T67" fmla="*/ 270 h 332"/>
              <a:gd name="T68" fmla="*/ 266 w 328"/>
              <a:gd name="T69" fmla="*/ 295 h 332"/>
              <a:gd name="T70" fmla="*/ 235 w 328"/>
              <a:gd name="T71" fmla="*/ 316 h 332"/>
              <a:gd name="T72" fmla="*/ 214 w 328"/>
              <a:gd name="T73" fmla="*/ 270 h 332"/>
              <a:gd name="T74" fmla="*/ 188 w 328"/>
              <a:gd name="T75" fmla="*/ 280 h 332"/>
              <a:gd name="T76" fmla="*/ 163 w 328"/>
              <a:gd name="T77" fmla="*/ 282 h 332"/>
              <a:gd name="T78" fmla="*/ 163 w 328"/>
              <a:gd name="T79" fmla="*/ 332 h 332"/>
              <a:gd name="T80" fmla="*/ 124 w 328"/>
              <a:gd name="T81" fmla="*/ 328 h 332"/>
              <a:gd name="T82" fmla="*/ 89 w 328"/>
              <a:gd name="T83" fmla="*/ 316 h 332"/>
              <a:gd name="T84" fmla="*/ 111 w 328"/>
              <a:gd name="T85" fmla="*/ 270 h 332"/>
              <a:gd name="T86" fmla="*/ 89 w 328"/>
              <a:gd name="T87" fmla="*/ 256 h 332"/>
              <a:gd name="T88" fmla="*/ 72 w 328"/>
              <a:gd name="T89" fmla="*/ 239 h 332"/>
              <a:gd name="T90" fmla="*/ 33 w 328"/>
              <a:gd name="T91" fmla="*/ 270 h 332"/>
              <a:gd name="T92" fmla="*/ 12 w 328"/>
              <a:gd name="T93" fmla="*/ 239 h 332"/>
              <a:gd name="T94" fmla="*/ 0 w 328"/>
              <a:gd name="T95" fmla="*/ 202 h 332"/>
              <a:gd name="T96" fmla="*/ 49 w 328"/>
              <a:gd name="T97" fmla="*/ 192 h 332"/>
              <a:gd name="T98" fmla="*/ 47 w 328"/>
              <a:gd name="T99" fmla="*/ 179 h 332"/>
              <a:gd name="T100" fmla="*/ 45 w 328"/>
              <a:gd name="T101" fmla="*/ 165 h 332"/>
              <a:gd name="T102" fmla="*/ 47 w 328"/>
              <a:gd name="T103" fmla="*/ 152 h 332"/>
              <a:gd name="T104" fmla="*/ 49 w 328"/>
              <a:gd name="T105" fmla="*/ 140 h 332"/>
              <a:gd name="T106" fmla="*/ 0 w 328"/>
              <a:gd name="T107" fmla="*/ 128 h 332"/>
              <a:gd name="T108" fmla="*/ 12 w 328"/>
              <a:gd name="T109" fmla="*/ 93 h 332"/>
              <a:gd name="T110" fmla="*/ 33 w 328"/>
              <a:gd name="T111" fmla="*/ 62 h 332"/>
              <a:gd name="T112" fmla="*/ 72 w 328"/>
              <a:gd name="T113" fmla="*/ 93 h 332"/>
              <a:gd name="T114" fmla="*/ 89 w 328"/>
              <a:gd name="T115" fmla="*/ 74 h 332"/>
              <a:gd name="T116" fmla="*/ 111 w 328"/>
              <a:gd name="T117" fmla="*/ 60 h 332"/>
              <a:gd name="T118" fmla="*/ 89 w 328"/>
              <a:gd name="T119" fmla="*/ 16 h 332"/>
              <a:gd name="T120" fmla="*/ 124 w 328"/>
              <a:gd name="T121" fmla="*/ 4 h 332"/>
              <a:gd name="T122" fmla="*/ 163 w 328"/>
              <a:gd name="T12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8" h="332">
                <a:moveTo>
                  <a:pt x="163" y="95"/>
                </a:moveTo>
                <a:lnTo>
                  <a:pt x="134" y="101"/>
                </a:lnTo>
                <a:lnTo>
                  <a:pt x="113" y="117"/>
                </a:lnTo>
                <a:lnTo>
                  <a:pt x="97" y="138"/>
                </a:lnTo>
                <a:lnTo>
                  <a:pt x="91" y="165"/>
                </a:lnTo>
                <a:lnTo>
                  <a:pt x="97" y="192"/>
                </a:lnTo>
                <a:lnTo>
                  <a:pt x="113" y="216"/>
                </a:lnTo>
                <a:lnTo>
                  <a:pt x="134" y="231"/>
                </a:lnTo>
                <a:lnTo>
                  <a:pt x="163" y="237"/>
                </a:lnTo>
                <a:lnTo>
                  <a:pt x="190" y="231"/>
                </a:lnTo>
                <a:lnTo>
                  <a:pt x="212" y="216"/>
                </a:lnTo>
                <a:lnTo>
                  <a:pt x="227" y="192"/>
                </a:lnTo>
                <a:lnTo>
                  <a:pt x="233" y="165"/>
                </a:lnTo>
                <a:lnTo>
                  <a:pt x="227" y="138"/>
                </a:lnTo>
                <a:lnTo>
                  <a:pt x="212" y="117"/>
                </a:lnTo>
                <a:lnTo>
                  <a:pt x="190" y="101"/>
                </a:lnTo>
                <a:lnTo>
                  <a:pt x="163" y="95"/>
                </a:lnTo>
                <a:close/>
                <a:moveTo>
                  <a:pt x="163" y="0"/>
                </a:moveTo>
                <a:lnTo>
                  <a:pt x="163" y="49"/>
                </a:lnTo>
                <a:lnTo>
                  <a:pt x="188" y="53"/>
                </a:lnTo>
                <a:lnTo>
                  <a:pt x="214" y="60"/>
                </a:lnTo>
                <a:lnTo>
                  <a:pt x="235" y="16"/>
                </a:lnTo>
                <a:lnTo>
                  <a:pt x="266" y="35"/>
                </a:lnTo>
                <a:lnTo>
                  <a:pt x="293" y="62"/>
                </a:lnTo>
                <a:lnTo>
                  <a:pt x="252" y="93"/>
                </a:lnTo>
                <a:lnTo>
                  <a:pt x="268" y="115"/>
                </a:lnTo>
                <a:lnTo>
                  <a:pt x="276" y="140"/>
                </a:lnTo>
                <a:lnTo>
                  <a:pt x="324" y="128"/>
                </a:lnTo>
                <a:lnTo>
                  <a:pt x="328" y="165"/>
                </a:lnTo>
                <a:lnTo>
                  <a:pt x="324" y="202"/>
                </a:lnTo>
                <a:lnTo>
                  <a:pt x="276" y="192"/>
                </a:lnTo>
                <a:lnTo>
                  <a:pt x="268" y="216"/>
                </a:lnTo>
                <a:lnTo>
                  <a:pt x="252" y="239"/>
                </a:lnTo>
                <a:lnTo>
                  <a:pt x="293" y="270"/>
                </a:lnTo>
                <a:lnTo>
                  <a:pt x="266" y="295"/>
                </a:lnTo>
                <a:lnTo>
                  <a:pt x="235" y="316"/>
                </a:lnTo>
                <a:lnTo>
                  <a:pt x="214" y="270"/>
                </a:lnTo>
                <a:lnTo>
                  <a:pt x="188" y="280"/>
                </a:lnTo>
                <a:lnTo>
                  <a:pt x="163" y="282"/>
                </a:lnTo>
                <a:lnTo>
                  <a:pt x="163" y="332"/>
                </a:lnTo>
                <a:lnTo>
                  <a:pt x="124" y="328"/>
                </a:lnTo>
                <a:lnTo>
                  <a:pt x="89" y="316"/>
                </a:lnTo>
                <a:lnTo>
                  <a:pt x="111" y="270"/>
                </a:lnTo>
                <a:lnTo>
                  <a:pt x="89" y="256"/>
                </a:lnTo>
                <a:lnTo>
                  <a:pt x="72" y="239"/>
                </a:lnTo>
                <a:lnTo>
                  <a:pt x="33" y="270"/>
                </a:lnTo>
                <a:lnTo>
                  <a:pt x="12" y="239"/>
                </a:lnTo>
                <a:lnTo>
                  <a:pt x="0" y="202"/>
                </a:lnTo>
                <a:lnTo>
                  <a:pt x="49" y="192"/>
                </a:lnTo>
                <a:lnTo>
                  <a:pt x="47" y="179"/>
                </a:lnTo>
                <a:lnTo>
                  <a:pt x="45" y="165"/>
                </a:lnTo>
                <a:lnTo>
                  <a:pt x="47" y="152"/>
                </a:lnTo>
                <a:lnTo>
                  <a:pt x="49" y="140"/>
                </a:lnTo>
                <a:lnTo>
                  <a:pt x="0" y="128"/>
                </a:lnTo>
                <a:lnTo>
                  <a:pt x="12" y="93"/>
                </a:lnTo>
                <a:lnTo>
                  <a:pt x="33" y="62"/>
                </a:lnTo>
                <a:lnTo>
                  <a:pt x="72" y="93"/>
                </a:lnTo>
                <a:lnTo>
                  <a:pt x="89" y="74"/>
                </a:lnTo>
                <a:lnTo>
                  <a:pt x="111" y="60"/>
                </a:lnTo>
                <a:lnTo>
                  <a:pt x="89" y="16"/>
                </a:lnTo>
                <a:lnTo>
                  <a:pt x="124" y="4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Freeform 2691">
            <a:extLst>
              <a:ext uri="{FF2B5EF4-FFF2-40B4-BE49-F238E27FC236}">
                <a16:creationId xmlns:a16="http://schemas.microsoft.com/office/drawing/2014/main" id="{106F48B5-66FF-4DEE-96FB-88597D0A02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18977" y="4816931"/>
            <a:ext cx="666817" cy="669091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Forma libre 88">
            <a:extLst>
              <a:ext uri="{FF2B5EF4-FFF2-40B4-BE49-F238E27FC236}">
                <a16:creationId xmlns:a16="http://schemas.microsoft.com/office/drawing/2014/main" id="{2EBA50A9-DBE4-4475-9C4D-8AC63DC88D2A}"/>
              </a:ext>
            </a:extLst>
          </p:cNvPr>
          <p:cNvSpPr>
            <a:spLocks noChangeAspect="1"/>
          </p:cNvSpPr>
          <p:nvPr/>
        </p:nvSpPr>
        <p:spPr>
          <a:xfrm rot="5400000">
            <a:off x="-40080" y="2244044"/>
            <a:ext cx="3851877" cy="3297017"/>
          </a:xfrm>
          <a:custGeom>
            <a:avLst/>
            <a:gdLst>
              <a:gd name="connsiteX0" fmla="*/ 0 w 7704645"/>
              <a:gd name="connsiteY0" fmla="*/ 4216537 h 6594797"/>
              <a:gd name="connsiteX1" fmla="*/ 0 w 7704645"/>
              <a:gd name="connsiteY1" fmla="*/ 2037938 h 6594797"/>
              <a:gd name="connsiteX2" fmla="*/ 872485 w 7704645"/>
              <a:gd name="connsiteY2" fmla="*/ 2037938 h 6594797"/>
              <a:gd name="connsiteX3" fmla="*/ 872485 w 7704645"/>
              <a:gd name="connsiteY3" fmla="*/ 2584545 h 6594797"/>
              <a:gd name="connsiteX4" fmla="*/ 1399357 w 7704645"/>
              <a:gd name="connsiteY4" fmla="*/ 2584545 h 6594797"/>
              <a:gd name="connsiteX5" fmla="*/ 1434005 w 7704645"/>
              <a:gd name="connsiteY5" fmla="*/ 2450340 h 6594797"/>
              <a:gd name="connsiteX6" fmla="*/ 1744157 w 7704645"/>
              <a:gd name="connsiteY6" fmla="*/ 1760320 h 6594797"/>
              <a:gd name="connsiteX7" fmla="*/ 1835251 w 7704645"/>
              <a:gd name="connsiteY7" fmla="*/ 1621564 h 6594797"/>
              <a:gd name="connsiteX8" fmla="*/ 1273466 w 7704645"/>
              <a:gd name="connsiteY8" fmla="*/ 959728 h 6594797"/>
              <a:gd name="connsiteX9" fmla="*/ 2404233 w 7704645"/>
              <a:gd name="connsiteY9" fmla="*/ 0 h 6594797"/>
              <a:gd name="connsiteX10" fmla="*/ 2927466 w 7704645"/>
              <a:gd name="connsiteY10" fmla="*/ 616420 h 6594797"/>
              <a:gd name="connsiteX11" fmla="*/ 3002586 w 7704645"/>
              <a:gd name="connsiteY11" fmla="*/ 573101 h 6594797"/>
              <a:gd name="connsiteX12" fmla="*/ 4497225 w 7704645"/>
              <a:gd name="connsiteY12" fmla="*/ 205784 h 6594797"/>
              <a:gd name="connsiteX13" fmla="*/ 4502863 w 7704645"/>
              <a:gd name="connsiteY13" fmla="*/ 205926 h 6594797"/>
              <a:gd name="connsiteX14" fmla="*/ 4502863 w 7704645"/>
              <a:gd name="connsiteY14" fmla="*/ 777953 h 6594797"/>
              <a:gd name="connsiteX15" fmla="*/ 4500966 w 7704645"/>
              <a:gd name="connsiteY15" fmla="*/ 777857 h 6594797"/>
              <a:gd name="connsiteX16" fmla="*/ 4500966 w 7704645"/>
              <a:gd name="connsiteY16" fmla="*/ 1066514 h 6594797"/>
              <a:gd name="connsiteX17" fmla="*/ 4432156 w 7704645"/>
              <a:gd name="connsiteY17" fmla="*/ 1059577 h 6594797"/>
              <a:gd name="connsiteX18" fmla="*/ 4363651 w 7704645"/>
              <a:gd name="connsiteY18" fmla="*/ 1066483 h 6594797"/>
              <a:gd name="connsiteX19" fmla="*/ 4363651 w 7704645"/>
              <a:gd name="connsiteY19" fmla="*/ 783666 h 6594797"/>
              <a:gd name="connsiteX20" fmla="*/ 4264750 w 7704645"/>
              <a:gd name="connsiteY20" fmla="*/ 788059 h 6594797"/>
              <a:gd name="connsiteX21" fmla="*/ 2842772 w 7704645"/>
              <a:gd name="connsiteY21" fmla="*/ 1374725 h 6594797"/>
              <a:gd name="connsiteX22" fmla="*/ 2707177 w 7704645"/>
              <a:gd name="connsiteY22" fmla="*/ 1498550 h 6594797"/>
              <a:gd name="connsiteX23" fmla="*/ 2741062 w 7704645"/>
              <a:gd name="connsiteY23" fmla="*/ 1553518 h 6594797"/>
              <a:gd name="connsiteX24" fmla="*/ 2757157 w 7704645"/>
              <a:gd name="connsiteY24" fmla="*/ 1640711 h 6594797"/>
              <a:gd name="connsiteX25" fmla="*/ 2552345 w 7704645"/>
              <a:gd name="connsiteY25" fmla="*/ 1864712 h 6594797"/>
              <a:gd name="connsiteX26" fmla="*/ 2472623 w 7704645"/>
              <a:gd name="connsiteY26" fmla="*/ 1847110 h 6594797"/>
              <a:gd name="connsiteX27" fmla="*/ 2427181 w 7704645"/>
              <a:gd name="connsiteY27" fmla="*/ 1813601 h 6594797"/>
              <a:gd name="connsiteX28" fmla="*/ 2340251 w 7704645"/>
              <a:gd name="connsiteY28" fmla="*/ 1930407 h 6594797"/>
              <a:gd name="connsiteX29" fmla="*/ 1903445 w 7704645"/>
              <a:gd name="connsiteY29" fmla="*/ 3191033 h 6594797"/>
              <a:gd name="connsiteX30" fmla="*/ 1900809 w 7704645"/>
              <a:gd name="connsiteY30" fmla="*/ 3260925 h 6594797"/>
              <a:gd name="connsiteX31" fmla="*/ 2114757 w 7704645"/>
              <a:gd name="connsiteY31" fmla="*/ 3260925 h 6594797"/>
              <a:gd name="connsiteX32" fmla="*/ 2106814 w 7704645"/>
              <a:gd name="connsiteY32" fmla="*/ 3339714 h 6594797"/>
              <a:gd name="connsiteX33" fmla="*/ 2113066 w 7704645"/>
              <a:gd name="connsiteY33" fmla="*/ 3401724 h 6594797"/>
              <a:gd name="connsiteX34" fmla="*/ 1896215 w 7704645"/>
              <a:gd name="connsiteY34" fmla="*/ 3401724 h 6594797"/>
              <a:gd name="connsiteX35" fmla="*/ 1903445 w 7704645"/>
              <a:gd name="connsiteY35" fmla="*/ 3593353 h 6594797"/>
              <a:gd name="connsiteX36" fmla="*/ 2340251 w 7704645"/>
              <a:gd name="connsiteY36" fmla="*/ 4853981 h 6594797"/>
              <a:gd name="connsiteX37" fmla="*/ 2449307 w 7704645"/>
              <a:gd name="connsiteY37" fmla="*/ 5000515 h 6594797"/>
              <a:gd name="connsiteX38" fmla="*/ 2497928 w 7704645"/>
              <a:gd name="connsiteY38" fmla="*/ 4964663 h 6594797"/>
              <a:gd name="connsiteX39" fmla="*/ 2577650 w 7704645"/>
              <a:gd name="connsiteY39" fmla="*/ 4947059 h 6594797"/>
              <a:gd name="connsiteX40" fmla="*/ 2782462 w 7704645"/>
              <a:gd name="connsiteY40" fmla="*/ 5171061 h 6594797"/>
              <a:gd name="connsiteX41" fmla="*/ 2766368 w 7704645"/>
              <a:gd name="connsiteY41" fmla="*/ 5258252 h 6594797"/>
              <a:gd name="connsiteX42" fmla="*/ 2734169 w 7704645"/>
              <a:gd name="connsiteY42" fmla="*/ 5310486 h 6594797"/>
              <a:gd name="connsiteX43" fmla="*/ 2842772 w 7704645"/>
              <a:gd name="connsiteY43" fmla="*/ 5409661 h 6594797"/>
              <a:gd name="connsiteX44" fmla="*/ 4264750 w 7704645"/>
              <a:gd name="connsiteY44" fmla="*/ 5996328 h 6594797"/>
              <a:gd name="connsiteX45" fmla="*/ 4363649 w 7704645"/>
              <a:gd name="connsiteY45" fmla="*/ 6000721 h 6594797"/>
              <a:gd name="connsiteX46" fmla="*/ 4363649 w 7704645"/>
              <a:gd name="connsiteY46" fmla="*/ 5722673 h 6594797"/>
              <a:gd name="connsiteX47" fmla="*/ 4417233 w 7704645"/>
              <a:gd name="connsiteY47" fmla="*/ 5728075 h 6594797"/>
              <a:gd name="connsiteX48" fmla="*/ 4500964 w 7704645"/>
              <a:gd name="connsiteY48" fmla="*/ 5719634 h 6594797"/>
              <a:gd name="connsiteX49" fmla="*/ 4500964 w 7704645"/>
              <a:gd name="connsiteY49" fmla="*/ 6006531 h 6594797"/>
              <a:gd name="connsiteX50" fmla="*/ 4763983 w 7704645"/>
              <a:gd name="connsiteY50" fmla="*/ 5993186 h 6594797"/>
              <a:gd name="connsiteX51" fmla="*/ 6079732 w 7704645"/>
              <a:gd name="connsiteY51" fmla="*/ 5468310 h 6594797"/>
              <a:gd name="connsiteX52" fmla="*/ 6105803 w 7704645"/>
              <a:gd name="connsiteY52" fmla="*/ 5446295 h 6594797"/>
              <a:gd name="connsiteX53" fmla="*/ 6063043 w 7704645"/>
              <a:gd name="connsiteY53" fmla="*/ 5376933 h 6594797"/>
              <a:gd name="connsiteX54" fmla="*/ 6046948 w 7704645"/>
              <a:gd name="connsiteY54" fmla="*/ 5289740 h 6594797"/>
              <a:gd name="connsiteX55" fmla="*/ 6251760 w 7704645"/>
              <a:gd name="connsiteY55" fmla="*/ 5065739 h 6594797"/>
              <a:gd name="connsiteX56" fmla="*/ 6396584 w 7704645"/>
              <a:gd name="connsiteY56" fmla="*/ 5131348 h 6594797"/>
              <a:gd name="connsiteX57" fmla="*/ 6414254 w 7704645"/>
              <a:gd name="connsiteY57" fmla="*/ 5160011 h 6594797"/>
              <a:gd name="connsiteX58" fmla="*/ 6424042 w 7704645"/>
              <a:gd name="connsiteY58" fmla="*/ 5150118 h 6594797"/>
              <a:gd name="connsiteX59" fmla="*/ 7088194 w 7704645"/>
              <a:gd name="connsiteY59" fmla="*/ 3643015 h 6594797"/>
              <a:gd name="connsiteX60" fmla="*/ 7099566 w 7704645"/>
              <a:gd name="connsiteY60" fmla="*/ 3401726 h 6594797"/>
              <a:gd name="connsiteX61" fmla="*/ 6836343 w 7704645"/>
              <a:gd name="connsiteY61" fmla="*/ 3401726 h 6594797"/>
              <a:gd name="connsiteX62" fmla="*/ 6843654 w 7704645"/>
              <a:gd name="connsiteY62" fmla="*/ 3329200 h 6594797"/>
              <a:gd name="connsiteX63" fmla="*/ 6836771 w 7704645"/>
              <a:gd name="connsiteY63" fmla="*/ 3260925 h 6594797"/>
              <a:gd name="connsiteX64" fmla="*/ 7093058 w 7704645"/>
              <a:gd name="connsiteY64" fmla="*/ 3260925 h 6594797"/>
              <a:gd name="connsiteX65" fmla="*/ 7085084 w 7704645"/>
              <a:gd name="connsiteY65" fmla="*/ 3110469 h 6594797"/>
              <a:gd name="connsiteX66" fmla="*/ 6259036 w 7704645"/>
              <a:gd name="connsiteY66" fmla="*/ 1467484 h 6594797"/>
              <a:gd name="connsiteX67" fmla="*/ 6199491 w 7704645"/>
              <a:gd name="connsiteY67" fmla="*/ 1417202 h 6594797"/>
              <a:gd name="connsiteX68" fmla="*/ 6185374 w 7704645"/>
              <a:gd name="connsiteY68" fmla="*/ 1440105 h 6594797"/>
              <a:gd name="connsiteX69" fmla="*/ 6040548 w 7704645"/>
              <a:gd name="connsiteY69" fmla="*/ 1505713 h 6594797"/>
              <a:gd name="connsiteX70" fmla="*/ 5835736 w 7704645"/>
              <a:gd name="connsiteY70" fmla="*/ 1281711 h 6594797"/>
              <a:gd name="connsiteX71" fmla="*/ 5851831 w 7704645"/>
              <a:gd name="connsiteY71" fmla="*/ 1194519 h 6594797"/>
              <a:gd name="connsiteX72" fmla="*/ 5867170 w 7704645"/>
              <a:gd name="connsiteY72" fmla="*/ 1169638 h 6594797"/>
              <a:gd name="connsiteX73" fmla="*/ 5682537 w 7704645"/>
              <a:gd name="connsiteY73" fmla="*/ 1063726 h 6594797"/>
              <a:gd name="connsiteX74" fmla="*/ 5241080 w 7704645"/>
              <a:gd name="connsiteY74" fmla="*/ 885881 h 6594797"/>
              <a:gd name="connsiteX75" fmla="*/ 5019586 w 7704645"/>
              <a:gd name="connsiteY75" fmla="*/ 830867 h 6594797"/>
              <a:gd name="connsiteX76" fmla="*/ 5019586 w 7704645"/>
              <a:gd name="connsiteY76" fmla="*/ 248622 h 6594797"/>
              <a:gd name="connsiteX77" fmla="*/ 5143632 w 7704645"/>
              <a:gd name="connsiteY77" fmla="*/ 270685 h 6594797"/>
              <a:gd name="connsiteX78" fmla="*/ 7704645 w 7704645"/>
              <a:gd name="connsiteY78" fmla="*/ 3400290 h 6594797"/>
              <a:gd name="connsiteX79" fmla="*/ 4497225 w 7704645"/>
              <a:gd name="connsiteY79" fmla="*/ 6594797 h 6594797"/>
              <a:gd name="connsiteX80" fmla="*/ 1306365 w 7704645"/>
              <a:gd name="connsiteY80" fmla="*/ 3726909 h 6594797"/>
              <a:gd name="connsiteX81" fmla="*/ 1300116 w 7704645"/>
              <a:gd name="connsiteY81" fmla="*/ 3603669 h 6594797"/>
              <a:gd name="connsiteX82" fmla="*/ 872485 w 7704645"/>
              <a:gd name="connsiteY82" fmla="*/ 3603669 h 6594797"/>
              <a:gd name="connsiteX83" fmla="*/ 872485 w 7704645"/>
              <a:gd name="connsiteY83" fmla="*/ 4216537 h 659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7704645" h="6594797">
                <a:moveTo>
                  <a:pt x="0" y="4216537"/>
                </a:moveTo>
                <a:lnTo>
                  <a:pt x="0" y="2037938"/>
                </a:lnTo>
                <a:lnTo>
                  <a:pt x="872485" y="2037938"/>
                </a:lnTo>
                <a:lnTo>
                  <a:pt x="872485" y="2584545"/>
                </a:lnTo>
                <a:lnTo>
                  <a:pt x="1399357" y="2584545"/>
                </a:lnTo>
                <a:lnTo>
                  <a:pt x="1434005" y="2450340"/>
                </a:lnTo>
                <a:cubicBezTo>
                  <a:pt x="1510148" y="2206519"/>
                  <a:pt x="1614828" y="1975220"/>
                  <a:pt x="1744157" y="1760320"/>
                </a:cubicBezTo>
                <a:lnTo>
                  <a:pt x="1835251" y="1621564"/>
                </a:lnTo>
                <a:lnTo>
                  <a:pt x="1273466" y="959728"/>
                </a:lnTo>
                <a:lnTo>
                  <a:pt x="2404233" y="0"/>
                </a:lnTo>
                <a:lnTo>
                  <a:pt x="2927466" y="616420"/>
                </a:lnTo>
                <a:lnTo>
                  <a:pt x="3002586" y="573101"/>
                </a:lnTo>
                <a:cubicBezTo>
                  <a:pt x="3448910" y="338558"/>
                  <a:pt x="3957499" y="205784"/>
                  <a:pt x="4497225" y="205784"/>
                </a:cubicBezTo>
                <a:lnTo>
                  <a:pt x="4502863" y="205926"/>
                </a:lnTo>
                <a:lnTo>
                  <a:pt x="4502863" y="777953"/>
                </a:lnTo>
                <a:lnTo>
                  <a:pt x="4500966" y="777857"/>
                </a:lnTo>
                <a:lnTo>
                  <a:pt x="4500966" y="1066514"/>
                </a:lnTo>
                <a:lnTo>
                  <a:pt x="4432156" y="1059577"/>
                </a:lnTo>
                <a:lnTo>
                  <a:pt x="4363651" y="1066483"/>
                </a:lnTo>
                <a:lnTo>
                  <a:pt x="4363651" y="783666"/>
                </a:lnTo>
                <a:lnTo>
                  <a:pt x="4264750" y="788059"/>
                </a:lnTo>
                <a:cubicBezTo>
                  <a:pt x="3727030" y="836042"/>
                  <a:pt x="3236341" y="1048375"/>
                  <a:pt x="2842772" y="1374725"/>
                </a:cubicBezTo>
                <a:lnTo>
                  <a:pt x="2707177" y="1498550"/>
                </a:lnTo>
                <a:lnTo>
                  <a:pt x="2741062" y="1553518"/>
                </a:lnTo>
                <a:cubicBezTo>
                  <a:pt x="2751426" y="1580318"/>
                  <a:pt x="2757157" y="1609782"/>
                  <a:pt x="2757157" y="1640711"/>
                </a:cubicBezTo>
                <a:cubicBezTo>
                  <a:pt x="2757157" y="1764423"/>
                  <a:pt x="2665460" y="1864712"/>
                  <a:pt x="2552345" y="1864712"/>
                </a:cubicBezTo>
                <a:cubicBezTo>
                  <a:pt x="2524066" y="1864712"/>
                  <a:pt x="2497127" y="1858445"/>
                  <a:pt x="2472623" y="1847110"/>
                </a:cubicBezTo>
                <a:lnTo>
                  <a:pt x="2427181" y="1813601"/>
                </a:lnTo>
                <a:lnTo>
                  <a:pt x="2340251" y="1930407"/>
                </a:lnTo>
                <a:cubicBezTo>
                  <a:pt x="2094755" y="2295523"/>
                  <a:pt x="1938638" y="2726297"/>
                  <a:pt x="1903445" y="3191033"/>
                </a:cubicBezTo>
                <a:lnTo>
                  <a:pt x="1900809" y="3260925"/>
                </a:lnTo>
                <a:lnTo>
                  <a:pt x="2114757" y="3260925"/>
                </a:lnTo>
                <a:lnTo>
                  <a:pt x="2106814" y="3339714"/>
                </a:lnTo>
                <a:lnTo>
                  <a:pt x="2113066" y="3401724"/>
                </a:lnTo>
                <a:lnTo>
                  <a:pt x="1896215" y="3401724"/>
                </a:lnTo>
                <a:lnTo>
                  <a:pt x="1903445" y="3593353"/>
                </a:lnTo>
                <a:cubicBezTo>
                  <a:pt x="1938638" y="4058089"/>
                  <a:pt x="2094755" y="4488863"/>
                  <a:pt x="2340251" y="4853981"/>
                </a:cubicBezTo>
                <a:lnTo>
                  <a:pt x="2449307" y="5000515"/>
                </a:lnTo>
                <a:lnTo>
                  <a:pt x="2497928" y="4964663"/>
                </a:lnTo>
                <a:cubicBezTo>
                  <a:pt x="2522433" y="4953328"/>
                  <a:pt x="2549372" y="4947059"/>
                  <a:pt x="2577650" y="4947059"/>
                </a:cubicBezTo>
                <a:cubicBezTo>
                  <a:pt x="2690766" y="4947059"/>
                  <a:pt x="2782462" y="5047348"/>
                  <a:pt x="2782462" y="5171061"/>
                </a:cubicBezTo>
                <a:cubicBezTo>
                  <a:pt x="2782462" y="5201989"/>
                  <a:pt x="2776732" y="5231453"/>
                  <a:pt x="2766368" y="5258252"/>
                </a:cubicBezTo>
                <a:lnTo>
                  <a:pt x="2734169" y="5310486"/>
                </a:lnTo>
                <a:lnTo>
                  <a:pt x="2842772" y="5409661"/>
                </a:lnTo>
                <a:cubicBezTo>
                  <a:pt x="3236341" y="5736012"/>
                  <a:pt x="3727030" y="5948345"/>
                  <a:pt x="4264750" y="5996328"/>
                </a:cubicBezTo>
                <a:lnTo>
                  <a:pt x="4363649" y="6000721"/>
                </a:lnTo>
                <a:lnTo>
                  <a:pt x="4363649" y="5722673"/>
                </a:lnTo>
                <a:lnTo>
                  <a:pt x="4417233" y="5728075"/>
                </a:lnTo>
                <a:lnTo>
                  <a:pt x="4500964" y="5719634"/>
                </a:lnTo>
                <a:lnTo>
                  <a:pt x="4500964" y="6006531"/>
                </a:lnTo>
                <a:lnTo>
                  <a:pt x="4763983" y="5993186"/>
                </a:lnTo>
                <a:cubicBezTo>
                  <a:pt x="5256026" y="5942977"/>
                  <a:pt x="5707540" y="5755024"/>
                  <a:pt x="6079732" y="5468310"/>
                </a:cubicBezTo>
                <a:lnTo>
                  <a:pt x="6105803" y="5446295"/>
                </a:lnTo>
                <a:lnTo>
                  <a:pt x="6063043" y="5376933"/>
                </a:lnTo>
                <a:cubicBezTo>
                  <a:pt x="6052680" y="5350133"/>
                  <a:pt x="6046948" y="5320669"/>
                  <a:pt x="6046948" y="5289740"/>
                </a:cubicBezTo>
                <a:cubicBezTo>
                  <a:pt x="6046948" y="5166028"/>
                  <a:pt x="6138645" y="5065739"/>
                  <a:pt x="6251760" y="5065739"/>
                </a:cubicBezTo>
                <a:cubicBezTo>
                  <a:pt x="6308319" y="5065739"/>
                  <a:pt x="6359522" y="5090812"/>
                  <a:pt x="6396584" y="5131348"/>
                </a:cubicBezTo>
                <a:lnTo>
                  <a:pt x="6414254" y="5160011"/>
                </a:lnTo>
                <a:lnTo>
                  <a:pt x="6424042" y="5150118"/>
                </a:lnTo>
                <a:cubicBezTo>
                  <a:pt x="6791537" y="4743854"/>
                  <a:pt x="7033458" y="4220853"/>
                  <a:pt x="7088194" y="3643015"/>
                </a:cubicBezTo>
                <a:lnTo>
                  <a:pt x="7099566" y="3401726"/>
                </a:lnTo>
                <a:lnTo>
                  <a:pt x="6836343" y="3401726"/>
                </a:lnTo>
                <a:lnTo>
                  <a:pt x="6843654" y="3329200"/>
                </a:lnTo>
                <a:lnTo>
                  <a:pt x="6836771" y="3260925"/>
                </a:lnTo>
                <a:lnTo>
                  <a:pt x="7093058" y="3260925"/>
                </a:lnTo>
                <a:lnTo>
                  <a:pt x="7085084" y="3110469"/>
                </a:lnTo>
                <a:cubicBezTo>
                  <a:pt x="7016005" y="2462625"/>
                  <a:pt x="6711415" y="1885584"/>
                  <a:pt x="6259036" y="1467484"/>
                </a:cubicBezTo>
                <a:lnTo>
                  <a:pt x="6199491" y="1417202"/>
                </a:lnTo>
                <a:lnTo>
                  <a:pt x="6185374" y="1440105"/>
                </a:lnTo>
                <a:cubicBezTo>
                  <a:pt x="6148310" y="1480640"/>
                  <a:pt x="6097107" y="1505713"/>
                  <a:pt x="6040548" y="1505713"/>
                </a:cubicBezTo>
                <a:cubicBezTo>
                  <a:pt x="5927432" y="1505713"/>
                  <a:pt x="5835736" y="1405424"/>
                  <a:pt x="5835736" y="1281711"/>
                </a:cubicBezTo>
                <a:cubicBezTo>
                  <a:pt x="5835736" y="1250783"/>
                  <a:pt x="5841468" y="1221319"/>
                  <a:pt x="5851831" y="1194519"/>
                </a:cubicBezTo>
                <a:lnTo>
                  <a:pt x="5867170" y="1169638"/>
                </a:lnTo>
                <a:lnTo>
                  <a:pt x="5682537" y="1063726"/>
                </a:lnTo>
                <a:cubicBezTo>
                  <a:pt x="5542283" y="991546"/>
                  <a:pt x="5394651" y="931783"/>
                  <a:pt x="5241080" y="885881"/>
                </a:cubicBezTo>
                <a:lnTo>
                  <a:pt x="5019586" y="830867"/>
                </a:lnTo>
                <a:lnTo>
                  <a:pt x="5019586" y="248622"/>
                </a:lnTo>
                <a:lnTo>
                  <a:pt x="5143632" y="270685"/>
                </a:lnTo>
                <a:cubicBezTo>
                  <a:pt x="6605200" y="568561"/>
                  <a:pt x="7704645" y="1856547"/>
                  <a:pt x="7704645" y="3400290"/>
                </a:cubicBezTo>
                <a:cubicBezTo>
                  <a:pt x="7704645" y="5164568"/>
                  <a:pt x="6268635" y="6594797"/>
                  <a:pt x="4497225" y="6594797"/>
                </a:cubicBezTo>
                <a:cubicBezTo>
                  <a:pt x="2836528" y="6594797"/>
                  <a:pt x="1470617" y="5337761"/>
                  <a:pt x="1306365" y="3726909"/>
                </a:cubicBezTo>
                <a:lnTo>
                  <a:pt x="1300116" y="3603669"/>
                </a:lnTo>
                <a:lnTo>
                  <a:pt x="872485" y="3603669"/>
                </a:lnTo>
                <a:lnTo>
                  <a:pt x="872485" y="421653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45" name="Rectángulo 87">
            <a:extLst>
              <a:ext uri="{FF2B5EF4-FFF2-40B4-BE49-F238E27FC236}">
                <a16:creationId xmlns:a16="http://schemas.microsoft.com/office/drawing/2014/main" id="{5CBE40EF-D9C6-4756-BE86-6DF700C2CF91}"/>
              </a:ext>
            </a:extLst>
          </p:cNvPr>
          <p:cNvSpPr/>
          <p:nvPr/>
        </p:nvSpPr>
        <p:spPr bwMode="auto">
          <a:xfrm>
            <a:off x="3140233" y="3960295"/>
            <a:ext cx="1771830" cy="303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6" name="Conector recto 101">
            <a:extLst>
              <a:ext uri="{FF2B5EF4-FFF2-40B4-BE49-F238E27FC236}">
                <a16:creationId xmlns:a16="http://schemas.microsoft.com/office/drawing/2014/main" id="{545D19BA-D0F3-45F9-ABE7-97A9D70F896C}"/>
              </a:ext>
            </a:extLst>
          </p:cNvPr>
          <p:cNvCxnSpPr/>
          <p:nvPr/>
        </p:nvCxnSpPr>
        <p:spPr>
          <a:xfrm>
            <a:off x="4467804" y="2678506"/>
            <a:ext cx="3772" cy="679024"/>
          </a:xfrm>
          <a:prstGeom prst="line">
            <a:avLst/>
          </a:prstGeom>
          <a:ln w="38100">
            <a:solidFill>
              <a:srgbClr val="6C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113">
            <a:extLst>
              <a:ext uri="{FF2B5EF4-FFF2-40B4-BE49-F238E27FC236}">
                <a16:creationId xmlns:a16="http://schemas.microsoft.com/office/drawing/2014/main" id="{96F0B928-1883-4FC0-A3C3-7192C5387FF4}"/>
              </a:ext>
            </a:extLst>
          </p:cNvPr>
          <p:cNvSpPr/>
          <p:nvPr/>
        </p:nvSpPr>
        <p:spPr bwMode="auto">
          <a:xfrm>
            <a:off x="4098856" y="1678850"/>
            <a:ext cx="91769" cy="80711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 defTabSz="1087846"/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49" name="Elipse 154">
            <a:extLst>
              <a:ext uri="{FF2B5EF4-FFF2-40B4-BE49-F238E27FC236}">
                <a16:creationId xmlns:a16="http://schemas.microsoft.com/office/drawing/2014/main" id="{B64FC3E5-AB72-41CC-A8EF-AE5EC8208885}"/>
              </a:ext>
            </a:extLst>
          </p:cNvPr>
          <p:cNvSpPr>
            <a:spLocks noChangeAspect="1"/>
          </p:cNvSpPr>
          <p:nvPr/>
        </p:nvSpPr>
        <p:spPr bwMode="auto">
          <a:xfrm>
            <a:off x="1572568" y="3863206"/>
            <a:ext cx="655290" cy="6552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50" name="Redondear rectángulo de esquina del mismo lado 165">
            <a:extLst>
              <a:ext uri="{FF2B5EF4-FFF2-40B4-BE49-F238E27FC236}">
                <a16:creationId xmlns:a16="http://schemas.microsoft.com/office/drawing/2014/main" id="{451954EF-8EE7-44AE-A975-B2582D843668}"/>
              </a:ext>
            </a:extLst>
          </p:cNvPr>
          <p:cNvSpPr/>
          <p:nvPr/>
        </p:nvSpPr>
        <p:spPr bwMode="auto">
          <a:xfrm rot="19719398">
            <a:off x="1512544" y="3220198"/>
            <a:ext cx="179979" cy="1029177"/>
          </a:xfrm>
          <a:prstGeom prst="round2SameRect">
            <a:avLst>
              <a:gd name="adj1" fmla="val 34813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51" name="Redondear rectángulo de esquina del mismo lado 166">
            <a:extLst>
              <a:ext uri="{FF2B5EF4-FFF2-40B4-BE49-F238E27FC236}">
                <a16:creationId xmlns:a16="http://schemas.microsoft.com/office/drawing/2014/main" id="{E99C41AC-2094-4491-924C-C6BE560FEC0A}"/>
              </a:ext>
            </a:extLst>
          </p:cNvPr>
          <p:cNvSpPr/>
          <p:nvPr/>
        </p:nvSpPr>
        <p:spPr bwMode="auto">
          <a:xfrm rot="13056207">
            <a:off x="1409831" y="4058809"/>
            <a:ext cx="179979" cy="1292408"/>
          </a:xfrm>
          <a:prstGeom prst="round2SameRect">
            <a:avLst>
              <a:gd name="adj1" fmla="val 35059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54" name="Conector recto 167">
            <a:extLst>
              <a:ext uri="{FF2B5EF4-FFF2-40B4-BE49-F238E27FC236}">
                <a16:creationId xmlns:a16="http://schemas.microsoft.com/office/drawing/2014/main" id="{5468CEEE-3C50-4A0C-A685-08E501953FD6}"/>
              </a:ext>
            </a:extLst>
          </p:cNvPr>
          <p:cNvCxnSpPr/>
          <p:nvPr/>
        </p:nvCxnSpPr>
        <p:spPr>
          <a:xfrm>
            <a:off x="6658497" y="4947150"/>
            <a:ext cx="0" cy="797308"/>
          </a:xfrm>
          <a:prstGeom prst="line">
            <a:avLst/>
          </a:prstGeom>
          <a:ln w="38100">
            <a:solidFill>
              <a:srgbClr val="6C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168">
            <a:extLst>
              <a:ext uri="{FF2B5EF4-FFF2-40B4-BE49-F238E27FC236}">
                <a16:creationId xmlns:a16="http://schemas.microsoft.com/office/drawing/2014/main" id="{CABE89AC-EF7D-4A0C-96FC-EFC1A784BBD2}"/>
              </a:ext>
            </a:extLst>
          </p:cNvPr>
          <p:cNvSpPr/>
          <p:nvPr/>
        </p:nvSpPr>
        <p:spPr bwMode="auto">
          <a:xfrm>
            <a:off x="6428871" y="5714960"/>
            <a:ext cx="91769" cy="80711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 defTabSz="1087846"/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57" name="Elipse 92">
            <a:extLst>
              <a:ext uri="{FF2B5EF4-FFF2-40B4-BE49-F238E27FC236}">
                <a16:creationId xmlns:a16="http://schemas.microsoft.com/office/drawing/2014/main" id="{608BB42F-AC7C-4DF4-A223-6273A089F1A8}"/>
              </a:ext>
            </a:extLst>
          </p:cNvPr>
          <p:cNvSpPr>
            <a:spLocks noChangeAspect="1"/>
          </p:cNvSpPr>
          <p:nvPr/>
        </p:nvSpPr>
        <p:spPr bwMode="auto">
          <a:xfrm>
            <a:off x="6253503" y="3353780"/>
            <a:ext cx="1674135" cy="1674136"/>
          </a:xfrm>
          <a:prstGeom prst="ellipse">
            <a:avLst/>
          </a:prstGeom>
          <a:solidFill>
            <a:schemeClr val="accent2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58" name="Elipse 94">
            <a:extLst>
              <a:ext uri="{FF2B5EF4-FFF2-40B4-BE49-F238E27FC236}">
                <a16:creationId xmlns:a16="http://schemas.microsoft.com/office/drawing/2014/main" id="{F9974B9D-C354-4CD1-9813-803CA6DD7589}"/>
              </a:ext>
            </a:extLst>
          </p:cNvPr>
          <p:cNvSpPr>
            <a:spLocks noChangeAspect="1"/>
          </p:cNvSpPr>
          <p:nvPr/>
        </p:nvSpPr>
        <p:spPr bwMode="auto">
          <a:xfrm>
            <a:off x="8413491" y="3384018"/>
            <a:ext cx="1674135" cy="1674136"/>
          </a:xfrm>
          <a:prstGeom prst="ellipse">
            <a:avLst/>
          </a:prstGeom>
          <a:solidFill>
            <a:schemeClr val="accent5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59" name="Elipse 90">
            <a:extLst>
              <a:ext uri="{FF2B5EF4-FFF2-40B4-BE49-F238E27FC236}">
                <a16:creationId xmlns:a16="http://schemas.microsoft.com/office/drawing/2014/main" id="{D9330A68-140C-4C67-B1A2-B56CCC23D1B1}"/>
              </a:ext>
            </a:extLst>
          </p:cNvPr>
          <p:cNvSpPr>
            <a:spLocks noChangeAspect="1"/>
          </p:cNvSpPr>
          <p:nvPr/>
        </p:nvSpPr>
        <p:spPr bwMode="auto">
          <a:xfrm>
            <a:off x="4074995" y="3288572"/>
            <a:ext cx="1674135" cy="1674136"/>
          </a:xfrm>
          <a:prstGeom prst="ellipse">
            <a:avLst/>
          </a:prstGeom>
          <a:solidFill>
            <a:schemeClr val="accent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60" name="Conector recto 211">
            <a:extLst>
              <a:ext uri="{FF2B5EF4-FFF2-40B4-BE49-F238E27FC236}">
                <a16:creationId xmlns:a16="http://schemas.microsoft.com/office/drawing/2014/main" id="{8901B3CE-ED01-4C82-9A6A-FF800E685A03}"/>
              </a:ext>
            </a:extLst>
          </p:cNvPr>
          <p:cNvCxnSpPr/>
          <p:nvPr/>
        </p:nvCxnSpPr>
        <p:spPr>
          <a:xfrm>
            <a:off x="8638489" y="2831419"/>
            <a:ext cx="0" cy="814019"/>
          </a:xfrm>
          <a:prstGeom prst="line">
            <a:avLst/>
          </a:prstGeom>
          <a:ln w="38100">
            <a:solidFill>
              <a:srgbClr val="6C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212">
            <a:extLst>
              <a:ext uri="{FF2B5EF4-FFF2-40B4-BE49-F238E27FC236}">
                <a16:creationId xmlns:a16="http://schemas.microsoft.com/office/drawing/2014/main" id="{A9065985-F39A-4AED-91BC-A0C2A4F68D2B}"/>
              </a:ext>
            </a:extLst>
          </p:cNvPr>
          <p:cNvSpPr/>
          <p:nvPr/>
        </p:nvSpPr>
        <p:spPr bwMode="auto">
          <a:xfrm>
            <a:off x="7600295" y="1754664"/>
            <a:ext cx="91769" cy="807116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 defTabSz="1087846"/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63" name="3 Marcador de texto">
            <a:extLst>
              <a:ext uri="{FF2B5EF4-FFF2-40B4-BE49-F238E27FC236}">
                <a16:creationId xmlns:a16="http://schemas.microsoft.com/office/drawing/2014/main" id="{A6459B5B-F364-4E00-B983-23262CFDB9BC}"/>
              </a:ext>
            </a:extLst>
          </p:cNvPr>
          <p:cNvSpPr txBox="1">
            <a:spLocks/>
          </p:cNvSpPr>
          <p:nvPr/>
        </p:nvSpPr>
        <p:spPr>
          <a:xfrm>
            <a:off x="413358" y="397194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es-MX" sz="2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s-SV" sz="2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Elipse 91">
            <a:extLst>
              <a:ext uri="{FF2B5EF4-FFF2-40B4-BE49-F238E27FC236}">
                <a16:creationId xmlns:a16="http://schemas.microsoft.com/office/drawing/2014/main" id="{516675E2-4235-4134-AD21-B141FC9D4525}"/>
              </a:ext>
            </a:extLst>
          </p:cNvPr>
          <p:cNvSpPr>
            <a:spLocks noChangeAspect="1"/>
          </p:cNvSpPr>
          <p:nvPr/>
        </p:nvSpPr>
        <p:spPr bwMode="auto">
          <a:xfrm>
            <a:off x="4228447" y="3458346"/>
            <a:ext cx="1359597" cy="1359597"/>
          </a:xfrm>
          <a:prstGeom prst="ellipse">
            <a:avLst/>
          </a:prstGeom>
          <a:solidFill>
            <a:schemeClr val="bg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91" tIns="22807" rIns="17991" bIns="22807" rtlCol="0" anchor="ctr">
            <a:noAutofit/>
          </a:bodyPr>
          <a:lstStyle/>
          <a:p>
            <a:pPr algn="ctr" defTabSz="1088229"/>
            <a:endParaRPr lang="en-US" sz="1200" b="1" dirty="0">
              <a:solidFill>
                <a:srgbClr val="000000">
                  <a:lumMod val="85000"/>
                  <a:lumOff val="15000"/>
                </a:srgbClr>
              </a:solidFill>
              <a:latin typeface="Raleway ExtraBold" panose="020B0903030101060003" pitchFamily="34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5" name="Elipse 91">
            <a:extLst>
              <a:ext uri="{FF2B5EF4-FFF2-40B4-BE49-F238E27FC236}">
                <a16:creationId xmlns:a16="http://schemas.microsoft.com/office/drawing/2014/main" id="{947FA942-FBA5-4F01-A5BC-044D75876E7D}"/>
              </a:ext>
            </a:extLst>
          </p:cNvPr>
          <p:cNvSpPr>
            <a:spLocks noChangeAspect="1"/>
          </p:cNvSpPr>
          <p:nvPr/>
        </p:nvSpPr>
        <p:spPr bwMode="auto">
          <a:xfrm>
            <a:off x="6384040" y="3501677"/>
            <a:ext cx="1359597" cy="1359597"/>
          </a:xfrm>
          <a:prstGeom prst="ellipse">
            <a:avLst/>
          </a:prstGeom>
          <a:solidFill>
            <a:schemeClr val="bg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91" tIns="22807" rIns="17991" bIns="22807" rtlCol="0" anchor="ctr">
            <a:noAutofit/>
          </a:bodyPr>
          <a:lstStyle/>
          <a:p>
            <a:pPr algn="ctr" defTabSz="1088229"/>
            <a:endParaRPr lang="en-US" b="1" dirty="0">
              <a:solidFill>
                <a:srgbClr val="000000">
                  <a:lumMod val="85000"/>
                  <a:lumOff val="15000"/>
                </a:srgbClr>
              </a:solidFill>
              <a:latin typeface="Raleway ExtraBold" panose="020B0903030101060003" pitchFamily="34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6" name="Elipse 91">
            <a:extLst>
              <a:ext uri="{FF2B5EF4-FFF2-40B4-BE49-F238E27FC236}">
                <a16:creationId xmlns:a16="http://schemas.microsoft.com/office/drawing/2014/main" id="{B016607B-69A5-4B46-BEA6-1ABAEA8F4775}"/>
              </a:ext>
            </a:extLst>
          </p:cNvPr>
          <p:cNvSpPr>
            <a:spLocks noChangeAspect="1"/>
          </p:cNvSpPr>
          <p:nvPr/>
        </p:nvSpPr>
        <p:spPr bwMode="auto">
          <a:xfrm>
            <a:off x="8560958" y="3544442"/>
            <a:ext cx="1359597" cy="1359597"/>
          </a:xfrm>
          <a:prstGeom prst="ellipse">
            <a:avLst/>
          </a:prstGeom>
          <a:solidFill>
            <a:schemeClr val="bg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91" tIns="22807" rIns="17991" bIns="22807" rtlCol="0" anchor="ctr">
            <a:noAutofit/>
          </a:bodyPr>
          <a:lstStyle/>
          <a:p>
            <a:pPr algn="ctr" defTabSz="1088229"/>
            <a:endParaRPr lang="en-US" b="1" dirty="0">
              <a:solidFill>
                <a:srgbClr val="000000">
                  <a:lumMod val="85000"/>
                  <a:lumOff val="15000"/>
                </a:srgbClr>
              </a:solidFill>
              <a:latin typeface="Raleway ExtraBold" panose="020B0903030101060003" pitchFamily="34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2" name="Rectángulo 87">
            <a:extLst>
              <a:ext uri="{FF2B5EF4-FFF2-40B4-BE49-F238E27FC236}">
                <a16:creationId xmlns:a16="http://schemas.microsoft.com/office/drawing/2014/main" id="{E231BF20-93A1-4204-AEC0-5FBFFD7C3168}"/>
              </a:ext>
            </a:extLst>
          </p:cNvPr>
          <p:cNvSpPr/>
          <p:nvPr/>
        </p:nvSpPr>
        <p:spPr bwMode="auto">
          <a:xfrm>
            <a:off x="10123482" y="3957672"/>
            <a:ext cx="2068210" cy="303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53" name="Conector recto 167">
            <a:extLst>
              <a:ext uri="{FF2B5EF4-FFF2-40B4-BE49-F238E27FC236}">
                <a16:creationId xmlns:a16="http://schemas.microsoft.com/office/drawing/2014/main" id="{5468CEEE-3C50-4A0C-A685-08E501953FD6}"/>
              </a:ext>
            </a:extLst>
          </p:cNvPr>
          <p:cNvCxnSpPr/>
          <p:nvPr/>
        </p:nvCxnSpPr>
        <p:spPr>
          <a:xfrm>
            <a:off x="10681470" y="4932371"/>
            <a:ext cx="0" cy="797308"/>
          </a:xfrm>
          <a:prstGeom prst="line">
            <a:avLst/>
          </a:prstGeom>
          <a:ln w="38100">
            <a:solidFill>
              <a:srgbClr val="6C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168">
            <a:extLst>
              <a:ext uri="{FF2B5EF4-FFF2-40B4-BE49-F238E27FC236}">
                <a16:creationId xmlns:a16="http://schemas.microsoft.com/office/drawing/2014/main" id="{CABE89AC-EF7D-4A0C-96FC-EFC1A784BBD2}"/>
              </a:ext>
            </a:extLst>
          </p:cNvPr>
          <p:cNvSpPr/>
          <p:nvPr/>
        </p:nvSpPr>
        <p:spPr bwMode="auto">
          <a:xfrm>
            <a:off x="10451844" y="5700181"/>
            <a:ext cx="91769" cy="8071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 defTabSz="1087846"/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71" name="Elipse 92">
            <a:extLst>
              <a:ext uri="{FF2B5EF4-FFF2-40B4-BE49-F238E27FC236}">
                <a16:creationId xmlns:a16="http://schemas.microsoft.com/office/drawing/2014/main" id="{608BB42F-AC7C-4DF4-A223-6273A089F1A8}"/>
              </a:ext>
            </a:extLst>
          </p:cNvPr>
          <p:cNvSpPr>
            <a:spLocks noChangeAspect="1"/>
          </p:cNvSpPr>
          <p:nvPr/>
        </p:nvSpPr>
        <p:spPr bwMode="auto">
          <a:xfrm>
            <a:off x="10276476" y="3339001"/>
            <a:ext cx="1674135" cy="16741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72" name="Elipse 91">
            <a:extLst>
              <a:ext uri="{FF2B5EF4-FFF2-40B4-BE49-F238E27FC236}">
                <a16:creationId xmlns:a16="http://schemas.microsoft.com/office/drawing/2014/main" id="{947FA942-FBA5-4F01-A5BC-044D75876E7D}"/>
              </a:ext>
            </a:extLst>
          </p:cNvPr>
          <p:cNvSpPr>
            <a:spLocks noChangeAspect="1"/>
          </p:cNvSpPr>
          <p:nvPr/>
        </p:nvSpPr>
        <p:spPr bwMode="auto">
          <a:xfrm>
            <a:off x="10407013" y="3486898"/>
            <a:ext cx="1359597" cy="1359597"/>
          </a:xfrm>
          <a:prstGeom prst="ellipse">
            <a:avLst/>
          </a:prstGeom>
          <a:solidFill>
            <a:schemeClr val="bg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91" tIns="22807" rIns="17991" bIns="22807" rtlCol="0" anchor="ctr">
            <a:noAutofit/>
          </a:bodyPr>
          <a:lstStyle/>
          <a:p>
            <a:pPr algn="ctr" defTabSz="1088229"/>
            <a:endParaRPr lang="en-US" b="1" dirty="0">
              <a:solidFill>
                <a:srgbClr val="000000">
                  <a:lumMod val="85000"/>
                  <a:lumOff val="15000"/>
                </a:srgbClr>
              </a:solidFill>
              <a:latin typeface="Raleway ExtraBold" panose="020B0903030101060003" pitchFamily="34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6A801C-CC46-4634-8F27-6ED084A4AD18}"/>
              </a:ext>
            </a:extLst>
          </p:cNvPr>
          <p:cNvSpPr txBox="1"/>
          <p:nvPr/>
        </p:nvSpPr>
        <p:spPr>
          <a:xfrm>
            <a:off x="4228447" y="1754664"/>
            <a:ext cx="28274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F7F78E-5C17-46E4-B323-D0FAA0250027}"/>
              </a:ext>
            </a:extLst>
          </p:cNvPr>
          <p:cNvSpPr txBox="1"/>
          <p:nvPr/>
        </p:nvSpPr>
        <p:spPr>
          <a:xfrm>
            <a:off x="6596660" y="5894778"/>
            <a:ext cx="24762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fr-FR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1069848-5D28-4B5C-BF7C-C489213FDD6B}"/>
              </a:ext>
            </a:extLst>
          </p:cNvPr>
          <p:cNvSpPr txBox="1"/>
          <p:nvPr/>
        </p:nvSpPr>
        <p:spPr>
          <a:xfrm>
            <a:off x="7692064" y="1696843"/>
            <a:ext cx="24762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specifications</a:t>
            </a:r>
            <a:endParaRPr lang="en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924F48B-A116-4405-A2C4-B5FEEA13227B}"/>
              </a:ext>
            </a:extLst>
          </p:cNvPr>
          <p:cNvSpPr txBox="1"/>
          <p:nvPr/>
        </p:nvSpPr>
        <p:spPr>
          <a:xfrm>
            <a:off x="10528493" y="5536774"/>
            <a:ext cx="17871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fr-FR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Graphique 67" descr="Liste de vérification">
            <a:extLst>
              <a:ext uri="{FF2B5EF4-FFF2-40B4-BE49-F238E27FC236}">
                <a16:creationId xmlns:a16="http://schemas.microsoft.com/office/drawing/2014/main" id="{9CAC0C20-80F9-46AF-ABFE-DD87EF67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0780" y="3645438"/>
            <a:ext cx="914400" cy="914400"/>
          </a:xfrm>
          <a:prstGeom prst="rect">
            <a:avLst/>
          </a:prstGeom>
        </p:spPr>
      </p:pic>
      <p:pic>
        <p:nvPicPr>
          <p:cNvPr id="69" name="Graphic 44" descr="Magnifying glass">
            <a:extLst>
              <a:ext uri="{FF2B5EF4-FFF2-40B4-BE49-F238E27FC236}">
                <a16:creationId xmlns:a16="http://schemas.microsoft.com/office/drawing/2014/main" id="{B2E1EF9F-EBA8-413B-803C-7A7E20EC9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5660" y="3704438"/>
            <a:ext cx="929796" cy="916674"/>
          </a:xfrm>
          <a:prstGeom prst="rect">
            <a:avLst/>
          </a:prstGeom>
        </p:spPr>
      </p:pic>
      <p:grpSp>
        <p:nvGrpSpPr>
          <p:cNvPr id="70" name="Google Shape;1019;p59">
            <a:extLst>
              <a:ext uri="{FF2B5EF4-FFF2-40B4-BE49-F238E27FC236}">
                <a16:creationId xmlns:a16="http://schemas.microsoft.com/office/drawing/2014/main" id="{3E52C1D2-9EBB-4BDD-96F3-F3A5881E2E33}"/>
              </a:ext>
            </a:extLst>
          </p:cNvPr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73" name="Google Shape;1020;p59">
              <a:extLst>
                <a:ext uri="{FF2B5EF4-FFF2-40B4-BE49-F238E27FC236}">
                  <a16:creationId xmlns:a16="http://schemas.microsoft.com/office/drawing/2014/main" id="{3A6BD202-5EDB-47E8-A2F4-8FCFD756D4E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021;p59">
              <a:extLst>
                <a:ext uri="{FF2B5EF4-FFF2-40B4-BE49-F238E27FC236}">
                  <a16:creationId xmlns:a16="http://schemas.microsoft.com/office/drawing/2014/main" id="{E1D9CC89-5A81-4D8D-BB3E-4144D401D51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022;p59">
              <a:extLst>
                <a:ext uri="{FF2B5EF4-FFF2-40B4-BE49-F238E27FC236}">
                  <a16:creationId xmlns:a16="http://schemas.microsoft.com/office/drawing/2014/main" id="{4C28EDDB-CB2E-48BD-8F97-B477E46F6C8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023;p59">
              <a:extLst>
                <a:ext uri="{FF2B5EF4-FFF2-40B4-BE49-F238E27FC236}">
                  <a16:creationId xmlns:a16="http://schemas.microsoft.com/office/drawing/2014/main" id="{C3838B11-3B8D-4B1E-98C2-EDB76C34A80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025;p59">
              <a:extLst>
                <a:ext uri="{FF2B5EF4-FFF2-40B4-BE49-F238E27FC236}">
                  <a16:creationId xmlns:a16="http://schemas.microsoft.com/office/drawing/2014/main" id="{967ECEE5-4C40-4DF9-91C9-71032F2CD3A0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026;p59">
              <a:extLst>
                <a:ext uri="{FF2B5EF4-FFF2-40B4-BE49-F238E27FC236}">
                  <a16:creationId xmlns:a16="http://schemas.microsoft.com/office/drawing/2014/main" id="{9F036096-F5C2-4646-B5A9-298176FDB5F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1019;p59">
            <a:extLst>
              <a:ext uri="{FF2B5EF4-FFF2-40B4-BE49-F238E27FC236}">
                <a16:creationId xmlns:a16="http://schemas.microsoft.com/office/drawing/2014/main" id="{DBBF1BCA-FDE7-4DE4-ABA8-29B4AA78B114}"/>
              </a:ext>
            </a:extLst>
          </p:cNvPr>
          <p:cNvGrpSpPr/>
          <p:nvPr/>
        </p:nvGrpSpPr>
        <p:grpSpPr>
          <a:xfrm>
            <a:off x="761226" y="1214134"/>
            <a:ext cx="310532" cy="378678"/>
            <a:chOff x="596350" y="929175"/>
            <a:chExt cx="407950" cy="497475"/>
          </a:xfrm>
        </p:grpSpPr>
        <p:sp>
          <p:nvSpPr>
            <p:cNvPr id="81" name="Google Shape;1020;p59">
              <a:extLst>
                <a:ext uri="{FF2B5EF4-FFF2-40B4-BE49-F238E27FC236}">
                  <a16:creationId xmlns:a16="http://schemas.microsoft.com/office/drawing/2014/main" id="{2010F09D-3FCE-4312-A28F-1B7A8FB665CE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021;p59">
              <a:extLst>
                <a:ext uri="{FF2B5EF4-FFF2-40B4-BE49-F238E27FC236}">
                  <a16:creationId xmlns:a16="http://schemas.microsoft.com/office/drawing/2014/main" id="{6DA1DFFE-7D23-4046-97D0-8428FB00A02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022;p59">
              <a:extLst>
                <a:ext uri="{FF2B5EF4-FFF2-40B4-BE49-F238E27FC236}">
                  <a16:creationId xmlns:a16="http://schemas.microsoft.com/office/drawing/2014/main" id="{12484EF8-06CB-4576-8A87-C8B2D95AF68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023;p59">
              <a:extLst>
                <a:ext uri="{FF2B5EF4-FFF2-40B4-BE49-F238E27FC236}">
                  <a16:creationId xmlns:a16="http://schemas.microsoft.com/office/drawing/2014/main" id="{39C3A380-618C-4BE9-BA95-5B22061C9BF0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024;p59">
              <a:extLst>
                <a:ext uri="{FF2B5EF4-FFF2-40B4-BE49-F238E27FC236}">
                  <a16:creationId xmlns:a16="http://schemas.microsoft.com/office/drawing/2014/main" id="{66017173-06D1-4DDE-9157-2865700A412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025;p59">
              <a:extLst>
                <a:ext uri="{FF2B5EF4-FFF2-40B4-BE49-F238E27FC236}">
                  <a16:creationId xmlns:a16="http://schemas.microsoft.com/office/drawing/2014/main" id="{5A5AAFF7-71AC-4268-8FC8-915BAA5DABD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026;p59">
              <a:extLst>
                <a:ext uri="{FF2B5EF4-FFF2-40B4-BE49-F238E27FC236}">
                  <a16:creationId xmlns:a16="http://schemas.microsoft.com/office/drawing/2014/main" id="{31A0E0C2-52FF-4D3A-8A41-92916935877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554C3DEF-BB24-4BC0-A363-E2922407D6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30" y="3651965"/>
            <a:ext cx="940999" cy="930505"/>
          </a:xfrm>
          <a:prstGeom prst="rect">
            <a:avLst/>
          </a:prstGeom>
        </p:spPr>
      </p:pic>
      <p:pic>
        <p:nvPicPr>
          <p:cNvPr id="88" name="Graphique 87" descr="Poignée de main">
            <a:extLst>
              <a:ext uri="{FF2B5EF4-FFF2-40B4-BE49-F238E27FC236}">
                <a16:creationId xmlns:a16="http://schemas.microsoft.com/office/drawing/2014/main" id="{2F897D3B-518D-4F13-9103-F8F1702DD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446323">
            <a:off x="4469924" y="36719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5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5" grpId="0" animBg="1"/>
      <p:bldP spid="57" grpId="0" animBg="1"/>
      <p:bldP spid="58" grpId="0" animBg="1"/>
      <p:bldP spid="59" grpId="0" animBg="1"/>
      <p:bldP spid="61" grpId="0" animBg="1"/>
      <p:bldP spid="64" grpId="0" animBg="1"/>
      <p:bldP spid="65" grpId="0" animBg="1"/>
      <p:bldP spid="66" grpId="0" animBg="1"/>
      <p:bldP spid="52" grpId="0" animBg="1"/>
      <p:bldP spid="67" grpId="0" animBg="1"/>
      <p:bldP spid="71" grpId="0" animBg="1"/>
      <p:bldP spid="72" grpId="0" animBg="1"/>
      <p:bldP spid="2" grpId="0"/>
      <p:bldP spid="48" grpId="0"/>
      <p:bldP spid="56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6C0DC4-C9B0-4291-A909-03D520A4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4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20" name="Rectángulo 87">
            <a:extLst>
              <a:ext uri="{FF2B5EF4-FFF2-40B4-BE49-F238E27FC236}">
                <a16:creationId xmlns:a16="http://schemas.microsoft.com/office/drawing/2014/main" id="{48EF1B50-F207-4749-A19D-6861D63FBFFB}"/>
              </a:ext>
            </a:extLst>
          </p:cNvPr>
          <p:cNvSpPr/>
          <p:nvPr/>
        </p:nvSpPr>
        <p:spPr bwMode="auto">
          <a:xfrm>
            <a:off x="4915225" y="3946497"/>
            <a:ext cx="2942299" cy="303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Rectángulo 87">
            <a:extLst>
              <a:ext uri="{FF2B5EF4-FFF2-40B4-BE49-F238E27FC236}">
                <a16:creationId xmlns:a16="http://schemas.microsoft.com/office/drawing/2014/main" id="{E231BF20-93A1-4204-AEC0-5FBFFD7C3168}"/>
              </a:ext>
            </a:extLst>
          </p:cNvPr>
          <p:cNvSpPr/>
          <p:nvPr/>
        </p:nvSpPr>
        <p:spPr bwMode="auto">
          <a:xfrm>
            <a:off x="7834777" y="3960295"/>
            <a:ext cx="2594667" cy="303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Freeform 2691">
            <a:extLst>
              <a:ext uri="{FF2B5EF4-FFF2-40B4-BE49-F238E27FC236}">
                <a16:creationId xmlns:a16="http://schemas.microsoft.com/office/drawing/2014/main" id="{AF19FE2F-2B15-43E3-906E-51E1B2C0D2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17173" y="4958813"/>
            <a:ext cx="619162" cy="621273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65000"/>
              <a:alpha val="47843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Freeform 15433">
            <a:extLst>
              <a:ext uri="{FF2B5EF4-FFF2-40B4-BE49-F238E27FC236}">
                <a16:creationId xmlns:a16="http://schemas.microsoft.com/office/drawing/2014/main" id="{807F6021-84F1-4846-BBB7-3FD3849CE7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58379" y="4217789"/>
            <a:ext cx="730731" cy="729363"/>
          </a:xfrm>
          <a:custGeom>
            <a:avLst/>
            <a:gdLst>
              <a:gd name="T0" fmla="*/ 567 w 1099"/>
              <a:gd name="T1" fmla="*/ 699 h 1097"/>
              <a:gd name="T2" fmla="*/ 721 w 1099"/>
              <a:gd name="T3" fmla="*/ 950 h 1097"/>
              <a:gd name="T4" fmla="*/ 646 w 1099"/>
              <a:gd name="T5" fmla="*/ 667 h 1097"/>
              <a:gd name="T6" fmla="*/ 311 w 1099"/>
              <a:gd name="T7" fmla="*/ 916 h 1097"/>
              <a:gd name="T8" fmla="*/ 532 w 1099"/>
              <a:gd name="T9" fmla="*/ 985 h 1097"/>
              <a:gd name="T10" fmla="*/ 452 w 1099"/>
              <a:gd name="T11" fmla="*/ 667 h 1097"/>
              <a:gd name="T12" fmla="*/ 669 w 1099"/>
              <a:gd name="T13" fmla="*/ 642 h 1097"/>
              <a:gd name="T14" fmla="*/ 954 w 1099"/>
              <a:gd name="T15" fmla="*/ 717 h 1097"/>
              <a:gd name="T16" fmla="*/ 701 w 1099"/>
              <a:gd name="T17" fmla="*/ 562 h 1097"/>
              <a:gd name="T18" fmla="*/ 147 w 1099"/>
              <a:gd name="T19" fmla="*/ 717 h 1097"/>
              <a:gd name="T20" fmla="*/ 430 w 1099"/>
              <a:gd name="T21" fmla="*/ 642 h 1097"/>
              <a:gd name="T22" fmla="*/ 112 w 1099"/>
              <a:gd name="T23" fmla="*/ 562 h 1097"/>
              <a:gd name="T24" fmla="*/ 495 w 1099"/>
              <a:gd name="T25" fmla="*/ 493 h 1097"/>
              <a:gd name="T26" fmla="*/ 477 w 1099"/>
              <a:gd name="T27" fmla="*/ 577 h 1097"/>
              <a:gd name="T28" fmla="*/ 549 w 1099"/>
              <a:gd name="T29" fmla="*/ 627 h 1097"/>
              <a:gd name="T30" fmla="*/ 621 w 1099"/>
              <a:gd name="T31" fmla="*/ 577 h 1097"/>
              <a:gd name="T32" fmla="*/ 604 w 1099"/>
              <a:gd name="T33" fmla="*/ 493 h 1097"/>
              <a:gd name="T34" fmla="*/ 870 w 1099"/>
              <a:gd name="T35" fmla="*/ 249 h 1097"/>
              <a:gd name="T36" fmla="*/ 701 w 1099"/>
              <a:gd name="T37" fmla="*/ 530 h 1097"/>
              <a:gd name="T38" fmla="*/ 952 w 1099"/>
              <a:gd name="T39" fmla="*/ 376 h 1097"/>
              <a:gd name="T40" fmla="*/ 229 w 1099"/>
              <a:gd name="T41" fmla="*/ 249 h 1097"/>
              <a:gd name="T42" fmla="*/ 122 w 1099"/>
              <a:gd name="T43" fmla="*/ 451 h 1097"/>
              <a:gd name="T44" fmla="*/ 410 w 1099"/>
              <a:gd name="T45" fmla="*/ 488 h 1097"/>
              <a:gd name="T46" fmla="*/ 567 w 1099"/>
              <a:gd name="T47" fmla="*/ 110 h 1097"/>
              <a:gd name="T48" fmla="*/ 644 w 1099"/>
              <a:gd name="T49" fmla="*/ 428 h 1097"/>
              <a:gd name="T50" fmla="*/ 718 w 1099"/>
              <a:gd name="T51" fmla="*/ 145 h 1097"/>
              <a:gd name="T52" fmla="*/ 532 w 1099"/>
              <a:gd name="T53" fmla="*/ 110 h 1097"/>
              <a:gd name="T54" fmla="*/ 313 w 1099"/>
              <a:gd name="T55" fmla="*/ 179 h 1097"/>
              <a:gd name="T56" fmla="*/ 492 w 1099"/>
              <a:gd name="T57" fmla="*/ 408 h 1097"/>
              <a:gd name="T58" fmla="*/ 549 w 1099"/>
              <a:gd name="T59" fmla="*/ 0 h 1097"/>
              <a:gd name="T60" fmla="*/ 661 w 1099"/>
              <a:gd name="T61" fmla="*/ 70 h 1097"/>
              <a:gd name="T62" fmla="*/ 798 w 1099"/>
              <a:gd name="T63" fmla="*/ 58 h 1097"/>
              <a:gd name="T64" fmla="*/ 857 w 1099"/>
              <a:gd name="T65" fmla="*/ 92 h 1097"/>
              <a:gd name="T66" fmla="*/ 912 w 1099"/>
              <a:gd name="T67" fmla="*/ 219 h 1097"/>
              <a:gd name="T68" fmla="*/ 1019 w 1099"/>
              <a:gd name="T69" fmla="*/ 264 h 1097"/>
              <a:gd name="T70" fmla="*/ 1012 w 1099"/>
              <a:gd name="T71" fmla="*/ 381 h 1097"/>
              <a:gd name="T72" fmla="*/ 1096 w 1099"/>
              <a:gd name="T73" fmla="*/ 490 h 1097"/>
              <a:gd name="T74" fmla="*/ 1099 w 1099"/>
              <a:gd name="T75" fmla="*/ 555 h 1097"/>
              <a:gd name="T76" fmla="*/ 1024 w 1099"/>
              <a:gd name="T77" fmla="*/ 672 h 1097"/>
              <a:gd name="T78" fmla="*/ 1044 w 1099"/>
              <a:gd name="T79" fmla="*/ 786 h 1097"/>
              <a:gd name="T80" fmla="*/ 944 w 1099"/>
              <a:gd name="T81" fmla="*/ 841 h 1097"/>
              <a:gd name="T82" fmla="*/ 900 w 1099"/>
              <a:gd name="T83" fmla="*/ 970 h 1097"/>
              <a:gd name="T84" fmla="*/ 848 w 1099"/>
              <a:gd name="T85" fmla="*/ 1010 h 1097"/>
              <a:gd name="T86" fmla="*/ 708 w 1099"/>
              <a:gd name="T87" fmla="*/ 1012 h 1097"/>
              <a:gd name="T88" fmla="*/ 626 w 1099"/>
              <a:gd name="T89" fmla="*/ 1092 h 1097"/>
              <a:gd name="T90" fmla="*/ 549 w 1099"/>
              <a:gd name="T91" fmla="*/ 1040 h 1097"/>
              <a:gd name="T92" fmla="*/ 447 w 1099"/>
              <a:gd name="T93" fmla="*/ 1087 h 1097"/>
              <a:gd name="T94" fmla="*/ 368 w 1099"/>
              <a:gd name="T95" fmla="*/ 1005 h 1097"/>
              <a:gd name="T96" fmla="*/ 231 w 1099"/>
              <a:gd name="T97" fmla="*/ 995 h 1097"/>
              <a:gd name="T98" fmla="*/ 179 w 1099"/>
              <a:gd name="T99" fmla="*/ 953 h 1097"/>
              <a:gd name="T100" fmla="*/ 142 w 1099"/>
              <a:gd name="T101" fmla="*/ 821 h 1097"/>
              <a:gd name="T102" fmla="*/ 42 w 1099"/>
              <a:gd name="T103" fmla="*/ 759 h 1097"/>
              <a:gd name="T104" fmla="*/ 70 w 1099"/>
              <a:gd name="T105" fmla="*/ 647 h 1097"/>
              <a:gd name="T106" fmla="*/ 2 w 1099"/>
              <a:gd name="T107" fmla="*/ 525 h 1097"/>
              <a:gd name="T108" fmla="*/ 7 w 1099"/>
              <a:gd name="T109" fmla="*/ 458 h 1097"/>
              <a:gd name="T110" fmla="*/ 99 w 1099"/>
              <a:gd name="T111" fmla="*/ 356 h 1097"/>
              <a:gd name="T112" fmla="*/ 97 w 1099"/>
              <a:gd name="T113" fmla="*/ 237 h 1097"/>
              <a:gd name="T114" fmla="*/ 209 w 1099"/>
              <a:gd name="T115" fmla="*/ 197 h 1097"/>
              <a:gd name="T116" fmla="*/ 271 w 1099"/>
              <a:gd name="T117" fmla="*/ 75 h 1097"/>
              <a:gd name="T118" fmla="*/ 333 w 1099"/>
              <a:gd name="T119" fmla="*/ 43 h 1097"/>
              <a:gd name="T120" fmla="*/ 467 w 1099"/>
              <a:gd name="T121" fmla="*/ 65 h 1097"/>
              <a:gd name="T122" fmla="*/ 549 w 1099"/>
              <a:gd name="T123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99" h="1097">
                <a:moveTo>
                  <a:pt x="646" y="667"/>
                </a:moveTo>
                <a:lnTo>
                  <a:pt x="609" y="689"/>
                </a:lnTo>
                <a:lnTo>
                  <a:pt x="567" y="699"/>
                </a:lnTo>
                <a:lnTo>
                  <a:pt x="567" y="985"/>
                </a:lnTo>
                <a:lnTo>
                  <a:pt x="646" y="975"/>
                </a:lnTo>
                <a:lnTo>
                  <a:pt x="721" y="950"/>
                </a:lnTo>
                <a:lnTo>
                  <a:pt x="788" y="916"/>
                </a:lnTo>
                <a:lnTo>
                  <a:pt x="848" y="868"/>
                </a:lnTo>
                <a:lnTo>
                  <a:pt x="646" y="667"/>
                </a:lnTo>
                <a:close/>
                <a:moveTo>
                  <a:pt x="452" y="667"/>
                </a:moveTo>
                <a:lnTo>
                  <a:pt x="251" y="868"/>
                </a:lnTo>
                <a:lnTo>
                  <a:pt x="311" y="916"/>
                </a:lnTo>
                <a:lnTo>
                  <a:pt x="380" y="950"/>
                </a:lnTo>
                <a:lnTo>
                  <a:pt x="452" y="975"/>
                </a:lnTo>
                <a:lnTo>
                  <a:pt x="532" y="985"/>
                </a:lnTo>
                <a:lnTo>
                  <a:pt x="532" y="699"/>
                </a:lnTo>
                <a:lnTo>
                  <a:pt x="490" y="689"/>
                </a:lnTo>
                <a:lnTo>
                  <a:pt x="452" y="667"/>
                </a:lnTo>
                <a:close/>
                <a:moveTo>
                  <a:pt x="701" y="562"/>
                </a:moveTo>
                <a:lnTo>
                  <a:pt x="691" y="605"/>
                </a:lnTo>
                <a:lnTo>
                  <a:pt x="669" y="642"/>
                </a:lnTo>
                <a:lnTo>
                  <a:pt x="872" y="843"/>
                </a:lnTo>
                <a:lnTo>
                  <a:pt x="917" y="784"/>
                </a:lnTo>
                <a:lnTo>
                  <a:pt x="954" y="717"/>
                </a:lnTo>
                <a:lnTo>
                  <a:pt x="977" y="642"/>
                </a:lnTo>
                <a:lnTo>
                  <a:pt x="987" y="562"/>
                </a:lnTo>
                <a:lnTo>
                  <a:pt x="701" y="562"/>
                </a:lnTo>
                <a:close/>
                <a:moveTo>
                  <a:pt x="112" y="562"/>
                </a:moveTo>
                <a:lnTo>
                  <a:pt x="122" y="642"/>
                </a:lnTo>
                <a:lnTo>
                  <a:pt x="147" y="717"/>
                </a:lnTo>
                <a:lnTo>
                  <a:pt x="181" y="784"/>
                </a:lnTo>
                <a:lnTo>
                  <a:pt x="229" y="843"/>
                </a:lnTo>
                <a:lnTo>
                  <a:pt x="430" y="642"/>
                </a:lnTo>
                <a:lnTo>
                  <a:pt x="408" y="605"/>
                </a:lnTo>
                <a:lnTo>
                  <a:pt x="398" y="562"/>
                </a:lnTo>
                <a:lnTo>
                  <a:pt x="112" y="562"/>
                </a:lnTo>
                <a:close/>
                <a:moveTo>
                  <a:pt x="549" y="470"/>
                </a:moveTo>
                <a:lnTo>
                  <a:pt x="519" y="475"/>
                </a:lnTo>
                <a:lnTo>
                  <a:pt x="495" y="493"/>
                </a:lnTo>
                <a:lnTo>
                  <a:pt x="477" y="518"/>
                </a:lnTo>
                <a:lnTo>
                  <a:pt x="472" y="547"/>
                </a:lnTo>
                <a:lnTo>
                  <a:pt x="477" y="577"/>
                </a:lnTo>
                <a:lnTo>
                  <a:pt x="495" y="602"/>
                </a:lnTo>
                <a:lnTo>
                  <a:pt x="519" y="620"/>
                </a:lnTo>
                <a:lnTo>
                  <a:pt x="549" y="627"/>
                </a:lnTo>
                <a:lnTo>
                  <a:pt x="579" y="620"/>
                </a:lnTo>
                <a:lnTo>
                  <a:pt x="604" y="602"/>
                </a:lnTo>
                <a:lnTo>
                  <a:pt x="621" y="577"/>
                </a:lnTo>
                <a:lnTo>
                  <a:pt x="626" y="547"/>
                </a:lnTo>
                <a:lnTo>
                  <a:pt x="621" y="518"/>
                </a:lnTo>
                <a:lnTo>
                  <a:pt x="604" y="493"/>
                </a:lnTo>
                <a:lnTo>
                  <a:pt x="579" y="475"/>
                </a:lnTo>
                <a:lnTo>
                  <a:pt x="549" y="470"/>
                </a:lnTo>
                <a:close/>
                <a:moveTo>
                  <a:pt x="870" y="249"/>
                </a:moveTo>
                <a:lnTo>
                  <a:pt x="669" y="453"/>
                </a:lnTo>
                <a:lnTo>
                  <a:pt x="688" y="488"/>
                </a:lnTo>
                <a:lnTo>
                  <a:pt x="701" y="530"/>
                </a:lnTo>
                <a:lnTo>
                  <a:pt x="987" y="530"/>
                </a:lnTo>
                <a:lnTo>
                  <a:pt x="977" y="451"/>
                </a:lnTo>
                <a:lnTo>
                  <a:pt x="952" y="376"/>
                </a:lnTo>
                <a:lnTo>
                  <a:pt x="917" y="309"/>
                </a:lnTo>
                <a:lnTo>
                  <a:pt x="870" y="249"/>
                </a:lnTo>
                <a:close/>
                <a:moveTo>
                  <a:pt x="229" y="249"/>
                </a:moveTo>
                <a:lnTo>
                  <a:pt x="184" y="309"/>
                </a:lnTo>
                <a:lnTo>
                  <a:pt x="147" y="376"/>
                </a:lnTo>
                <a:lnTo>
                  <a:pt x="122" y="451"/>
                </a:lnTo>
                <a:lnTo>
                  <a:pt x="112" y="530"/>
                </a:lnTo>
                <a:lnTo>
                  <a:pt x="398" y="530"/>
                </a:lnTo>
                <a:lnTo>
                  <a:pt x="410" y="488"/>
                </a:lnTo>
                <a:lnTo>
                  <a:pt x="432" y="453"/>
                </a:lnTo>
                <a:lnTo>
                  <a:pt x="229" y="249"/>
                </a:lnTo>
                <a:close/>
                <a:moveTo>
                  <a:pt x="567" y="110"/>
                </a:moveTo>
                <a:lnTo>
                  <a:pt x="567" y="396"/>
                </a:lnTo>
                <a:lnTo>
                  <a:pt x="606" y="408"/>
                </a:lnTo>
                <a:lnTo>
                  <a:pt x="644" y="428"/>
                </a:lnTo>
                <a:lnTo>
                  <a:pt x="845" y="227"/>
                </a:lnTo>
                <a:lnTo>
                  <a:pt x="785" y="179"/>
                </a:lnTo>
                <a:lnTo>
                  <a:pt x="718" y="145"/>
                </a:lnTo>
                <a:lnTo>
                  <a:pt x="646" y="120"/>
                </a:lnTo>
                <a:lnTo>
                  <a:pt x="567" y="110"/>
                </a:lnTo>
                <a:close/>
                <a:moveTo>
                  <a:pt x="532" y="110"/>
                </a:moveTo>
                <a:lnTo>
                  <a:pt x="455" y="120"/>
                </a:lnTo>
                <a:lnTo>
                  <a:pt x="380" y="145"/>
                </a:lnTo>
                <a:lnTo>
                  <a:pt x="313" y="179"/>
                </a:lnTo>
                <a:lnTo>
                  <a:pt x="254" y="227"/>
                </a:lnTo>
                <a:lnTo>
                  <a:pt x="455" y="428"/>
                </a:lnTo>
                <a:lnTo>
                  <a:pt x="492" y="408"/>
                </a:lnTo>
                <a:lnTo>
                  <a:pt x="532" y="396"/>
                </a:lnTo>
                <a:lnTo>
                  <a:pt x="532" y="110"/>
                </a:lnTo>
                <a:close/>
                <a:moveTo>
                  <a:pt x="549" y="0"/>
                </a:moveTo>
                <a:lnTo>
                  <a:pt x="624" y="3"/>
                </a:lnTo>
                <a:lnTo>
                  <a:pt x="631" y="65"/>
                </a:lnTo>
                <a:lnTo>
                  <a:pt x="661" y="70"/>
                </a:lnTo>
                <a:lnTo>
                  <a:pt x="691" y="18"/>
                </a:lnTo>
                <a:lnTo>
                  <a:pt x="746" y="35"/>
                </a:lnTo>
                <a:lnTo>
                  <a:pt x="798" y="58"/>
                </a:lnTo>
                <a:lnTo>
                  <a:pt x="785" y="117"/>
                </a:lnTo>
                <a:lnTo>
                  <a:pt x="810" y="132"/>
                </a:lnTo>
                <a:lnTo>
                  <a:pt x="857" y="92"/>
                </a:lnTo>
                <a:lnTo>
                  <a:pt x="902" y="127"/>
                </a:lnTo>
                <a:lnTo>
                  <a:pt x="944" y="165"/>
                </a:lnTo>
                <a:lnTo>
                  <a:pt x="912" y="219"/>
                </a:lnTo>
                <a:lnTo>
                  <a:pt x="932" y="242"/>
                </a:lnTo>
                <a:lnTo>
                  <a:pt x="987" y="217"/>
                </a:lnTo>
                <a:lnTo>
                  <a:pt x="1019" y="264"/>
                </a:lnTo>
                <a:lnTo>
                  <a:pt x="1046" y="314"/>
                </a:lnTo>
                <a:lnTo>
                  <a:pt x="999" y="356"/>
                </a:lnTo>
                <a:lnTo>
                  <a:pt x="1012" y="381"/>
                </a:lnTo>
                <a:lnTo>
                  <a:pt x="1071" y="376"/>
                </a:lnTo>
                <a:lnTo>
                  <a:pt x="1086" y="433"/>
                </a:lnTo>
                <a:lnTo>
                  <a:pt x="1096" y="490"/>
                </a:lnTo>
                <a:lnTo>
                  <a:pt x="1039" y="513"/>
                </a:lnTo>
                <a:lnTo>
                  <a:pt x="1039" y="538"/>
                </a:lnTo>
                <a:lnTo>
                  <a:pt x="1099" y="555"/>
                </a:lnTo>
                <a:lnTo>
                  <a:pt x="1094" y="612"/>
                </a:lnTo>
                <a:lnTo>
                  <a:pt x="1086" y="669"/>
                </a:lnTo>
                <a:lnTo>
                  <a:pt x="1024" y="672"/>
                </a:lnTo>
                <a:lnTo>
                  <a:pt x="1017" y="697"/>
                </a:lnTo>
                <a:lnTo>
                  <a:pt x="1066" y="732"/>
                </a:lnTo>
                <a:lnTo>
                  <a:pt x="1044" y="786"/>
                </a:lnTo>
                <a:lnTo>
                  <a:pt x="1017" y="836"/>
                </a:lnTo>
                <a:lnTo>
                  <a:pt x="959" y="819"/>
                </a:lnTo>
                <a:lnTo>
                  <a:pt x="944" y="841"/>
                </a:lnTo>
                <a:lnTo>
                  <a:pt x="979" y="888"/>
                </a:lnTo>
                <a:lnTo>
                  <a:pt x="942" y="933"/>
                </a:lnTo>
                <a:lnTo>
                  <a:pt x="900" y="970"/>
                </a:lnTo>
                <a:lnTo>
                  <a:pt x="850" y="935"/>
                </a:lnTo>
                <a:lnTo>
                  <a:pt x="830" y="950"/>
                </a:lnTo>
                <a:lnTo>
                  <a:pt x="848" y="1010"/>
                </a:lnTo>
                <a:lnTo>
                  <a:pt x="798" y="1037"/>
                </a:lnTo>
                <a:lnTo>
                  <a:pt x="746" y="1062"/>
                </a:lnTo>
                <a:lnTo>
                  <a:pt x="708" y="1012"/>
                </a:lnTo>
                <a:lnTo>
                  <a:pt x="686" y="1020"/>
                </a:lnTo>
                <a:lnTo>
                  <a:pt x="683" y="1080"/>
                </a:lnTo>
                <a:lnTo>
                  <a:pt x="626" y="1092"/>
                </a:lnTo>
                <a:lnTo>
                  <a:pt x="569" y="1097"/>
                </a:lnTo>
                <a:lnTo>
                  <a:pt x="552" y="1040"/>
                </a:lnTo>
                <a:lnTo>
                  <a:pt x="549" y="1040"/>
                </a:lnTo>
                <a:lnTo>
                  <a:pt x="527" y="1037"/>
                </a:lnTo>
                <a:lnTo>
                  <a:pt x="505" y="1095"/>
                </a:lnTo>
                <a:lnTo>
                  <a:pt x="447" y="1087"/>
                </a:lnTo>
                <a:lnTo>
                  <a:pt x="390" y="1075"/>
                </a:lnTo>
                <a:lnTo>
                  <a:pt x="393" y="1012"/>
                </a:lnTo>
                <a:lnTo>
                  <a:pt x="368" y="1005"/>
                </a:lnTo>
                <a:lnTo>
                  <a:pt x="331" y="1052"/>
                </a:lnTo>
                <a:lnTo>
                  <a:pt x="278" y="1025"/>
                </a:lnTo>
                <a:lnTo>
                  <a:pt x="231" y="995"/>
                </a:lnTo>
                <a:lnTo>
                  <a:pt x="251" y="938"/>
                </a:lnTo>
                <a:lnTo>
                  <a:pt x="231" y="920"/>
                </a:lnTo>
                <a:lnTo>
                  <a:pt x="179" y="953"/>
                </a:lnTo>
                <a:lnTo>
                  <a:pt x="139" y="913"/>
                </a:lnTo>
                <a:lnTo>
                  <a:pt x="102" y="868"/>
                </a:lnTo>
                <a:lnTo>
                  <a:pt x="142" y="821"/>
                </a:lnTo>
                <a:lnTo>
                  <a:pt x="127" y="796"/>
                </a:lnTo>
                <a:lnTo>
                  <a:pt x="67" y="811"/>
                </a:lnTo>
                <a:lnTo>
                  <a:pt x="42" y="759"/>
                </a:lnTo>
                <a:lnTo>
                  <a:pt x="25" y="707"/>
                </a:lnTo>
                <a:lnTo>
                  <a:pt x="75" y="674"/>
                </a:lnTo>
                <a:lnTo>
                  <a:pt x="70" y="647"/>
                </a:lnTo>
                <a:lnTo>
                  <a:pt x="7" y="639"/>
                </a:lnTo>
                <a:lnTo>
                  <a:pt x="0" y="547"/>
                </a:lnTo>
                <a:lnTo>
                  <a:pt x="2" y="525"/>
                </a:lnTo>
                <a:lnTo>
                  <a:pt x="60" y="513"/>
                </a:lnTo>
                <a:lnTo>
                  <a:pt x="65" y="483"/>
                </a:lnTo>
                <a:lnTo>
                  <a:pt x="7" y="458"/>
                </a:lnTo>
                <a:lnTo>
                  <a:pt x="20" y="401"/>
                </a:lnTo>
                <a:lnTo>
                  <a:pt x="37" y="349"/>
                </a:lnTo>
                <a:lnTo>
                  <a:pt x="99" y="356"/>
                </a:lnTo>
                <a:lnTo>
                  <a:pt x="112" y="329"/>
                </a:lnTo>
                <a:lnTo>
                  <a:pt x="67" y="286"/>
                </a:lnTo>
                <a:lnTo>
                  <a:pt x="97" y="237"/>
                </a:lnTo>
                <a:lnTo>
                  <a:pt x="132" y="192"/>
                </a:lnTo>
                <a:lnTo>
                  <a:pt x="186" y="219"/>
                </a:lnTo>
                <a:lnTo>
                  <a:pt x="209" y="197"/>
                </a:lnTo>
                <a:lnTo>
                  <a:pt x="181" y="142"/>
                </a:lnTo>
                <a:lnTo>
                  <a:pt x="224" y="107"/>
                </a:lnTo>
                <a:lnTo>
                  <a:pt x="271" y="75"/>
                </a:lnTo>
                <a:lnTo>
                  <a:pt x="313" y="117"/>
                </a:lnTo>
                <a:lnTo>
                  <a:pt x="343" y="105"/>
                </a:lnTo>
                <a:lnTo>
                  <a:pt x="333" y="43"/>
                </a:lnTo>
                <a:lnTo>
                  <a:pt x="385" y="25"/>
                </a:lnTo>
                <a:lnTo>
                  <a:pt x="440" y="10"/>
                </a:lnTo>
                <a:lnTo>
                  <a:pt x="467" y="65"/>
                </a:lnTo>
                <a:lnTo>
                  <a:pt x="500" y="60"/>
                </a:lnTo>
                <a:lnTo>
                  <a:pt x="510" y="0"/>
                </a:lnTo>
                <a:lnTo>
                  <a:pt x="549" y="0"/>
                </a:lnTo>
                <a:close/>
              </a:path>
            </a:pathLst>
          </a:custGeom>
          <a:solidFill>
            <a:schemeClr val="bg1">
              <a:lumMod val="65000"/>
              <a:alpha val="47843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6" name="Freeform 2691">
            <a:extLst>
              <a:ext uri="{FF2B5EF4-FFF2-40B4-BE49-F238E27FC236}">
                <a16:creationId xmlns:a16="http://schemas.microsoft.com/office/drawing/2014/main" id="{82D60E8B-6173-4BCE-9B3C-9B4C41BC33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88950" y="3462053"/>
            <a:ext cx="619162" cy="621273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65000"/>
              <a:alpha val="47843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7" name="Freeform 2700">
            <a:extLst>
              <a:ext uri="{FF2B5EF4-FFF2-40B4-BE49-F238E27FC236}">
                <a16:creationId xmlns:a16="http://schemas.microsoft.com/office/drawing/2014/main" id="{BDC765FF-D196-4D3B-8C4E-19ED01E7AC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540" y="3854914"/>
            <a:ext cx="808592" cy="818410"/>
          </a:xfrm>
          <a:custGeom>
            <a:avLst/>
            <a:gdLst>
              <a:gd name="T0" fmla="*/ 163 w 328"/>
              <a:gd name="T1" fmla="*/ 95 h 332"/>
              <a:gd name="T2" fmla="*/ 134 w 328"/>
              <a:gd name="T3" fmla="*/ 101 h 332"/>
              <a:gd name="T4" fmla="*/ 113 w 328"/>
              <a:gd name="T5" fmla="*/ 117 h 332"/>
              <a:gd name="T6" fmla="*/ 97 w 328"/>
              <a:gd name="T7" fmla="*/ 138 h 332"/>
              <a:gd name="T8" fmla="*/ 91 w 328"/>
              <a:gd name="T9" fmla="*/ 165 h 332"/>
              <a:gd name="T10" fmla="*/ 97 w 328"/>
              <a:gd name="T11" fmla="*/ 192 h 332"/>
              <a:gd name="T12" fmla="*/ 113 w 328"/>
              <a:gd name="T13" fmla="*/ 216 h 332"/>
              <a:gd name="T14" fmla="*/ 134 w 328"/>
              <a:gd name="T15" fmla="*/ 231 h 332"/>
              <a:gd name="T16" fmla="*/ 163 w 328"/>
              <a:gd name="T17" fmla="*/ 237 h 332"/>
              <a:gd name="T18" fmla="*/ 190 w 328"/>
              <a:gd name="T19" fmla="*/ 231 h 332"/>
              <a:gd name="T20" fmla="*/ 212 w 328"/>
              <a:gd name="T21" fmla="*/ 216 h 332"/>
              <a:gd name="T22" fmla="*/ 227 w 328"/>
              <a:gd name="T23" fmla="*/ 192 h 332"/>
              <a:gd name="T24" fmla="*/ 233 w 328"/>
              <a:gd name="T25" fmla="*/ 165 h 332"/>
              <a:gd name="T26" fmla="*/ 227 w 328"/>
              <a:gd name="T27" fmla="*/ 138 h 332"/>
              <a:gd name="T28" fmla="*/ 212 w 328"/>
              <a:gd name="T29" fmla="*/ 117 h 332"/>
              <a:gd name="T30" fmla="*/ 190 w 328"/>
              <a:gd name="T31" fmla="*/ 101 h 332"/>
              <a:gd name="T32" fmla="*/ 163 w 328"/>
              <a:gd name="T33" fmla="*/ 95 h 332"/>
              <a:gd name="T34" fmla="*/ 163 w 328"/>
              <a:gd name="T35" fmla="*/ 0 h 332"/>
              <a:gd name="T36" fmla="*/ 163 w 328"/>
              <a:gd name="T37" fmla="*/ 49 h 332"/>
              <a:gd name="T38" fmla="*/ 188 w 328"/>
              <a:gd name="T39" fmla="*/ 53 h 332"/>
              <a:gd name="T40" fmla="*/ 214 w 328"/>
              <a:gd name="T41" fmla="*/ 60 h 332"/>
              <a:gd name="T42" fmla="*/ 235 w 328"/>
              <a:gd name="T43" fmla="*/ 16 h 332"/>
              <a:gd name="T44" fmla="*/ 266 w 328"/>
              <a:gd name="T45" fmla="*/ 35 h 332"/>
              <a:gd name="T46" fmla="*/ 293 w 328"/>
              <a:gd name="T47" fmla="*/ 62 h 332"/>
              <a:gd name="T48" fmla="*/ 252 w 328"/>
              <a:gd name="T49" fmla="*/ 93 h 332"/>
              <a:gd name="T50" fmla="*/ 268 w 328"/>
              <a:gd name="T51" fmla="*/ 115 h 332"/>
              <a:gd name="T52" fmla="*/ 276 w 328"/>
              <a:gd name="T53" fmla="*/ 140 h 332"/>
              <a:gd name="T54" fmla="*/ 324 w 328"/>
              <a:gd name="T55" fmla="*/ 128 h 332"/>
              <a:gd name="T56" fmla="*/ 328 w 328"/>
              <a:gd name="T57" fmla="*/ 165 h 332"/>
              <a:gd name="T58" fmla="*/ 324 w 328"/>
              <a:gd name="T59" fmla="*/ 202 h 332"/>
              <a:gd name="T60" fmla="*/ 276 w 328"/>
              <a:gd name="T61" fmla="*/ 192 h 332"/>
              <a:gd name="T62" fmla="*/ 268 w 328"/>
              <a:gd name="T63" fmla="*/ 216 h 332"/>
              <a:gd name="T64" fmla="*/ 252 w 328"/>
              <a:gd name="T65" fmla="*/ 239 h 332"/>
              <a:gd name="T66" fmla="*/ 293 w 328"/>
              <a:gd name="T67" fmla="*/ 270 h 332"/>
              <a:gd name="T68" fmla="*/ 266 w 328"/>
              <a:gd name="T69" fmla="*/ 295 h 332"/>
              <a:gd name="T70" fmla="*/ 235 w 328"/>
              <a:gd name="T71" fmla="*/ 316 h 332"/>
              <a:gd name="T72" fmla="*/ 214 w 328"/>
              <a:gd name="T73" fmla="*/ 270 h 332"/>
              <a:gd name="T74" fmla="*/ 188 w 328"/>
              <a:gd name="T75" fmla="*/ 280 h 332"/>
              <a:gd name="T76" fmla="*/ 163 w 328"/>
              <a:gd name="T77" fmla="*/ 282 h 332"/>
              <a:gd name="T78" fmla="*/ 163 w 328"/>
              <a:gd name="T79" fmla="*/ 332 h 332"/>
              <a:gd name="T80" fmla="*/ 124 w 328"/>
              <a:gd name="T81" fmla="*/ 328 h 332"/>
              <a:gd name="T82" fmla="*/ 89 w 328"/>
              <a:gd name="T83" fmla="*/ 316 h 332"/>
              <a:gd name="T84" fmla="*/ 111 w 328"/>
              <a:gd name="T85" fmla="*/ 270 h 332"/>
              <a:gd name="T86" fmla="*/ 89 w 328"/>
              <a:gd name="T87" fmla="*/ 256 h 332"/>
              <a:gd name="T88" fmla="*/ 72 w 328"/>
              <a:gd name="T89" fmla="*/ 239 h 332"/>
              <a:gd name="T90" fmla="*/ 33 w 328"/>
              <a:gd name="T91" fmla="*/ 270 h 332"/>
              <a:gd name="T92" fmla="*/ 12 w 328"/>
              <a:gd name="T93" fmla="*/ 239 h 332"/>
              <a:gd name="T94" fmla="*/ 0 w 328"/>
              <a:gd name="T95" fmla="*/ 202 h 332"/>
              <a:gd name="T96" fmla="*/ 49 w 328"/>
              <a:gd name="T97" fmla="*/ 192 h 332"/>
              <a:gd name="T98" fmla="*/ 47 w 328"/>
              <a:gd name="T99" fmla="*/ 179 h 332"/>
              <a:gd name="T100" fmla="*/ 45 w 328"/>
              <a:gd name="T101" fmla="*/ 165 h 332"/>
              <a:gd name="T102" fmla="*/ 47 w 328"/>
              <a:gd name="T103" fmla="*/ 152 h 332"/>
              <a:gd name="T104" fmla="*/ 49 w 328"/>
              <a:gd name="T105" fmla="*/ 140 h 332"/>
              <a:gd name="T106" fmla="*/ 0 w 328"/>
              <a:gd name="T107" fmla="*/ 128 h 332"/>
              <a:gd name="T108" fmla="*/ 12 w 328"/>
              <a:gd name="T109" fmla="*/ 93 h 332"/>
              <a:gd name="T110" fmla="*/ 33 w 328"/>
              <a:gd name="T111" fmla="*/ 62 h 332"/>
              <a:gd name="T112" fmla="*/ 72 w 328"/>
              <a:gd name="T113" fmla="*/ 93 h 332"/>
              <a:gd name="T114" fmla="*/ 89 w 328"/>
              <a:gd name="T115" fmla="*/ 74 h 332"/>
              <a:gd name="T116" fmla="*/ 111 w 328"/>
              <a:gd name="T117" fmla="*/ 60 h 332"/>
              <a:gd name="T118" fmla="*/ 89 w 328"/>
              <a:gd name="T119" fmla="*/ 16 h 332"/>
              <a:gd name="T120" fmla="*/ 124 w 328"/>
              <a:gd name="T121" fmla="*/ 4 h 332"/>
              <a:gd name="T122" fmla="*/ 163 w 328"/>
              <a:gd name="T12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8" h="332">
                <a:moveTo>
                  <a:pt x="163" y="95"/>
                </a:moveTo>
                <a:lnTo>
                  <a:pt x="134" y="101"/>
                </a:lnTo>
                <a:lnTo>
                  <a:pt x="113" y="117"/>
                </a:lnTo>
                <a:lnTo>
                  <a:pt x="97" y="138"/>
                </a:lnTo>
                <a:lnTo>
                  <a:pt x="91" y="165"/>
                </a:lnTo>
                <a:lnTo>
                  <a:pt x="97" y="192"/>
                </a:lnTo>
                <a:lnTo>
                  <a:pt x="113" y="216"/>
                </a:lnTo>
                <a:lnTo>
                  <a:pt x="134" y="231"/>
                </a:lnTo>
                <a:lnTo>
                  <a:pt x="163" y="237"/>
                </a:lnTo>
                <a:lnTo>
                  <a:pt x="190" y="231"/>
                </a:lnTo>
                <a:lnTo>
                  <a:pt x="212" y="216"/>
                </a:lnTo>
                <a:lnTo>
                  <a:pt x="227" y="192"/>
                </a:lnTo>
                <a:lnTo>
                  <a:pt x="233" y="165"/>
                </a:lnTo>
                <a:lnTo>
                  <a:pt x="227" y="138"/>
                </a:lnTo>
                <a:lnTo>
                  <a:pt x="212" y="117"/>
                </a:lnTo>
                <a:lnTo>
                  <a:pt x="190" y="101"/>
                </a:lnTo>
                <a:lnTo>
                  <a:pt x="163" y="95"/>
                </a:lnTo>
                <a:close/>
                <a:moveTo>
                  <a:pt x="163" y="0"/>
                </a:moveTo>
                <a:lnTo>
                  <a:pt x="163" y="49"/>
                </a:lnTo>
                <a:lnTo>
                  <a:pt x="188" y="53"/>
                </a:lnTo>
                <a:lnTo>
                  <a:pt x="214" y="60"/>
                </a:lnTo>
                <a:lnTo>
                  <a:pt x="235" y="16"/>
                </a:lnTo>
                <a:lnTo>
                  <a:pt x="266" y="35"/>
                </a:lnTo>
                <a:lnTo>
                  <a:pt x="293" y="62"/>
                </a:lnTo>
                <a:lnTo>
                  <a:pt x="252" y="93"/>
                </a:lnTo>
                <a:lnTo>
                  <a:pt x="268" y="115"/>
                </a:lnTo>
                <a:lnTo>
                  <a:pt x="276" y="140"/>
                </a:lnTo>
                <a:lnTo>
                  <a:pt x="324" y="128"/>
                </a:lnTo>
                <a:lnTo>
                  <a:pt x="328" y="165"/>
                </a:lnTo>
                <a:lnTo>
                  <a:pt x="324" y="202"/>
                </a:lnTo>
                <a:lnTo>
                  <a:pt x="276" y="192"/>
                </a:lnTo>
                <a:lnTo>
                  <a:pt x="268" y="216"/>
                </a:lnTo>
                <a:lnTo>
                  <a:pt x="252" y="239"/>
                </a:lnTo>
                <a:lnTo>
                  <a:pt x="293" y="270"/>
                </a:lnTo>
                <a:lnTo>
                  <a:pt x="266" y="295"/>
                </a:lnTo>
                <a:lnTo>
                  <a:pt x="235" y="316"/>
                </a:lnTo>
                <a:lnTo>
                  <a:pt x="214" y="270"/>
                </a:lnTo>
                <a:lnTo>
                  <a:pt x="188" y="280"/>
                </a:lnTo>
                <a:lnTo>
                  <a:pt x="163" y="282"/>
                </a:lnTo>
                <a:lnTo>
                  <a:pt x="163" y="332"/>
                </a:lnTo>
                <a:lnTo>
                  <a:pt x="124" y="328"/>
                </a:lnTo>
                <a:lnTo>
                  <a:pt x="89" y="316"/>
                </a:lnTo>
                <a:lnTo>
                  <a:pt x="111" y="270"/>
                </a:lnTo>
                <a:lnTo>
                  <a:pt x="89" y="256"/>
                </a:lnTo>
                <a:lnTo>
                  <a:pt x="72" y="239"/>
                </a:lnTo>
                <a:lnTo>
                  <a:pt x="33" y="270"/>
                </a:lnTo>
                <a:lnTo>
                  <a:pt x="12" y="239"/>
                </a:lnTo>
                <a:lnTo>
                  <a:pt x="0" y="202"/>
                </a:lnTo>
                <a:lnTo>
                  <a:pt x="49" y="192"/>
                </a:lnTo>
                <a:lnTo>
                  <a:pt x="47" y="179"/>
                </a:lnTo>
                <a:lnTo>
                  <a:pt x="45" y="165"/>
                </a:lnTo>
                <a:lnTo>
                  <a:pt x="47" y="152"/>
                </a:lnTo>
                <a:lnTo>
                  <a:pt x="49" y="140"/>
                </a:lnTo>
                <a:lnTo>
                  <a:pt x="0" y="128"/>
                </a:lnTo>
                <a:lnTo>
                  <a:pt x="12" y="93"/>
                </a:lnTo>
                <a:lnTo>
                  <a:pt x="33" y="62"/>
                </a:lnTo>
                <a:lnTo>
                  <a:pt x="72" y="93"/>
                </a:lnTo>
                <a:lnTo>
                  <a:pt x="89" y="74"/>
                </a:lnTo>
                <a:lnTo>
                  <a:pt x="111" y="60"/>
                </a:lnTo>
                <a:lnTo>
                  <a:pt x="89" y="16"/>
                </a:lnTo>
                <a:lnTo>
                  <a:pt x="124" y="4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lumMod val="65000"/>
              <a:alpha val="47843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8" name="Freeform 15422">
            <a:extLst>
              <a:ext uri="{FF2B5EF4-FFF2-40B4-BE49-F238E27FC236}">
                <a16:creationId xmlns:a16="http://schemas.microsoft.com/office/drawing/2014/main" id="{5A51D4C4-1163-41BD-A71A-06EF0F686C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1145" y="2779223"/>
            <a:ext cx="1526324" cy="1530438"/>
          </a:xfrm>
          <a:custGeom>
            <a:avLst/>
            <a:gdLst>
              <a:gd name="T0" fmla="*/ 609 w 1456"/>
              <a:gd name="T1" fmla="*/ 938 h 1460"/>
              <a:gd name="T2" fmla="*/ 564 w 1456"/>
              <a:gd name="T3" fmla="*/ 1102 h 1460"/>
              <a:gd name="T4" fmla="*/ 683 w 1456"/>
              <a:gd name="T5" fmla="*/ 1221 h 1460"/>
              <a:gd name="T6" fmla="*/ 847 w 1456"/>
              <a:gd name="T7" fmla="*/ 1176 h 1460"/>
              <a:gd name="T8" fmla="*/ 892 w 1456"/>
              <a:gd name="T9" fmla="*/ 1012 h 1460"/>
              <a:gd name="T10" fmla="*/ 773 w 1456"/>
              <a:gd name="T11" fmla="*/ 893 h 1460"/>
              <a:gd name="T12" fmla="*/ 673 w 1456"/>
              <a:gd name="T13" fmla="*/ 677 h 1460"/>
              <a:gd name="T14" fmla="*/ 673 w 1456"/>
              <a:gd name="T15" fmla="*/ 786 h 1460"/>
              <a:gd name="T16" fmla="*/ 783 w 1456"/>
              <a:gd name="T17" fmla="*/ 786 h 1460"/>
              <a:gd name="T18" fmla="*/ 783 w 1456"/>
              <a:gd name="T19" fmla="*/ 677 h 1460"/>
              <a:gd name="T20" fmla="*/ 1009 w 1456"/>
              <a:gd name="T21" fmla="*/ 567 h 1460"/>
              <a:gd name="T22" fmla="*/ 889 w 1456"/>
              <a:gd name="T23" fmla="*/ 687 h 1460"/>
              <a:gd name="T24" fmla="*/ 934 w 1456"/>
              <a:gd name="T25" fmla="*/ 851 h 1460"/>
              <a:gd name="T26" fmla="*/ 1098 w 1456"/>
              <a:gd name="T27" fmla="*/ 895 h 1460"/>
              <a:gd name="T28" fmla="*/ 1218 w 1456"/>
              <a:gd name="T29" fmla="*/ 776 h 1460"/>
              <a:gd name="T30" fmla="*/ 1173 w 1456"/>
              <a:gd name="T31" fmla="*/ 609 h 1460"/>
              <a:gd name="T32" fmla="*/ 402 w 1456"/>
              <a:gd name="T33" fmla="*/ 560 h 1460"/>
              <a:gd name="T34" fmla="*/ 256 w 1456"/>
              <a:gd name="T35" fmla="*/ 644 h 1460"/>
              <a:gd name="T36" fmla="*/ 256 w 1456"/>
              <a:gd name="T37" fmla="*/ 816 h 1460"/>
              <a:gd name="T38" fmla="*/ 402 w 1456"/>
              <a:gd name="T39" fmla="*/ 900 h 1460"/>
              <a:gd name="T40" fmla="*/ 549 w 1456"/>
              <a:gd name="T41" fmla="*/ 816 h 1460"/>
              <a:gd name="T42" fmla="*/ 549 w 1456"/>
              <a:gd name="T43" fmla="*/ 644 h 1460"/>
              <a:gd name="T44" fmla="*/ 402 w 1456"/>
              <a:gd name="T45" fmla="*/ 560 h 1460"/>
              <a:gd name="T46" fmla="*/ 609 w 1456"/>
              <a:gd name="T47" fmla="*/ 284 h 1460"/>
              <a:gd name="T48" fmla="*/ 564 w 1456"/>
              <a:gd name="T49" fmla="*/ 450 h 1460"/>
              <a:gd name="T50" fmla="*/ 683 w 1456"/>
              <a:gd name="T51" fmla="*/ 570 h 1460"/>
              <a:gd name="T52" fmla="*/ 847 w 1456"/>
              <a:gd name="T53" fmla="*/ 525 h 1460"/>
              <a:gd name="T54" fmla="*/ 892 w 1456"/>
              <a:gd name="T55" fmla="*/ 361 h 1460"/>
              <a:gd name="T56" fmla="*/ 773 w 1456"/>
              <a:gd name="T57" fmla="*/ 241 h 1460"/>
              <a:gd name="T58" fmla="*/ 837 w 1456"/>
              <a:gd name="T59" fmla="*/ 87 h 1460"/>
              <a:gd name="T60" fmla="*/ 1056 w 1456"/>
              <a:gd name="T61" fmla="*/ 80 h 1460"/>
              <a:gd name="T62" fmla="*/ 1195 w 1456"/>
              <a:gd name="T63" fmla="*/ 172 h 1460"/>
              <a:gd name="T64" fmla="*/ 1310 w 1456"/>
              <a:gd name="T65" fmla="*/ 291 h 1460"/>
              <a:gd name="T66" fmla="*/ 1339 w 1456"/>
              <a:gd name="T67" fmla="*/ 508 h 1460"/>
              <a:gd name="T68" fmla="*/ 1377 w 1456"/>
              <a:gd name="T69" fmla="*/ 684 h 1460"/>
              <a:gd name="T70" fmla="*/ 1439 w 1456"/>
              <a:gd name="T71" fmla="*/ 893 h 1460"/>
              <a:gd name="T72" fmla="*/ 1387 w 1456"/>
              <a:gd name="T73" fmla="*/ 1047 h 1460"/>
              <a:gd name="T74" fmla="*/ 1300 w 1456"/>
              <a:gd name="T75" fmla="*/ 1184 h 1460"/>
              <a:gd name="T76" fmla="*/ 1098 w 1456"/>
              <a:gd name="T77" fmla="*/ 1266 h 1460"/>
              <a:gd name="T78" fmla="*/ 939 w 1456"/>
              <a:gd name="T79" fmla="*/ 1348 h 1460"/>
              <a:gd name="T80" fmla="*/ 753 w 1456"/>
              <a:gd name="T81" fmla="*/ 1460 h 1460"/>
              <a:gd name="T82" fmla="*/ 668 w 1456"/>
              <a:gd name="T83" fmla="*/ 1457 h 1460"/>
              <a:gd name="T84" fmla="*/ 487 w 1456"/>
              <a:gd name="T85" fmla="*/ 1338 h 1460"/>
              <a:gd name="T86" fmla="*/ 333 w 1456"/>
              <a:gd name="T87" fmla="*/ 1249 h 1460"/>
              <a:gd name="T88" fmla="*/ 134 w 1456"/>
              <a:gd name="T89" fmla="*/ 1157 h 1460"/>
              <a:gd name="T90" fmla="*/ 54 w 1456"/>
              <a:gd name="T91" fmla="*/ 1012 h 1460"/>
              <a:gd name="T92" fmla="*/ 10 w 1456"/>
              <a:gd name="T93" fmla="*/ 853 h 1460"/>
              <a:gd name="T94" fmla="*/ 79 w 1456"/>
              <a:gd name="T95" fmla="*/ 684 h 1460"/>
              <a:gd name="T96" fmla="*/ 49 w 1456"/>
              <a:gd name="T97" fmla="*/ 465 h 1460"/>
              <a:gd name="T98" fmla="*/ 126 w 1456"/>
              <a:gd name="T99" fmla="*/ 319 h 1460"/>
              <a:gd name="T100" fmla="*/ 236 w 1456"/>
              <a:gd name="T101" fmla="*/ 192 h 1460"/>
              <a:gd name="T102" fmla="*/ 452 w 1456"/>
              <a:gd name="T103" fmla="*/ 140 h 1460"/>
              <a:gd name="T104" fmla="*/ 621 w 1456"/>
              <a:gd name="T105" fmla="*/ 87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56" h="1460">
                <a:moveTo>
                  <a:pt x="728" y="888"/>
                </a:moveTo>
                <a:lnTo>
                  <a:pt x="683" y="893"/>
                </a:lnTo>
                <a:lnTo>
                  <a:pt x="641" y="910"/>
                </a:lnTo>
                <a:lnTo>
                  <a:pt x="609" y="938"/>
                </a:lnTo>
                <a:lnTo>
                  <a:pt x="581" y="970"/>
                </a:lnTo>
                <a:lnTo>
                  <a:pt x="564" y="1012"/>
                </a:lnTo>
                <a:lnTo>
                  <a:pt x="559" y="1057"/>
                </a:lnTo>
                <a:lnTo>
                  <a:pt x="564" y="1102"/>
                </a:lnTo>
                <a:lnTo>
                  <a:pt x="581" y="1142"/>
                </a:lnTo>
                <a:lnTo>
                  <a:pt x="609" y="1176"/>
                </a:lnTo>
                <a:lnTo>
                  <a:pt x="641" y="1204"/>
                </a:lnTo>
                <a:lnTo>
                  <a:pt x="683" y="1221"/>
                </a:lnTo>
                <a:lnTo>
                  <a:pt x="728" y="1226"/>
                </a:lnTo>
                <a:lnTo>
                  <a:pt x="773" y="1221"/>
                </a:lnTo>
                <a:lnTo>
                  <a:pt x="812" y="1204"/>
                </a:lnTo>
                <a:lnTo>
                  <a:pt x="847" y="1176"/>
                </a:lnTo>
                <a:lnTo>
                  <a:pt x="875" y="1142"/>
                </a:lnTo>
                <a:lnTo>
                  <a:pt x="892" y="1102"/>
                </a:lnTo>
                <a:lnTo>
                  <a:pt x="897" y="1057"/>
                </a:lnTo>
                <a:lnTo>
                  <a:pt x="892" y="1012"/>
                </a:lnTo>
                <a:lnTo>
                  <a:pt x="875" y="970"/>
                </a:lnTo>
                <a:lnTo>
                  <a:pt x="847" y="938"/>
                </a:lnTo>
                <a:lnTo>
                  <a:pt x="812" y="910"/>
                </a:lnTo>
                <a:lnTo>
                  <a:pt x="773" y="893"/>
                </a:lnTo>
                <a:lnTo>
                  <a:pt x="728" y="888"/>
                </a:lnTo>
                <a:close/>
                <a:moveTo>
                  <a:pt x="728" y="652"/>
                </a:moveTo>
                <a:lnTo>
                  <a:pt x="698" y="659"/>
                </a:lnTo>
                <a:lnTo>
                  <a:pt x="673" y="677"/>
                </a:lnTo>
                <a:lnTo>
                  <a:pt x="656" y="701"/>
                </a:lnTo>
                <a:lnTo>
                  <a:pt x="651" y="731"/>
                </a:lnTo>
                <a:lnTo>
                  <a:pt x="656" y="761"/>
                </a:lnTo>
                <a:lnTo>
                  <a:pt x="673" y="786"/>
                </a:lnTo>
                <a:lnTo>
                  <a:pt x="698" y="803"/>
                </a:lnTo>
                <a:lnTo>
                  <a:pt x="728" y="808"/>
                </a:lnTo>
                <a:lnTo>
                  <a:pt x="758" y="803"/>
                </a:lnTo>
                <a:lnTo>
                  <a:pt x="783" y="786"/>
                </a:lnTo>
                <a:lnTo>
                  <a:pt x="800" y="761"/>
                </a:lnTo>
                <a:lnTo>
                  <a:pt x="805" y="731"/>
                </a:lnTo>
                <a:lnTo>
                  <a:pt x="800" y="701"/>
                </a:lnTo>
                <a:lnTo>
                  <a:pt x="783" y="677"/>
                </a:lnTo>
                <a:lnTo>
                  <a:pt x="758" y="659"/>
                </a:lnTo>
                <a:lnTo>
                  <a:pt x="728" y="652"/>
                </a:lnTo>
                <a:close/>
                <a:moveTo>
                  <a:pt x="1054" y="560"/>
                </a:moveTo>
                <a:lnTo>
                  <a:pt x="1009" y="567"/>
                </a:lnTo>
                <a:lnTo>
                  <a:pt x="969" y="585"/>
                </a:lnTo>
                <a:lnTo>
                  <a:pt x="934" y="609"/>
                </a:lnTo>
                <a:lnTo>
                  <a:pt x="907" y="644"/>
                </a:lnTo>
                <a:lnTo>
                  <a:pt x="889" y="687"/>
                </a:lnTo>
                <a:lnTo>
                  <a:pt x="885" y="731"/>
                </a:lnTo>
                <a:lnTo>
                  <a:pt x="889" y="776"/>
                </a:lnTo>
                <a:lnTo>
                  <a:pt x="907" y="816"/>
                </a:lnTo>
                <a:lnTo>
                  <a:pt x="934" y="851"/>
                </a:lnTo>
                <a:lnTo>
                  <a:pt x="969" y="878"/>
                </a:lnTo>
                <a:lnTo>
                  <a:pt x="1009" y="895"/>
                </a:lnTo>
                <a:lnTo>
                  <a:pt x="1054" y="900"/>
                </a:lnTo>
                <a:lnTo>
                  <a:pt x="1098" y="895"/>
                </a:lnTo>
                <a:lnTo>
                  <a:pt x="1141" y="878"/>
                </a:lnTo>
                <a:lnTo>
                  <a:pt x="1173" y="851"/>
                </a:lnTo>
                <a:lnTo>
                  <a:pt x="1200" y="816"/>
                </a:lnTo>
                <a:lnTo>
                  <a:pt x="1218" y="776"/>
                </a:lnTo>
                <a:lnTo>
                  <a:pt x="1223" y="731"/>
                </a:lnTo>
                <a:lnTo>
                  <a:pt x="1218" y="687"/>
                </a:lnTo>
                <a:lnTo>
                  <a:pt x="1200" y="644"/>
                </a:lnTo>
                <a:lnTo>
                  <a:pt x="1173" y="609"/>
                </a:lnTo>
                <a:lnTo>
                  <a:pt x="1141" y="585"/>
                </a:lnTo>
                <a:lnTo>
                  <a:pt x="1098" y="567"/>
                </a:lnTo>
                <a:lnTo>
                  <a:pt x="1054" y="560"/>
                </a:lnTo>
                <a:close/>
                <a:moveTo>
                  <a:pt x="402" y="560"/>
                </a:moveTo>
                <a:lnTo>
                  <a:pt x="358" y="567"/>
                </a:lnTo>
                <a:lnTo>
                  <a:pt x="315" y="585"/>
                </a:lnTo>
                <a:lnTo>
                  <a:pt x="283" y="609"/>
                </a:lnTo>
                <a:lnTo>
                  <a:pt x="256" y="644"/>
                </a:lnTo>
                <a:lnTo>
                  <a:pt x="238" y="687"/>
                </a:lnTo>
                <a:lnTo>
                  <a:pt x="233" y="731"/>
                </a:lnTo>
                <a:lnTo>
                  <a:pt x="238" y="776"/>
                </a:lnTo>
                <a:lnTo>
                  <a:pt x="256" y="816"/>
                </a:lnTo>
                <a:lnTo>
                  <a:pt x="283" y="851"/>
                </a:lnTo>
                <a:lnTo>
                  <a:pt x="315" y="878"/>
                </a:lnTo>
                <a:lnTo>
                  <a:pt x="358" y="895"/>
                </a:lnTo>
                <a:lnTo>
                  <a:pt x="402" y="900"/>
                </a:lnTo>
                <a:lnTo>
                  <a:pt x="447" y="895"/>
                </a:lnTo>
                <a:lnTo>
                  <a:pt x="487" y="878"/>
                </a:lnTo>
                <a:lnTo>
                  <a:pt x="522" y="851"/>
                </a:lnTo>
                <a:lnTo>
                  <a:pt x="549" y="816"/>
                </a:lnTo>
                <a:lnTo>
                  <a:pt x="566" y="776"/>
                </a:lnTo>
                <a:lnTo>
                  <a:pt x="571" y="731"/>
                </a:lnTo>
                <a:lnTo>
                  <a:pt x="566" y="687"/>
                </a:lnTo>
                <a:lnTo>
                  <a:pt x="549" y="644"/>
                </a:lnTo>
                <a:lnTo>
                  <a:pt x="522" y="609"/>
                </a:lnTo>
                <a:lnTo>
                  <a:pt x="487" y="585"/>
                </a:lnTo>
                <a:lnTo>
                  <a:pt x="447" y="567"/>
                </a:lnTo>
                <a:lnTo>
                  <a:pt x="402" y="560"/>
                </a:lnTo>
                <a:close/>
                <a:moveTo>
                  <a:pt x="728" y="234"/>
                </a:moveTo>
                <a:lnTo>
                  <a:pt x="683" y="241"/>
                </a:lnTo>
                <a:lnTo>
                  <a:pt x="641" y="259"/>
                </a:lnTo>
                <a:lnTo>
                  <a:pt x="609" y="284"/>
                </a:lnTo>
                <a:lnTo>
                  <a:pt x="581" y="319"/>
                </a:lnTo>
                <a:lnTo>
                  <a:pt x="564" y="361"/>
                </a:lnTo>
                <a:lnTo>
                  <a:pt x="559" y="406"/>
                </a:lnTo>
                <a:lnTo>
                  <a:pt x="564" y="450"/>
                </a:lnTo>
                <a:lnTo>
                  <a:pt x="581" y="490"/>
                </a:lnTo>
                <a:lnTo>
                  <a:pt x="609" y="525"/>
                </a:lnTo>
                <a:lnTo>
                  <a:pt x="641" y="552"/>
                </a:lnTo>
                <a:lnTo>
                  <a:pt x="683" y="570"/>
                </a:lnTo>
                <a:lnTo>
                  <a:pt x="728" y="575"/>
                </a:lnTo>
                <a:lnTo>
                  <a:pt x="773" y="570"/>
                </a:lnTo>
                <a:lnTo>
                  <a:pt x="812" y="552"/>
                </a:lnTo>
                <a:lnTo>
                  <a:pt x="847" y="525"/>
                </a:lnTo>
                <a:lnTo>
                  <a:pt x="875" y="490"/>
                </a:lnTo>
                <a:lnTo>
                  <a:pt x="892" y="450"/>
                </a:lnTo>
                <a:lnTo>
                  <a:pt x="897" y="406"/>
                </a:lnTo>
                <a:lnTo>
                  <a:pt x="892" y="361"/>
                </a:lnTo>
                <a:lnTo>
                  <a:pt x="875" y="319"/>
                </a:lnTo>
                <a:lnTo>
                  <a:pt x="847" y="284"/>
                </a:lnTo>
                <a:lnTo>
                  <a:pt x="812" y="259"/>
                </a:lnTo>
                <a:lnTo>
                  <a:pt x="773" y="241"/>
                </a:lnTo>
                <a:lnTo>
                  <a:pt x="728" y="234"/>
                </a:lnTo>
                <a:close/>
                <a:moveTo>
                  <a:pt x="728" y="0"/>
                </a:moveTo>
                <a:lnTo>
                  <a:pt x="825" y="8"/>
                </a:lnTo>
                <a:lnTo>
                  <a:pt x="837" y="87"/>
                </a:lnTo>
                <a:lnTo>
                  <a:pt x="877" y="97"/>
                </a:lnTo>
                <a:lnTo>
                  <a:pt x="917" y="25"/>
                </a:lnTo>
                <a:lnTo>
                  <a:pt x="989" y="50"/>
                </a:lnTo>
                <a:lnTo>
                  <a:pt x="1056" y="80"/>
                </a:lnTo>
                <a:lnTo>
                  <a:pt x="1041" y="159"/>
                </a:lnTo>
                <a:lnTo>
                  <a:pt x="1073" y="179"/>
                </a:lnTo>
                <a:lnTo>
                  <a:pt x="1136" y="127"/>
                </a:lnTo>
                <a:lnTo>
                  <a:pt x="1195" y="172"/>
                </a:lnTo>
                <a:lnTo>
                  <a:pt x="1250" y="222"/>
                </a:lnTo>
                <a:lnTo>
                  <a:pt x="1210" y="294"/>
                </a:lnTo>
                <a:lnTo>
                  <a:pt x="1235" y="321"/>
                </a:lnTo>
                <a:lnTo>
                  <a:pt x="1310" y="291"/>
                </a:lnTo>
                <a:lnTo>
                  <a:pt x="1352" y="353"/>
                </a:lnTo>
                <a:lnTo>
                  <a:pt x="1389" y="420"/>
                </a:lnTo>
                <a:lnTo>
                  <a:pt x="1327" y="475"/>
                </a:lnTo>
                <a:lnTo>
                  <a:pt x="1339" y="508"/>
                </a:lnTo>
                <a:lnTo>
                  <a:pt x="1421" y="503"/>
                </a:lnTo>
                <a:lnTo>
                  <a:pt x="1441" y="577"/>
                </a:lnTo>
                <a:lnTo>
                  <a:pt x="1454" y="652"/>
                </a:lnTo>
                <a:lnTo>
                  <a:pt x="1377" y="684"/>
                </a:lnTo>
                <a:lnTo>
                  <a:pt x="1379" y="719"/>
                </a:lnTo>
                <a:lnTo>
                  <a:pt x="1456" y="741"/>
                </a:lnTo>
                <a:lnTo>
                  <a:pt x="1451" y="818"/>
                </a:lnTo>
                <a:lnTo>
                  <a:pt x="1439" y="893"/>
                </a:lnTo>
                <a:lnTo>
                  <a:pt x="1359" y="895"/>
                </a:lnTo>
                <a:lnTo>
                  <a:pt x="1349" y="930"/>
                </a:lnTo>
                <a:lnTo>
                  <a:pt x="1416" y="975"/>
                </a:lnTo>
                <a:lnTo>
                  <a:pt x="1387" y="1047"/>
                </a:lnTo>
                <a:lnTo>
                  <a:pt x="1349" y="1114"/>
                </a:lnTo>
                <a:lnTo>
                  <a:pt x="1272" y="1092"/>
                </a:lnTo>
                <a:lnTo>
                  <a:pt x="1252" y="1119"/>
                </a:lnTo>
                <a:lnTo>
                  <a:pt x="1300" y="1184"/>
                </a:lnTo>
                <a:lnTo>
                  <a:pt x="1250" y="1241"/>
                </a:lnTo>
                <a:lnTo>
                  <a:pt x="1193" y="1293"/>
                </a:lnTo>
                <a:lnTo>
                  <a:pt x="1126" y="1246"/>
                </a:lnTo>
                <a:lnTo>
                  <a:pt x="1098" y="1266"/>
                </a:lnTo>
                <a:lnTo>
                  <a:pt x="1123" y="1343"/>
                </a:lnTo>
                <a:lnTo>
                  <a:pt x="1058" y="1383"/>
                </a:lnTo>
                <a:lnTo>
                  <a:pt x="986" y="1413"/>
                </a:lnTo>
                <a:lnTo>
                  <a:pt x="939" y="1348"/>
                </a:lnTo>
                <a:lnTo>
                  <a:pt x="907" y="1358"/>
                </a:lnTo>
                <a:lnTo>
                  <a:pt x="907" y="1440"/>
                </a:lnTo>
                <a:lnTo>
                  <a:pt x="830" y="1452"/>
                </a:lnTo>
                <a:lnTo>
                  <a:pt x="753" y="1460"/>
                </a:lnTo>
                <a:lnTo>
                  <a:pt x="730" y="1383"/>
                </a:lnTo>
                <a:lnTo>
                  <a:pt x="728" y="1383"/>
                </a:lnTo>
                <a:lnTo>
                  <a:pt x="696" y="1383"/>
                </a:lnTo>
                <a:lnTo>
                  <a:pt x="668" y="1457"/>
                </a:lnTo>
                <a:lnTo>
                  <a:pt x="591" y="1447"/>
                </a:lnTo>
                <a:lnTo>
                  <a:pt x="517" y="1430"/>
                </a:lnTo>
                <a:lnTo>
                  <a:pt x="519" y="1348"/>
                </a:lnTo>
                <a:lnTo>
                  <a:pt x="487" y="1338"/>
                </a:lnTo>
                <a:lnTo>
                  <a:pt x="437" y="1400"/>
                </a:lnTo>
                <a:lnTo>
                  <a:pt x="368" y="1365"/>
                </a:lnTo>
                <a:lnTo>
                  <a:pt x="303" y="1326"/>
                </a:lnTo>
                <a:lnTo>
                  <a:pt x="333" y="1249"/>
                </a:lnTo>
                <a:lnTo>
                  <a:pt x="305" y="1226"/>
                </a:lnTo>
                <a:lnTo>
                  <a:pt x="236" y="1268"/>
                </a:lnTo>
                <a:lnTo>
                  <a:pt x="181" y="1216"/>
                </a:lnTo>
                <a:lnTo>
                  <a:pt x="134" y="1157"/>
                </a:lnTo>
                <a:lnTo>
                  <a:pt x="186" y="1094"/>
                </a:lnTo>
                <a:lnTo>
                  <a:pt x="166" y="1062"/>
                </a:lnTo>
                <a:lnTo>
                  <a:pt x="87" y="1079"/>
                </a:lnTo>
                <a:lnTo>
                  <a:pt x="54" y="1012"/>
                </a:lnTo>
                <a:lnTo>
                  <a:pt x="30" y="940"/>
                </a:lnTo>
                <a:lnTo>
                  <a:pt x="99" y="898"/>
                </a:lnTo>
                <a:lnTo>
                  <a:pt x="89" y="861"/>
                </a:lnTo>
                <a:lnTo>
                  <a:pt x="10" y="853"/>
                </a:lnTo>
                <a:lnTo>
                  <a:pt x="2" y="793"/>
                </a:lnTo>
                <a:lnTo>
                  <a:pt x="0" y="731"/>
                </a:lnTo>
                <a:lnTo>
                  <a:pt x="0" y="701"/>
                </a:lnTo>
                <a:lnTo>
                  <a:pt x="79" y="684"/>
                </a:lnTo>
                <a:lnTo>
                  <a:pt x="82" y="644"/>
                </a:lnTo>
                <a:lnTo>
                  <a:pt x="10" y="612"/>
                </a:lnTo>
                <a:lnTo>
                  <a:pt x="25" y="537"/>
                </a:lnTo>
                <a:lnTo>
                  <a:pt x="49" y="465"/>
                </a:lnTo>
                <a:lnTo>
                  <a:pt x="129" y="475"/>
                </a:lnTo>
                <a:lnTo>
                  <a:pt x="146" y="438"/>
                </a:lnTo>
                <a:lnTo>
                  <a:pt x="87" y="381"/>
                </a:lnTo>
                <a:lnTo>
                  <a:pt x="126" y="319"/>
                </a:lnTo>
                <a:lnTo>
                  <a:pt x="171" y="259"/>
                </a:lnTo>
                <a:lnTo>
                  <a:pt x="246" y="294"/>
                </a:lnTo>
                <a:lnTo>
                  <a:pt x="273" y="264"/>
                </a:lnTo>
                <a:lnTo>
                  <a:pt x="236" y="192"/>
                </a:lnTo>
                <a:lnTo>
                  <a:pt x="295" y="144"/>
                </a:lnTo>
                <a:lnTo>
                  <a:pt x="358" y="102"/>
                </a:lnTo>
                <a:lnTo>
                  <a:pt x="415" y="159"/>
                </a:lnTo>
                <a:lnTo>
                  <a:pt x="452" y="140"/>
                </a:lnTo>
                <a:lnTo>
                  <a:pt x="440" y="60"/>
                </a:lnTo>
                <a:lnTo>
                  <a:pt x="509" y="35"/>
                </a:lnTo>
                <a:lnTo>
                  <a:pt x="584" y="15"/>
                </a:lnTo>
                <a:lnTo>
                  <a:pt x="621" y="87"/>
                </a:lnTo>
                <a:lnTo>
                  <a:pt x="661" y="82"/>
                </a:lnTo>
                <a:lnTo>
                  <a:pt x="676" y="3"/>
                </a:lnTo>
                <a:lnTo>
                  <a:pt x="72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9" name="Freeform 15433">
            <a:extLst>
              <a:ext uri="{FF2B5EF4-FFF2-40B4-BE49-F238E27FC236}">
                <a16:creationId xmlns:a16="http://schemas.microsoft.com/office/drawing/2014/main" id="{D616D834-95F9-45CC-A882-0A38B29F09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0760" y="3813837"/>
            <a:ext cx="997498" cy="995630"/>
          </a:xfrm>
          <a:custGeom>
            <a:avLst/>
            <a:gdLst>
              <a:gd name="T0" fmla="*/ 567 w 1099"/>
              <a:gd name="T1" fmla="*/ 699 h 1097"/>
              <a:gd name="T2" fmla="*/ 721 w 1099"/>
              <a:gd name="T3" fmla="*/ 950 h 1097"/>
              <a:gd name="T4" fmla="*/ 646 w 1099"/>
              <a:gd name="T5" fmla="*/ 667 h 1097"/>
              <a:gd name="T6" fmla="*/ 311 w 1099"/>
              <a:gd name="T7" fmla="*/ 916 h 1097"/>
              <a:gd name="T8" fmla="*/ 532 w 1099"/>
              <a:gd name="T9" fmla="*/ 985 h 1097"/>
              <a:gd name="T10" fmla="*/ 452 w 1099"/>
              <a:gd name="T11" fmla="*/ 667 h 1097"/>
              <a:gd name="T12" fmla="*/ 669 w 1099"/>
              <a:gd name="T13" fmla="*/ 642 h 1097"/>
              <a:gd name="T14" fmla="*/ 954 w 1099"/>
              <a:gd name="T15" fmla="*/ 717 h 1097"/>
              <a:gd name="T16" fmla="*/ 701 w 1099"/>
              <a:gd name="T17" fmla="*/ 562 h 1097"/>
              <a:gd name="T18" fmla="*/ 147 w 1099"/>
              <a:gd name="T19" fmla="*/ 717 h 1097"/>
              <a:gd name="T20" fmla="*/ 430 w 1099"/>
              <a:gd name="T21" fmla="*/ 642 h 1097"/>
              <a:gd name="T22" fmla="*/ 112 w 1099"/>
              <a:gd name="T23" fmla="*/ 562 h 1097"/>
              <a:gd name="T24" fmla="*/ 495 w 1099"/>
              <a:gd name="T25" fmla="*/ 493 h 1097"/>
              <a:gd name="T26" fmla="*/ 477 w 1099"/>
              <a:gd name="T27" fmla="*/ 577 h 1097"/>
              <a:gd name="T28" fmla="*/ 549 w 1099"/>
              <a:gd name="T29" fmla="*/ 627 h 1097"/>
              <a:gd name="T30" fmla="*/ 621 w 1099"/>
              <a:gd name="T31" fmla="*/ 577 h 1097"/>
              <a:gd name="T32" fmla="*/ 604 w 1099"/>
              <a:gd name="T33" fmla="*/ 493 h 1097"/>
              <a:gd name="T34" fmla="*/ 870 w 1099"/>
              <a:gd name="T35" fmla="*/ 249 h 1097"/>
              <a:gd name="T36" fmla="*/ 701 w 1099"/>
              <a:gd name="T37" fmla="*/ 530 h 1097"/>
              <a:gd name="T38" fmla="*/ 952 w 1099"/>
              <a:gd name="T39" fmla="*/ 376 h 1097"/>
              <a:gd name="T40" fmla="*/ 229 w 1099"/>
              <a:gd name="T41" fmla="*/ 249 h 1097"/>
              <a:gd name="T42" fmla="*/ 122 w 1099"/>
              <a:gd name="T43" fmla="*/ 451 h 1097"/>
              <a:gd name="T44" fmla="*/ 410 w 1099"/>
              <a:gd name="T45" fmla="*/ 488 h 1097"/>
              <a:gd name="T46" fmla="*/ 567 w 1099"/>
              <a:gd name="T47" fmla="*/ 110 h 1097"/>
              <a:gd name="T48" fmla="*/ 644 w 1099"/>
              <a:gd name="T49" fmla="*/ 428 h 1097"/>
              <a:gd name="T50" fmla="*/ 718 w 1099"/>
              <a:gd name="T51" fmla="*/ 145 h 1097"/>
              <a:gd name="T52" fmla="*/ 532 w 1099"/>
              <a:gd name="T53" fmla="*/ 110 h 1097"/>
              <a:gd name="T54" fmla="*/ 313 w 1099"/>
              <a:gd name="T55" fmla="*/ 179 h 1097"/>
              <a:gd name="T56" fmla="*/ 492 w 1099"/>
              <a:gd name="T57" fmla="*/ 408 h 1097"/>
              <a:gd name="T58" fmla="*/ 549 w 1099"/>
              <a:gd name="T59" fmla="*/ 0 h 1097"/>
              <a:gd name="T60" fmla="*/ 661 w 1099"/>
              <a:gd name="T61" fmla="*/ 70 h 1097"/>
              <a:gd name="T62" fmla="*/ 798 w 1099"/>
              <a:gd name="T63" fmla="*/ 58 h 1097"/>
              <a:gd name="T64" fmla="*/ 857 w 1099"/>
              <a:gd name="T65" fmla="*/ 92 h 1097"/>
              <a:gd name="T66" fmla="*/ 912 w 1099"/>
              <a:gd name="T67" fmla="*/ 219 h 1097"/>
              <a:gd name="T68" fmla="*/ 1019 w 1099"/>
              <a:gd name="T69" fmla="*/ 264 h 1097"/>
              <a:gd name="T70" fmla="*/ 1012 w 1099"/>
              <a:gd name="T71" fmla="*/ 381 h 1097"/>
              <a:gd name="T72" fmla="*/ 1096 w 1099"/>
              <a:gd name="T73" fmla="*/ 490 h 1097"/>
              <a:gd name="T74" fmla="*/ 1099 w 1099"/>
              <a:gd name="T75" fmla="*/ 555 h 1097"/>
              <a:gd name="T76" fmla="*/ 1024 w 1099"/>
              <a:gd name="T77" fmla="*/ 672 h 1097"/>
              <a:gd name="T78" fmla="*/ 1044 w 1099"/>
              <a:gd name="T79" fmla="*/ 786 h 1097"/>
              <a:gd name="T80" fmla="*/ 944 w 1099"/>
              <a:gd name="T81" fmla="*/ 841 h 1097"/>
              <a:gd name="T82" fmla="*/ 900 w 1099"/>
              <a:gd name="T83" fmla="*/ 970 h 1097"/>
              <a:gd name="T84" fmla="*/ 848 w 1099"/>
              <a:gd name="T85" fmla="*/ 1010 h 1097"/>
              <a:gd name="T86" fmla="*/ 708 w 1099"/>
              <a:gd name="T87" fmla="*/ 1012 h 1097"/>
              <a:gd name="T88" fmla="*/ 626 w 1099"/>
              <a:gd name="T89" fmla="*/ 1092 h 1097"/>
              <a:gd name="T90" fmla="*/ 549 w 1099"/>
              <a:gd name="T91" fmla="*/ 1040 h 1097"/>
              <a:gd name="T92" fmla="*/ 447 w 1099"/>
              <a:gd name="T93" fmla="*/ 1087 h 1097"/>
              <a:gd name="T94" fmla="*/ 368 w 1099"/>
              <a:gd name="T95" fmla="*/ 1005 h 1097"/>
              <a:gd name="T96" fmla="*/ 231 w 1099"/>
              <a:gd name="T97" fmla="*/ 995 h 1097"/>
              <a:gd name="T98" fmla="*/ 179 w 1099"/>
              <a:gd name="T99" fmla="*/ 953 h 1097"/>
              <a:gd name="T100" fmla="*/ 142 w 1099"/>
              <a:gd name="T101" fmla="*/ 821 h 1097"/>
              <a:gd name="T102" fmla="*/ 42 w 1099"/>
              <a:gd name="T103" fmla="*/ 759 h 1097"/>
              <a:gd name="T104" fmla="*/ 70 w 1099"/>
              <a:gd name="T105" fmla="*/ 647 h 1097"/>
              <a:gd name="T106" fmla="*/ 2 w 1099"/>
              <a:gd name="T107" fmla="*/ 525 h 1097"/>
              <a:gd name="T108" fmla="*/ 7 w 1099"/>
              <a:gd name="T109" fmla="*/ 458 h 1097"/>
              <a:gd name="T110" fmla="*/ 99 w 1099"/>
              <a:gd name="T111" fmla="*/ 356 h 1097"/>
              <a:gd name="T112" fmla="*/ 97 w 1099"/>
              <a:gd name="T113" fmla="*/ 237 h 1097"/>
              <a:gd name="T114" fmla="*/ 209 w 1099"/>
              <a:gd name="T115" fmla="*/ 197 h 1097"/>
              <a:gd name="T116" fmla="*/ 271 w 1099"/>
              <a:gd name="T117" fmla="*/ 75 h 1097"/>
              <a:gd name="T118" fmla="*/ 333 w 1099"/>
              <a:gd name="T119" fmla="*/ 43 h 1097"/>
              <a:gd name="T120" fmla="*/ 467 w 1099"/>
              <a:gd name="T121" fmla="*/ 65 h 1097"/>
              <a:gd name="T122" fmla="*/ 549 w 1099"/>
              <a:gd name="T123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99" h="1097">
                <a:moveTo>
                  <a:pt x="646" y="667"/>
                </a:moveTo>
                <a:lnTo>
                  <a:pt x="609" y="689"/>
                </a:lnTo>
                <a:lnTo>
                  <a:pt x="567" y="699"/>
                </a:lnTo>
                <a:lnTo>
                  <a:pt x="567" y="985"/>
                </a:lnTo>
                <a:lnTo>
                  <a:pt x="646" y="975"/>
                </a:lnTo>
                <a:lnTo>
                  <a:pt x="721" y="950"/>
                </a:lnTo>
                <a:lnTo>
                  <a:pt x="788" y="916"/>
                </a:lnTo>
                <a:lnTo>
                  <a:pt x="848" y="868"/>
                </a:lnTo>
                <a:lnTo>
                  <a:pt x="646" y="667"/>
                </a:lnTo>
                <a:close/>
                <a:moveTo>
                  <a:pt x="452" y="667"/>
                </a:moveTo>
                <a:lnTo>
                  <a:pt x="251" y="868"/>
                </a:lnTo>
                <a:lnTo>
                  <a:pt x="311" y="916"/>
                </a:lnTo>
                <a:lnTo>
                  <a:pt x="380" y="950"/>
                </a:lnTo>
                <a:lnTo>
                  <a:pt x="452" y="975"/>
                </a:lnTo>
                <a:lnTo>
                  <a:pt x="532" y="985"/>
                </a:lnTo>
                <a:lnTo>
                  <a:pt x="532" y="699"/>
                </a:lnTo>
                <a:lnTo>
                  <a:pt x="490" y="689"/>
                </a:lnTo>
                <a:lnTo>
                  <a:pt x="452" y="667"/>
                </a:lnTo>
                <a:close/>
                <a:moveTo>
                  <a:pt x="701" y="562"/>
                </a:moveTo>
                <a:lnTo>
                  <a:pt x="691" y="605"/>
                </a:lnTo>
                <a:lnTo>
                  <a:pt x="669" y="642"/>
                </a:lnTo>
                <a:lnTo>
                  <a:pt x="872" y="843"/>
                </a:lnTo>
                <a:lnTo>
                  <a:pt x="917" y="784"/>
                </a:lnTo>
                <a:lnTo>
                  <a:pt x="954" y="717"/>
                </a:lnTo>
                <a:lnTo>
                  <a:pt x="977" y="642"/>
                </a:lnTo>
                <a:lnTo>
                  <a:pt x="987" y="562"/>
                </a:lnTo>
                <a:lnTo>
                  <a:pt x="701" y="562"/>
                </a:lnTo>
                <a:close/>
                <a:moveTo>
                  <a:pt x="112" y="562"/>
                </a:moveTo>
                <a:lnTo>
                  <a:pt x="122" y="642"/>
                </a:lnTo>
                <a:lnTo>
                  <a:pt x="147" y="717"/>
                </a:lnTo>
                <a:lnTo>
                  <a:pt x="181" y="784"/>
                </a:lnTo>
                <a:lnTo>
                  <a:pt x="229" y="843"/>
                </a:lnTo>
                <a:lnTo>
                  <a:pt x="430" y="642"/>
                </a:lnTo>
                <a:lnTo>
                  <a:pt x="408" y="605"/>
                </a:lnTo>
                <a:lnTo>
                  <a:pt x="398" y="562"/>
                </a:lnTo>
                <a:lnTo>
                  <a:pt x="112" y="562"/>
                </a:lnTo>
                <a:close/>
                <a:moveTo>
                  <a:pt x="549" y="470"/>
                </a:moveTo>
                <a:lnTo>
                  <a:pt x="519" y="475"/>
                </a:lnTo>
                <a:lnTo>
                  <a:pt x="495" y="493"/>
                </a:lnTo>
                <a:lnTo>
                  <a:pt x="477" y="518"/>
                </a:lnTo>
                <a:lnTo>
                  <a:pt x="472" y="547"/>
                </a:lnTo>
                <a:lnTo>
                  <a:pt x="477" y="577"/>
                </a:lnTo>
                <a:lnTo>
                  <a:pt x="495" y="602"/>
                </a:lnTo>
                <a:lnTo>
                  <a:pt x="519" y="620"/>
                </a:lnTo>
                <a:lnTo>
                  <a:pt x="549" y="627"/>
                </a:lnTo>
                <a:lnTo>
                  <a:pt x="579" y="620"/>
                </a:lnTo>
                <a:lnTo>
                  <a:pt x="604" y="602"/>
                </a:lnTo>
                <a:lnTo>
                  <a:pt x="621" y="577"/>
                </a:lnTo>
                <a:lnTo>
                  <a:pt x="626" y="547"/>
                </a:lnTo>
                <a:lnTo>
                  <a:pt x="621" y="518"/>
                </a:lnTo>
                <a:lnTo>
                  <a:pt x="604" y="493"/>
                </a:lnTo>
                <a:lnTo>
                  <a:pt x="579" y="475"/>
                </a:lnTo>
                <a:lnTo>
                  <a:pt x="549" y="470"/>
                </a:lnTo>
                <a:close/>
                <a:moveTo>
                  <a:pt x="870" y="249"/>
                </a:moveTo>
                <a:lnTo>
                  <a:pt x="669" y="453"/>
                </a:lnTo>
                <a:lnTo>
                  <a:pt x="688" y="488"/>
                </a:lnTo>
                <a:lnTo>
                  <a:pt x="701" y="530"/>
                </a:lnTo>
                <a:lnTo>
                  <a:pt x="987" y="530"/>
                </a:lnTo>
                <a:lnTo>
                  <a:pt x="977" y="451"/>
                </a:lnTo>
                <a:lnTo>
                  <a:pt x="952" y="376"/>
                </a:lnTo>
                <a:lnTo>
                  <a:pt x="917" y="309"/>
                </a:lnTo>
                <a:lnTo>
                  <a:pt x="870" y="249"/>
                </a:lnTo>
                <a:close/>
                <a:moveTo>
                  <a:pt x="229" y="249"/>
                </a:moveTo>
                <a:lnTo>
                  <a:pt x="184" y="309"/>
                </a:lnTo>
                <a:lnTo>
                  <a:pt x="147" y="376"/>
                </a:lnTo>
                <a:lnTo>
                  <a:pt x="122" y="451"/>
                </a:lnTo>
                <a:lnTo>
                  <a:pt x="112" y="530"/>
                </a:lnTo>
                <a:lnTo>
                  <a:pt x="398" y="530"/>
                </a:lnTo>
                <a:lnTo>
                  <a:pt x="410" y="488"/>
                </a:lnTo>
                <a:lnTo>
                  <a:pt x="432" y="453"/>
                </a:lnTo>
                <a:lnTo>
                  <a:pt x="229" y="249"/>
                </a:lnTo>
                <a:close/>
                <a:moveTo>
                  <a:pt x="567" y="110"/>
                </a:moveTo>
                <a:lnTo>
                  <a:pt x="567" y="396"/>
                </a:lnTo>
                <a:lnTo>
                  <a:pt x="606" y="408"/>
                </a:lnTo>
                <a:lnTo>
                  <a:pt x="644" y="428"/>
                </a:lnTo>
                <a:lnTo>
                  <a:pt x="845" y="227"/>
                </a:lnTo>
                <a:lnTo>
                  <a:pt x="785" y="179"/>
                </a:lnTo>
                <a:lnTo>
                  <a:pt x="718" y="145"/>
                </a:lnTo>
                <a:lnTo>
                  <a:pt x="646" y="120"/>
                </a:lnTo>
                <a:lnTo>
                  <a:pt x="567" y="110"/>
                </a:lnTo>
                <a:close/>
                <a:moveTo>
                  <a:pt x="532" y="110"/>
                </a:moveTo>
                <a:lnTo>
                  <a:pt x="455" y="120"/>
                </a:lnTo>
                <a:lnTo>
                  <a:pt x="380" y="145"/>
                </a:lnTo>
                <a:lnTo>
                  <a:pt x="313" y="179"/>
                </a:lnTo>
                <a:lnTo>
                  <a:pt x="254" y="227"/>
                </a:lnTo>
                <a:lnTo>
                  <a:pt x="455" y="428"/>
                </a:lnTo>
                <a:lnTo>
                  <a:pt x="492" y="408"/>
                </a:lnTo>
                <a:lnTo>
                  <a:pt x="532" y="396"/>
                </a:lnTo>
                <a:lnTo>
                  <a:pt x="532" y="110"/>
                </a:lnTo>
                <a:close/>
                <a:moveTo>
                  <a:pt x="549" y="0"/>
                </a:moveTo>
                <a:lnTo>
                  <a:pt x="624" y="3"/>
                </a:lnTo>
                <a:lnTo>
                  <a:pt x="631" y="65"/>
                </a:lnTo>
                <a:lnTo>
                  <a:pt x="661" y="70"/>
                </a:lnTo>
                <a:lnTo>
                  <a:pt x="691" y="18"/>
                </a:lnTo>
                <a:lnTo>
                  <a:pt x="746" y="35"/>
                </a:lnTo>
                <a:lnTo>
                  <a:pt x="798" y="58"/>
                </a:lnTo>
                <a:lnTo>
                  <a:pt x="785" y="117"/>
                </a:lnTo>
                <a:lnTo>
                  <a:pt x="810" y="132"/>
                </a:lnTo>
                <a:lnTo>
                  <a:pt x="857" y="92"/>
                </a:lnTo>
                <a:lnTo>
                  <a:pt x="902" y="127"/>
                </a:lnTo>
                <a:lnTo>
                  <a:pt x="944" y="165"/>
                </a:lnTo>
                <a:lnTo>
                  <a:pt x="912" y="219"/>
                </a:lnTo>
                <a:lnTo>
                  <a:pt x="932" y="242"/>
                </a:lnTo>
                <a:lnTo>
                  <a:pt x="987" y="217"/>
                </a:lnTo>
                <a:lnTo>
                  <a:pt x="1019" y="264"/>
                </a:lnTo>
                <a:lnTo>
                  <a:pt x="1046" y="314"/>
                </a:lnTo>
                <a:lnTo>
                  <a:pt x="999" y="356"/>
                </a:lnTo>
                <a:lnTo>
                  <a:pt x="1012" y="381"/>
                </a:lnTo>
                <a:lnTo>
                  <a:pt x="1071" y="376"/>
                </a:lnTo>
                <a:lnTo>
                  <a:pt x="1086" y="433"/>
                </a:lnTo>
                <a:lnTo>
                  <a:pt x="1096" y="490"/>
                </a:lnTo>
                <a:lnTo>
                  <a:pt x="1039" y="513"/>
                </a:lnTo>
                <a:lnTo>
                  <a:pt x="1039" y="538"/>
                </a:lnTo>
                <a:lnTo>
                  <a:pt x="1099" y="555"/>
                </a:lnTo>
                <a:lnTo>
                  <a:pt x="1094" y="612"/>
                </a:lnTo>
                <a:lnTo>
                  <a:pt x="1086" y="669"/>
                </a:lnTo>
                <a:lnTo>
                  <a:pt x="1024" y="672"/>
                </a:lnTo>
                <a:lnTo>
                  <a:pt x="1017" y="697"/>
                </a:lnTo>
                <a:lnTo>
                  <a:pt x="1066" y="732"/>
                </a:lnTo>
                <a:lnTo>
                  <a:pt x="1044" y="786"/>
                </a:lnTo>
                <a:lnTo>
                  <a:pt x="1017" y="836"/>
                </a:lnTo>
                <a:lnTo>
                  <a:pt x="959" y="819"/>
                </a:lnTo>
                <a:lnTo>
                  <a:pt x="944" y="841"/>
                </a:lnTo>
                <a:lnTo>
                  <a:pt x="979" y="888"/>
                </a:lnTo>
                <a:lnTo>
                  <a:pt x="942" y="933"/>
                </a:lnTo>
                <a:lnTo>
                  <a:pt x="900" y="970"/>
                </a:lnTo>
                <a:lnTo>
                  <a:pt x="850" y="935"/>
                </a:lnTo>
                <a:lnTo>
                  <a:pt x="830" y="950"/>
                </a:lnTo>
                <a:lnTo>
                  <a:pt x="848" y="1010"/>
                </a:lnTo>
                <a:lnTo>
                  <a:pt x="798" y="1037"/>
                </a:lnTo>
                <a:lnTo>
                  <a:pt x="746" y="1062"/>
                </a:lnTo>
                <a:lnTo>
                  <a:pt x="708" y="1012"/>
                </a:lnTo>
                <a:lnTo>
                  <a:pt x="686" y="1020"/>
                </a:lnTo>
                <a:lnTo>
                  <a:pt x="683" y="1080"/>
                </a:lnTo>
                <a:lnTo>
                  <a:pt x="626" y="1092"/>
                </a:lnTo>
                <a:lnTo>
                  <a:pt x="569" y="1097"/>
                </a:lnTo>
                <a:lnTo>
                  <a:pt x="552" y="1040"/>
                </a:lnTo>
                <a:lnTo>
                  <a:pt x="549" y="1040"/>
                </a:lnTo>
                <a:lnTo>
                  <a:pt x="527" y="1037"/>
                </a:lnTo>
                <a:lnTo>
                  <a:pt x="505" y="1095"/>
                </a:lnTo>
                <a:lnTo>
                  <a:pt x="447" y="1087"/>
                </a:lnTo>
                <a:lnTo>
                  <a:pt x="390" y="1075"/>
                </a:lnTo>
                <a:lnTo>
                  <a:pt x="393" y="1012"/>
                </a:lnTo>
                <a:lnTo>
                  <a:pt x="368" y="1005"/>
                </a:lnTo>
                <a:lnTo>
                  <a:pt x="331" y="1052"/>
                </a:lnTo>
                <a:lnTo>
                  <a:pt x="278" y="1025"/>
                </a:lnTo>
                <a:lnTo>
                  <a:pt x="231" y="995"/>
                </a:lnTo>
                <a:lnTo>
                  <a:pt x="251" y="938"/>
                </a:lnTo>
                <a:lnTo>
                  <a:pt x="231" y="920"/>
                </a:lnTo>
                <a:lnTo>
                  <a:pt x="179" y="953"/>
                </a:lnTo>
                <a:lnTo>
                  <a:pt x="139" y="913"/>
                </a:lnTo>
                <a:lnTo>
                  <a:pt x="102" y="868"/>
                </a:lnTo>
                <a:lnTo>
                  <a:pt x="142" y="821"/>
                </a:lnTo>
                <a:lnTo>
                  <a:pt x="127" y="796"/>
                </a:lnTo>
                <a:lnTo>
                  <a:pt x="67" y="811"/>
                </a:lnTo>
                <a:lnTo>
                  <a:pt x="42" y="759"/>
                </a:lnTo>
                <a:lnTo>
                  <a:pt x="25" y="707"/>
                </a:lnTo>
                <a:lnTo>
                  <a:pt x="75" y="674"/>
                </a:lnTo>
                <a:lnTo>
                  <a:pt x="70" y="647"/>
                </a:lnTo>
                <a:lnTo>
                  <a:pt x="7" y="639"/>
                </a:lnTo>
                <a:lnTo>
                  <a:pt x="0" y="547"/>
                </a:lnTo>
                <a:lnTo>
                  <a:pt x="2" y="525"/>
                </a:lnTo>
                <a:lnTo>
                  <a:pt x="60" y="513"/>
                </a:lnTo>
                <a:lnTo>
                  <a:pt x="65" y="483"/>
                </a:lnTo>
                <a:lnTo>
                  <a:pt x="7" y="458"/>
                </a:lnTo>
                <a:lnTo>
                  <a:pt x="20" y="401"/>
                </a:lnTo>
                <a:lnTo>
                  <a:pt x="37" y="349"/>
                </a:lnTo>
                <a:lnTo>
                  <a:pt x="99" y="356"/>
                </a:lnTo>
                <a:lnTo>
                  <a:pt x="112" y="329"/>
                </a:lnTo>
                <a:lnTo>
                  <a:pt x="67" y="286"/>
                </a:lnTo>
                <a:lnTo>
                  <a:pt x="97" y="237"/>
                </a:lnTo>
                <a:lnTo>
                  <a:pt x="132" y="192"/>
                </a:lnTo>
                <a:lnTo>
                  <a:pt x="186" y="219"/>
                </a:lnTo>
                <a:lnTo>
                  <a:pt x="209" y="197"/>
                </a:lnTo>
                <a:lnTo>
                  <a:pt x="181" y="142"/>
                </a:lnTo>
                <a:lnTo>
                  <a:pt x="224" y="107"/>
                </a:lnTo>
                <a:lnTo>
                  <a:pt x="271" y="75"/>
                </a:lnTo>
                <a:lnTo>
                  <a:pt x="313" y="117"/>
                </a:lnTo>
                <a:lnTo>
                  <a:pt x="343" y="105"/>
                </a:lnTo>
                <a:lnTo>
                  <a:pt x="333" y="43"/>
                </a:lnTo>
                <a:lnTo>
                  <a:pt x="385" y="25"/>
                </a:lnTo>
                <a:lnTo>
                  <a:pt x="440" y="10"/>
                </a:lnTo>
                <a:lnTo>
                  <a:pt x="467" y="65"/>
                </a:lnTo>
                <a:lnTo>
                  <a:pt x="500" y="60"/>
                </a:lnTo>
                <a:lnTo>
                  <a:pt x="510" y="0"/>
                </a:lnTo>
                <a:lnTo>
                  <a:pt x="5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0" name="Freeform 15449">
            <a:extLst>
              <a:ext uri="{FF2B5EF4-FFF2-40B4-BE49-F238E27FC236}">
                <a16:creationId xmlns:a16="http://schemas.microsoft.com/office/drawing/2014/main" id="{5EDD46CB-7FE6-4483-9664-545EA673E4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7132" y="4264120"/>
            <a:ext cx="1255295" cy="1255232"/>
          </a:xfrm>
          <a:custGeom>
            <a:avLst/>
            <a:gdLst>
              <a:gd name="T0" fmla="*/ 458 w 1226"/>
              <a:gd name="T1" fmla="*/ 199 h 1226"/>
              <a:gd name="T2" fmla="*/ 274 w 1226"/>
              <a:gd name="T3" fmla="*/ 328 h 1226"/>
              <a:gd name="T4" fmla="*/ 177 w 1226"/>
              <a:gd name="T5" fmla="*/ 535 h 1226"/>
              <a:gd name="T6" fmla="*/ 197 w 1226"/>
              <a:gd name="T7" fmla="*/ 769 h 1226"/>
              <a:gd name="T8" fmla="*/ 328 w 1226"/>
              <a:gd name="T9" fmla="*/ 953 h 1226"/>
              <a:gd name="T10" fmla="*/ 532 w 1226"/>
              <a:gd name="T11" fmla="*/ 1050 h 1226"/>
              <a:gd name="T12" fmla="*/ 766 w 1226"/>
              <a:gd name="T13" fmla="*/ 1030 h 1226"/>
              <a:gd name="T14" fmla="*/ 950 w 1226"/>
              <a:gd name="T15" fmla="*/ 900 h 1226"/>
              <a:gd name="T16" fmla="*/ 1047 w 1226"/>
              <a:gd name="T17" fmla="*/ 694 h 1226"/>
              <a:gd name="T18" fmla="*/ 1027 w 1226"/>
              <a:gd name="T19" fmla="*/ 460 h 1226"/>
              <a:gd name="T20" fmla="*/ 898 w 1226"/>
              <a:gd name="T21" fmla="*/ 276 h 1226"/>
              <a:gd name="T22" fmla="*/ 691 w 1226"/>
              <a:gd name="T23" fmla="*/ 179 h 1226"/>
              <a:gd name="T24" fmla="*/ 681 w 1226"/>
              <a:gd name="T25" fmla="*/ 5 h 1226"/>
              <a:gd name="T26" fmla="*/ 781 w 1226"/>
              <a:gd name="T27" fmla="*/ 92 h 1226"/>
              <a:gd name="T28" fmla="*/ 932 w 1226"/>
              <a:gd name="T29" fmla="*/ 92 h 1226"/>
              <a:gd name="T30" fmla="*/ 994 w 1226"/>
              <a:gd name="T31" fmla="*/ 135 h 1226"/>
              <a:gd name="T32" fmla="*/ 1047 w 1226"/>
              <a:gd name="T33" fmla="*/ 281 h 1226"/>
              <a:gd name="T34" fmla="*/ 1161 w 1226"/>
              <a:gd name="T35" fmla="*/ 341 h 1226"/>
              <a:gd name="T36" fmla="*/ 1141 w 1226"/>
              <a:gd name="T37" fmla="*/ 470 h 1226"/>
              <a:gd name="T38" fmla="*/ 1226 w 1226"/>
              <a:gd name="T39" fmla="*/ 600 h 1226"/>
              <a:gd name="T40" fmla="*/ 1223 w 1226"/>
              <a:gd name="T41" fmla="*/ 674 h 1226"/>
              <a:gd name="T42" fmla="*/ 1129 w 1226"/>
              <a:gd name="T43" fmla="*/ 796 h 1226"/>
              <a:gd name="T44" fmla="*/ 1141 w 1226"/>
              <a:gd name="T45" fmla="*/ 925 h 1226"/>
              <a:gd name="T46" fmla="*/ 1022 w 1226"/>
              <a:gd name="T47" fmla="*/ 977 h 1226"/>
              <a:gd name="T48" fmla="*/ 962 w 1226"/>
              <a:gd name="T49" fmla="*/ 1119 h 1226"/>
              <a:gd name="T50" fmla="*/ 900 w 1226"/>
              <a:gd name="T51" fmla="*/ 1157 h 1226"/>
              <a:gd name="T52" fmla="*/ 743 w 1226"/>
              <a:gd name="T53" fmla="*/ 1144 h 1226"/>
              <a:gd name="T54" fmla="*/ 646 w 1226"/>
              <a:gd name="T55" fmla="*/ 1226 h 1226"/>
              <a:gd name="T56" fmla="*/ 540 w 1226"/>
              <a:gd name="T57" fmla="*/ 1157 h 1226"/>
              <a:gd name="T58" fmla="*/ 386 w 1226"/>
              <a:gd name="T59" fmla="*/ 1184 h 1226"/>
              <a:gd name="T60" fmla="*/ 368 w 1226"/>
              <a:gd name="T61" fmla="*/ 1104 h 1226"/>
              <a:gd name="T62" fmla="*/ 214 w 1226"/>
              <a:gd name="T63" fmla="*/ 1079 h 1226"/>
              <a:gd name="T64" fmla="*/ 162 w 1226"/>
              <a:gd name="T65" fmla="*/ 1030 h 1226"/>
              <a:gd name="T66" fmla="*/ 134 w 1226"/>
              <a:gd name="T67" fmla="*/ 878 h 1226"/>
              <a:gd name="T68" fmla="*/ 30 w 1226"/>
              <a:gd name="T69" fmla="*/ 801 h 1226"/>
              <a:gd name="T70" fmla="*/ 70 w 1226"/>
              <a:gd name="T71" fmla="*/ 679 h 1226"/>
              <a:gd name="T72" fmla="*/ 5 w 1226"/>
              <a:gd name="T73" fmla="*/ 540 h 1226"/>
              <a:gd name="T74" fmla="*/ 18 w 1226"/>
              <a:gd name="T75" fmla="*/ 465 h 1226"/>
              <a:gd name="T76" fmla="*/ 62 w 1226"/>
              <a:gd name="T77" fmla="*/ 346 h 1226"/>
              <a:gd name="T78" fmla="*/ 100 w 1226"/>
              <a:gd name="T79" fmla="*/ 279 h 1226"/>
              <a:gd name="T80" fmla="*/ 239 w 1226"/>
              <a:gd name="T81" fmla="*/ 214 h 1226"/>
              <a:gd name="T82" fmla="*/ 289 w 1226"/>
              <a:gd name="T83" fmla="*/ 92 h 1226"/>
              <a:gd name="T84" fmla="*/ 420 w 1226"/>
              <a:gd name="T85" fmla="*/ 102 h 1226"/>
              <a:gd name="T86" fmla="*/ 540 w 1226"/>
              <a:gd name="T87" fmla="*/ 5 h 1226"/>
              <a:gd name="T88" fmla="*/ 619 w 1226"/>
              <a:gd name="T89" fmla="*/ 0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6" h="1226">
                <a:moveTo>
                  <a:pt x="612" y="172"/>
                </a:moveTo>
                <a:lnTo>
                  <a:pt x="532" y="179"/>
                </a:lnTo>
                <a:lnTo>
                  <a:pt x="458" y="199"/>
                </a:lnTo>
                <a:lnTo>
                  <a:pt x="388" y="231"/>
                </a:lnTo>
                <a:lnTo>
                  <a:pt x="328" y="276"/>
                </a:lnTo>
                <a:lnTo>
                  <a:pt x="274" y="328"/>
                </a:lnTo>
                <a:lnTo>
                  <a:pt x="229" y="391"/>
                </a:lnTo>
                <a:lnTo>
                  <a:pt x="197" y="460"/>
                </a:lnTo>
                <a:lnTo>
                  <a:pt x="177" y="535"/>
                </a:lnTo>
                <a:lnTo>
                  <a:pt x="169" y="614"/>
                </a:lnTo>
                <a:lnTo>
                  <a:pt x="177" y="694"/>
                </a:lnTo>
                <a:lnTo>
                  <a:pt x="197" y="769"/>
                </a:lnTo>
                <a:lnTo>
                  <a:pt x="229" y="838"/>
                </a:lnTo>
                <a:lnTo>
                  <a:pt x="274" y="900"/>
                </a:lnTo>
                <a:lnTo>
                  <a:pt x="328" y="953"/>
                </a:lnTo>
                <a:lnTo>
                  <a:pt x="388" y="997"/>
                </a:lnTo>
                <a:lnTo>
                  <a:pt x="458" y="1030"/>
                </a:lnTo>
                <a:lnTo>
                  <a:pt x="532" y="1050"/>
                </a:lnTo>
                <a:lnTo>
                  <a:pt x="612" y="1057"/>
                </a:lnTo>
                <a:lnTo>
                  <a:pt x="691" y="1050"/>
                </a:lnTo>
                <a:lnTo>
                  <a:pt x="766" y="1030"/>
                </a:lnTo>
                <a:lnTo>
                  <a:pt x="835" y="997"/>
                </a:lnTo>
                <a:lnTo>
                  <a:pt x="898" y="953"/>
                </a:lnTo>
                <a:lnTo>
                  <a:pt x="950" y="900"/>
                </a:lnTo>
                <a:lnTo>
                  <a:pt x="994" y="838"/>
                </a:lnTo>
                <a:lnTo>
                  <a:pt x="1027" y="769"/>
                </a:lnTo>
                <a:lnTo>
                  <a:pt x="1047" y="694"/>
                </a:lnTo>
                <a:lnTo>
                  <a:pt x="1054" y="614"/>
                </a:lnTo>
                <a:lnTo>
                  <a:pt x="1047" y="535"/>
                </a:lnTo>
                <a:lnTo>
                  <a:pt x="1027" y="460"/>
                </a:lnTo>
                <a:lnTo>
                  <a:pt x="994" y="391"/>
                </a:lnTo>
                <a:lnTo>
                  <a:pt x="950" y="328"/>
                </a:lnTo>
                <a:lnTo>
                  <a:pt x="898" y="276"/>
                </a:lnTo>
                <a:lnTo>
                  <a:pt x="835" y="231"/>
                </a:lnTo>
                <a:lnTo>
                  <a:pt x="766" y="199"/>
                </a:lnTo>
                <a:lnTo>
                  <a:pt x="691" y="179"/>
                </a:lnTo>
                <a:lnTo>
                  <a:pt x="612" y="172"/>
                </a:lnTo>
                <a:close/>
                <a:moveTo>
                  <a:pt x="619" y="0"/>
                </a:moveTo>
                <a:lnTo>
                  <a:pt x="681" y="5"/>
                </a:lnTo>
                <a:lnTo>
                  <a:pt x="743" y="15"/>
                </a:lnTo>
                <a:lnTo>
                  <a:pt x="746" y="85"/>
                </a:lnTo>
                <a:lnTo>
                  <a:pt x="781" y="92"/>
                </a:lnTo>
                <a:lnTo>
                  <a:pt x="818" y="38"/>
                </a:lnTo>
                <a:lnTo>
                  <a:pt x="858" y="52"/>
                </a:lnTo>
                <a:lnTo>
                  <a:pt x="932" y="92"/>
                </a:lnTo>
                <a:lnTo>
                  <a:pt x="912" y="157"/>
                </a:lnTo>
                <a:lnTo>
                  <a:pt x="940" y="177"/>
                </a:lnTo>
                <a:lnTo>
                  <a:pt x="994" y="135"/>
                </a:lnTo>
                <a:lnTo>
                  <a:pt x="1042" y="177"/>
                </a:lnTo>
                <a:lnTo>
                  <a:pt x="1084" y="224"/>
                </a:lnTo>
                <a:lnTo>
                  <a:pt x="1047" y="281"/>
                </a:lnTo>
                <a:lnTo>
                  <a:pt x="1064" y="306"/>
                </a:lnTo>
                <a:lnTo>
                  <a:pt x="1131" y="286"/>
                </a:lnTo>
                <a:lnTo>
                  <a:pt x="1161" y="341"/>
                </a:lnTo>
                <a:lnTo>
                  <a:pt x="1186" y="401"/>
                </a:lnTo>
                <a:lnTo>
                  <a:pt x="1131" y="440"/>
                </a:lnTo>
                <a:lnTo>
                  <a:pt x="1141" y="470"/>
                </a:lnTo>
                <a:lnTo>
                  <a:pt x="1208" y="473"/>
                </a:lnTo>
                <a:lnTo>
                  <a:pt x="1221" y="535"/>
                </a:lnTo>
                <a:lnTo>
                  <a:pt x="1226" y="600"/>
                </a:lnTo>
                <a:lnTo>
                  <a:pt x="1158" y="619"/>
                </a:lnTo>
                <a:lnTo>
                  <a:pt x="1158" y="649"/>
                </a:lnTo>
                <a:lnTo>
                  <a:pt x="1223" y="674"/>
                </a:lnTo>
                <a:lnTo>
                  <a:pt x="1213" y="736"/>
                </a:lnTo>
                <a:lnTo>
                  <a:pt x="1196" y="798"/>
                </a:lnTo>
                <a:lnTo>
                  <a:pt x="1129" y="796"/>
                </a:lnTo>
                <a:lnTo>
                  <a:pt x="1116" y="826"/>
                </a:lnTo>
                <a:lnTo>
                  <a:pt x="1171" y="868"/>
                </a:lnTo>
                <a:lnTo>
                  <a:pt x="1141" y="925"/>
                </a:lnTo>
                <a:lnTo>
                  <a:pt x="1106" y="977"/>
                </a:lnTo>
                <a:lnTo>
                  <a:pt x="1042" y="955"/>
                </a:lnTo>
                <a:lnTo>
                  <a:pt x="1022" y="977"/>
                </a:lnTo>
                <a:lnTo>
                  <a:pt x="1059" y="1035"/>
                </a:lnTo>
                <a:lnTo>
                  <a:pt x="1012" y="1079"/>
                </a:lnTo>
                <a:lnTo>
                  <a:pt x="962" y="1119"/>
                </a:lnTo>
                <a:lnTo>
                  <a:pt x="907" y="1074"/>
                </a:lnTo>
                <a:lnTo>
                  <a:pt x="885" y="1089"/>
                </a:lnTo>
                <a:lnTo>
                  <a:pt x="900" y="1157"/>
                </a:lnTo>
                <a:lnTo>
                  <a:pt x="840" y="1184"/>
                </a:lnTo>
                <a:lnTo>
                  <a:pt x="781" y="1204"/>
                </a:lnTo>
                <a:lnTo>
                  <a:pt x="743" y="1144"/>
                </a:lnTo>
                <a:lnTo>
                  <a:pt x="716" y="1152"/>
                </a:lnTo>
                <a:lnTo>
                  <a:pt x="711" y="1219"/>
                </a:lnTo>
                <a:lnTo>
                  <a:pt x="646" y="1226"/>
                </a:lnTo>
                <a:lnTo>
                  <a:pt x="582" y="1226"/>
                </a:lnTo>
                <a:lnTo>
                  <a:pt x="567" y="1159"/>
                </a:lnTo>
                <a:lnTo>
                  <a:pt x="540" y="1157"/>
                </a:lnTo>
                <a:lnTo>
                  <a:pt x="510" y="1219"/>
                </a:lnTo>
                <a:lnTo>
                  <a:pt x="448" y="1204"/>
                </a:lnTo>
                <a:lnTo>
                  <a:pt x="386" y="1184"/>
                </a:lnTo>
                <a:lnTo>
                  <a:pt x="393" y="1117"/>
                </a:lnTo>
                <a:lnTo>
                  <a:pt x="393" y="1114"/>
                </a:lnTo>
                <a:lnTo>
                  <a:pt x="368" y="1104"/>
                </a:lnTo>
                <a:lnTo>
                  <a:pt x="321" y="1154"/>
                </a:lnTo>
                <a:lnTo>
                  <a:pt x="266" y="1119"/>
                </a:lnTo>
                <a:lnTo>
                  <a:pt x="214" y="1079"/>
                </a:lnTo>
                <a:lnTo>
                  <a:pt x="244" y="1020"/>
                </a:lnTo>
                <a:lnTo>
                  <a:pt x="224" y="1000"/>
                </a:lnTo>
                <a:lnTo>
                  <a:pt x="162" y="1030"/>
                </a:lnTo>
                <a:lnTo>
                  <a:pt x="122" y="980"/>
                </a:lnTo>
                <a:lnTo>
                  <a:pt x="85" y="928"/>
                </a:lnTo>
                <a:lnTo>
                  <a:pt x="134" y="878"/>
                </a:lnTo>
                <a:lnTo>
                  <a:pt x="120" y="853"/>
                </a:lnTo>
                <a:lnTo>
                  <a:pt x="52" y="861"/>
                </a:lnTo>
                <a:lnTo>
                  <a:pt x="30" y="801"/>
                </a:lnTo>
                <a:lnTo>
                  <a:pt x="13" y="739"/>
                </a:lnTo>
                <a:lnTo>
                  <a:pt x="75" y="709"/>
                </a:lnTo>
                <a:lnTo>
                  <a:pt x="70" y="679"/>
                </a:lnTo>
                <a:lnTo>
                  <a:pt x="3" y="667"/>
                </a:lnTo>
                <a:lnTo>
                  <a:pt x="0" y="602"/>
                </a:lnTo>
                <a:lnTo>
                  <a:pt x="5" y="540"/>
                </a:lnTo>
                <a:lnTo>
                  <a:pt x="72" y="530"/>
                </a:lnTo>
                <a:lnTo>
                  <a:pt x="77" y="498"/>
                </a:lnTo>
                <a:lnTo>
                  <a:pt x="18" y="465"/>
                </a:lnTo>
                <a:lnTo>
                  <a:pt x="33" y="415"/>
                </a:lnTo>
                <a:lnTo>
                  <a:pt x="52" y="368"/>
                </a:lnTo>
                <a:lnTo>
                  <a:pt x="62" y="346"/>
                </a:lnTo>
                <a:lnTo>
                  <a:pt x="130" y="358"/>
                </a:lnTo>
                <a:lnTo>
                  <a:pt x="144" y="331"/>
                </a:lnTo>
                <a:lnTo>
                  <a:pt x="100" y="279"/>
                </a:lnTo>
                <a:lnTo>
                  <a:pt x="137" y="227"/>
                </a:lnTo>
                <a:lnTo>
                  <a:pt x="179" y="179"/>
                </a:lnTo>
                <a:lnTo>
                  <a:pt x="239" y="214"/>
                </a:lnTo>
                <a:lnTo>
                  <a:pt x="264" y="192"/>
                </a:lnTo>
                <a:lnTo>
                  <a:pt x="239" y="130"/>
                </a:lnTo>
                <a:lnTo>
                  <a:pt x="289" y="92"/>
                </a:lnTo>
                <a:lnTo>
                  <a:pt x="346" y="62"/>
                </a:lnTo>
                <a:lnTo>
                  <a:pt x="390" y="115"/>
                </a:lnTo>
                <a:lnTo>
                  <a:pt x="420" y="102"/>
                </a:lnTo>
                <a:lnTo>
                  <a:pt x="418" y="33"/>
                </a:lnTo>
                <a:lnTo>
                  <a:pt x="477" y="18"/>
                </a:lnTo>
                <a:lnTo>
                  <a:pt x="540" y="5"/>
                </a:lnTo>
                <a:lnTo>
                  <a:pt x="564" y="70"/>
                </a:lnTo>
                <a:lnTo>
                  <a:pt x="599" y="67"/>
                </a:lnTo>
                <a:lnTo>
                  <a:pt x="6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1" name="Freeform 2691">
            <a:extLst>
              <a:ext uri="{FF2B5EF4-FFF2-40B4-BE49-F238E27FC236}">
                <a16:creationId xmlns:a16="http://schemas.microsoft.com/office/drawing/2014/main" id="{7D84F797-6436-422D-A008-22117CFE8E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304" y="4325879"/>
            <a:ext cx="619162" cy="621273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2" name="Freeform 2700">
            <a:extLst>
              <a:ext uri="{FF2B5EF4-FFF2-40B4-BE49-F238E27FC236}">
                <a16:creationId xmlns:a16="http://schemas.microsoft.com/office/drawing/2014/main" id="{BD9F057B-DF07-4D25-BEA7-0A5E13381B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9758" y="3005605"/>
            <a:ext cx="808592" cy="818410"/>
          </a:xfrm>
          <a:custGeom>
            <a:avLst/>
            <a:gdLst>
              <a:gd name="T0" fmla="*/ 163 w 328"/>
              <a:gd name="T1" fmla="*/ 95 h 332"/>
              <a:gd name="T2" fmla="*/ 134 w 328"/>
              <a:gd name="T3" fmla="*/ 101 h 332"/>
              <a:gd name="T4" fmla="*/ 113 w 328"/>
              <a:gd name="T5" fmla="*/ 117 h 332"/>
              <a:gd name="T6" fmla="*/ 97 w 328"/>
              <a:gd name="T7" fmla="*/ 138 h 332"/>
              <a:gd name="T8" fmla="*/ 91 w 328"/>
              <a:gd name="T9" fmla="*/ 165 h 332"/>
              <a:gd name="T10" fmla="*/ 97 w 328"/>
              <a:gd name="T11" fmla="*/ 192 h 332"/>
              <a:gd name="T12" fmla="*/ 113 w 328"/>
              <a:gd name="T13" fmla="*/ 216 h 332"/>
              <a:gd name="T14" fmla="*/ 134 w 328"/>
              <a:gd name="T15" fmla="*/ 231 h 332"/>
              <a:gd name="T16" fmla="*/ 163 w 328"/>
              <a:gd name="T17" fmla="*/ 237 h 332"/>
              <a:gd name="T18" fmla="*/ 190 w 328"/>
              <a:gd name="T19" fmla="*/ 231 h 332"/>
              <a:gd name="T20" fmla="*/ 212 w 328"/>
              <a:gd name="T21" fmla="*/ 216 h 332"/>
              <a:gd name="T22" fmla="*/ 227 w 328"/>
              <a:gd name="T23" fmla="*/ 192 h 332"/>
              <a:gd name="T24" fmla="*/ 233 w 328"/>
              <a:gd name="T25" fmla="*/ 165 h 332"/>
              <a:gd name="T26" fmla="*/ 227 w 328"/>
              <a:gd name="T27" fmla="*/ 138 h 332"/>
              <a:gd name="T28" fmla="*/ 212 w 328"/>
              <a:gd name="T29" fmla="*/ 117 h 332"/>
              <a:gd name="T30" fmla="*/ 190 w 328"/>
              <a:gd name="T31" fmla="*/ 101 h 332"/>
              <a:gd name="T32" fmla="*/ 163 w 328"/>
              <a:gd name="T33" fmla="*/ 95 h 332"/>
              <a:gd name="T34" fmla="*/ 163 w 328"/>
              <a:gd name="T35" fmla="*/ 0 h 332"/>
              <a:gd name="T36" fmla="*/ 163 w 328"/>
              <a:gd name="T37" fmla="*/ 49 h 332"/>
              <a:gd name="T38" fmla="*/ 188 w 328"/>
              <a:gd name="T39" fmla="*/ 53 h 332"/>
              <a:gd name="T40" fmla="*/ 214 w 328"/>
              <a:gd name="T41" fmla="*/ 60 h 332"/>
              <a:gd name="T42" fmla="*/ 235 w 328"/>
              <a:gd name="T43" fmla="*/ 16 h 332"/>
              <a:gd name="T44" fmla="*/ 266 w 328"/>
              <a:gd name="T45" fmla="*/ 35 h 332"/>
              <a:gd name="T46" fmla="*/ 293 w 328"/>
              <a:gd name="T47" fmla="*/ 62 h 332"/>
              <a:gd name="T48" fmla="*/ 252 w 328"/>
              <a:gd name="T49" fmla="*/ 93 h 332"/>
              <a:gd name="T50" fmla="*/ 268 w 328"/>
              <a:gd name="T51" fmla="*/ 115 h 332"/>
              <a:gd name="T52" fmla="*/ 276 w 328"/>
              <a:gd name="T53" fmla="*/ 140 h 332"/>
              <a:gd name="T54" fmla="*/ 324 w 328"/>
              <a:gd name="T55" fmla="*/ 128 h 332"/>
              <a:gd name="T56" fmla="*/ 328 w 328"/>
              <a:gd name="T57" fmla="*/ 165 h 332"/>
              <a:gd name="T58" fmla="*/ 324 w 328"/>
              <a:gd name="T59" fmla="*/ 202 h 332"/>
              <a:gd name="T60" fmla="*/ 276 w 328"/>
              <a:gd name="T61" fmla="*/ 192 h 332"/>
              <a:gd name="T62" fmla="*/ 268 w 328"/>
              <a:gd name="T63" fmla="*/ 216 h 332"/>
              <a:gd name="T64" fmla="*/ 252 w 328"/>
              <a:gd name="T65" fmla="*/ 239 h 332"/>
              <a:gd name="T66" fmla="*/ 293 w 328"/>
              <a:gd name="T67" fmla="*/ 270 h 332"/>
              <a:gd name="T68" fmla="*/ 266 w 328"/>
              <a:gd name="T69" fmla="*/ 295 h 332"/>
              <a:gd name="T70" fmla="*/ 235 w 328"/>
              <a:gd name="T71" fmla="*/ 316 h 332"/>
              <a:gd name="T72" fmla="*/ 214 w 328"/>
              <a:gd name="T73" fmla="*/ 270 h 332"/>
              <a:gd name="T74" fmla="*/ 188 w 328"/>
              <a:gd name="T75" fmla="*/ 280 h 332"/>
              <a:gd name="T76" fmla="*/ 163 w 328"/>
              <a:gd name="T77" fmla="*/ 282 h 332"/>
              <a:gd name="T78" fmla="*/ 163 w 328"/>
              <a:gd name="T79" fmla="*/ 332 h 332"/>
              <a:gd name="T80" fmla="*/ 124 w 328"/>
              <a:gd name="T81" fmla="*/ 328 h 332"/>
              <a:gd name="T82" fmla="*/ 89 w 328"/>
              <a:gd name="T83" fmla="*/ 316 h 332"/>
              <a:gd name="T84" fmla="*/ 111 w 328"/>
              <a:gd name="T85" fmla="*/ 270 h 332"/>
              <a:gd name="T86" fmla="*/ 89 w 328"/>
              <a:gd name="T87" fmla="*/ 256 h 332"/>
              <a:gd name="T88" fmla="*/ 72 w 328"/>
              <a:gd name="T89" fmla="*/ 239 h 332"/>
              <a:gd name="T90" fmla="*/ 33 w 328"/>
              <a:gd name="T91" fmla="*/ 270 h 332"/>
              <a:gd name="T92" fmla="*/ 12 w 328"/>
              <a:gd name="T93" fmla="*/ 239 h 332"/>
              <a:gd name="T94" fmla="*/ 0 w 328"/>
              <a:gd name="T95" fmla="*/ 202 h 332"/>
              <a:gd name="T96" fmla="*/ 49 w 328"/>
              <a:gd name="T97" fmla="*/ 192 h 332"/>
              <a:gd name="T98" fmla="*/ 47 w 328"/>
              <a:gd name="T99" fmla="*/ 179 h 332"/>
              <a:gd name="T100" fmla="*/ 45 w 328"/>
              <a:gd name="T101" fmla="*/ 165 h 332"/>
              <a:gd name="T102" fmla="*/ 47 w 328"/>
              <a:gd name="T103" fmla="*/ 152 h 332"/>
              <a:gd name="T104" fmla="*/ 49 w 328"/>
              <a:gd name="T105" fmla="*/ 140 h 332"/>
              <a:gd name="T106" fmla="*/ 0 w 328"/>
              <a:gd name="T107" fmla="*/ 128 h 332"/>
              <a:gd name="T108" fmla="*/ 12 w 328"/>
              <a:gd name="T109" fmla="*/ 93 h 332"/>
              <a:gd name="T110" fmla="*/ 33 w 328"/>
              <a:gd name="T111" fmla="*/ 62 h 332"/>
              <a:gd name="T112" fmla="*/ 72 w 328"/>
              <a:gd name="T113" fmla="*/ 93 h 332"/>
              <a:gd name="T114" fmla="*/ 89 w 328"/>
              <a:gd name="T115" fmla="*/ 74 h 332"/>
              <a:gd name="T116" fmla="*/ 111 w 328"/>
              <a:gd name="T117" fmla="*/ 60 h 332"/>
              <a:gd name="T118" fmla="*/ 89 w 328"/>
              <a:gd name="T119" fmla="*/ 16 h 332"/>
              <a:gd name="T120" fmla="*/ 124 w 328"/>
              <a:gd name="T121" fmla="*/ 4 h 332"/>
              <a:gd name="T122" fmla="*/ 163 w 328"/>
              <a:gd name="T12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8" h="332">
                <a:moveTo>
                  <a:pt x="163" y="95"/>
                </a:moveTo>
                <a:lnTo>
                  <a:pt x="134" y="101"/>
                </a:lnTo>
                <a:lnTo>
                  <a:pt x="113" y="117"/>
                </a:lnTo>
                <a:lnTo>
                  <a:pt x="97" y="138"/>
                </a:lnTo>
                <a:lnTo>
                  <a:pt x="91" y="165"/>
                </a:lnTo>
                <a:lnTo>
                  <a:pt x="97" y="192"/>
                </a:lnTo>
                <a:lnTo>
                  <a:pt x="113" y="216"/>
                </a:lnTo>
                <a:lnTo>
                  <a:pt x="134" y="231"/>
                </a:lnTo>
                <a:lnTo>
                  <a:pt x="163" y="237"/>
                </a:lnTo>
                <a:lnTo>
                  <a:pt x="190" y="231"/>
                </a:lnTo>
                <a:lnTo>
                  <a:pt x="212" y="216"/>
                </a:lnTo>
                <a:lnTo>
                  <a:pt x="227" y="192"/>
                </a:lnTo>
                <a:lnTo>
                  <a:pt x="233" y="165"/>
                </a:lnTo>
                <a:lnTo>
                  <a:pt x="227" y="138"/>
                </a:lnTo>
                <a:lnTo>
                  <a:pt x="212" y="117"/>
                </a:lnTo>
                <a:lnTo>
                  <a:pt x="190" y="101"/>
                </a:lnTo>
                <a:lnTo>
                  <a:pt x="163" y="95"/>
                </a:lnTo>
                <a:close/>
                <a:moveTo>
                  <a:pt x="163" y="0"/>
                </a:moveTo>
                <a:lnTo>
                  <a:pt x="163" y="49"/>
                </a:lnTo>
                <a:lnTo>
                  <a:pt x="188" y="53"/>
                </a:lnTo>
                <a:lnTo>
                  <a:pt x="214" y="60"/>
                </a:lnTo>
                <a:lnTo>
                  <a:pt x="235" y="16"/>
                </a:lnTo>
                <a:lnTo>
                  <a:pt x="266" y="35"/>
                </a:lnTo>
                <a:lnTo>
                  <a:pt x="293" y="62"/>
                </a:lnTo>
                <a:lnTo>
                  <a:pt x="252" y="93"/>
                </a:lnTo>
                <a:lnTo>
                  <a:pt x="268" y="115"/>
                </a:lnTo>
                <a:lnTo>
                  <a:pt x="276" y="140"/>
                </a:lnTo>
                <a:lnTo>
                  <a:pt x="324" y="128"/>
                </a:lnTo>
                <a:lnTo>
                  <a:pt x="328" y="165"/>
                </a:lnTo>
                <a:lnTo>
                  <a:pt x="324" y="202"/>
                </a:lnTo>
                <a:lnTo>
                  <a:pt x="276" y="192"/>
                </a:lnTo>
                <a:lnTo>
                  <a:pt x="268" y="216"/>
                </a:lnTo>
                <a:lnTo>
                  <a:pt x="252" y="239"/>
                </a:lnTo>
                <a:lnTo>
                  <a:pt x="293" y="270"/>
                </a:lnTo>
                <a:lnTo>
                  <a:pt x="266" y="295"/>
                </a:lnTo>
                <a:lnTo>
                  <a:pt x="235" y="316"/>
                </a:lnTo>
                <a:lnTo>
                  <a:pt x="214" y="270"/>
                </a:lnTo>
                <a:lnTo>
                  <a:pt x="188" y="280"/>
                </a:lnTo>
                <a:lnTo>
                  <a:pt x="163" y="282"/>
                </a:lnTo>
                <a:lnTo>
                  <a:pt x="163" y="332"/>
                </a:lnTo>
                <a:lnTo>
                  <a:pt x="124" y="328"/>
                </a:lnTo>
                <a:lnTo>
                  <a:pt x="89" y="316"/>
                </a:lnTo>
                <a:lnTo>
                  <a:pt x="111" y="270"/>
                </a:lnTo>
                <a:lnTo>
                  <a:pt x="89" y="256"/>
                </a:lnTo>
                <a:lnTo>
                  <a:pt x="72" y="239"/>
                </a:lnTo>
                <a:lnTo>
                  <a:pt x="33" y="270"/>
                </a:lnTo>
                <a:lnTo>
                  <a:pt x="12" y="239"/>
                </a:lnTo>
                <a:lnTo>
                  <a:pt x="0" y="202"/>
                </a:lnTo>
                <a:lnTo>
                  <a:pt x="49" y="192"/>
                </a:lnTo>
                <a:lnTo>
                  <a:pt x="47" y="179"/>
                </a:lnTo>
                <a:lnTo>
                  <a:pt x="45" y="165"/>
                </a:lnTo>
                <a:lnTo>
                  <a:pt x="47" y="152"/>
                </a:lnTo>
                <a:lnTo>
                  <a:pt x="49" y="140"/>
                </a:lnTo>
                <a:lnTo>
                  <a:pt x="0" y="128"/>
                </a:lnTo>
                <a:lnTo>
                  <a:pt x="12" y="93"/>
                </a:lnTo>
                <a:lnTo>
                  <a:pt x="33" y="62"/>
                </a:lnTo>
                <a:lnTo>
                  <a:pt x="72" y="93"/>
                </a:lnTo>
                <a:lnTo>
                  <a:pt x="89" y="74"/>
                </a:lnTo>
                <a:lnTo>
                  <a:pt x="111" y="60"/>
                </a:lnTo>
                <a:lnTo>
                  <a:pt x="89" y="16"/>
                </a:lnTo>
                <a:lnTo>
                  <a:pt x="124" y="4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Freeform 2691">
            <a:extLst>
              <a:ext uri="{FF2B5EF4-FFF2-40B4-BE49-F238E27FC236}">
                <a16:creationId xmlns:a16="http://schemas.microsoft.com/office/drawing/2014/main" id="{106F48B5-66FF-4DEE-96FB-88597D0A02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18977" y="4816931"/>
            <a:ext cx="666817" cy="669091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71" tIns="8509" rIns="16971" bIns="8509" rtlCol="0" anchor="ctr"/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Forma libre 88">
            <a:extLst>
              <a:ext uri="{FF2B5EF4-FFF2-40B4-BE49-F238E27FC236}">
                <a16:creationId xmlns:a16="http://schemas.microsoft.com/office/drawing/2014/main" id="{2EBA50A9-DBE4-4475-9C4D-8AC63DC88D2A}"/>
              </a:ext>
            </a:extLst>
          </p:cNvPr>
          <p:cNvSpPr>
            <a:spLocks noChangeAspect="1"/>
          </p:cNvSpPr>
          <p:nvPr/>
        </p:nvSpPr>
        <p:spPr>
          <a:xfrm rot="5400000">
            <a:off x="-40080" y="2244044"/>
            <a:ext cx="3851877" cy="3297017"/>
          </a:xfrm>
          <a:custGeom>
            <a:avLst/>
            <a:gdLst>
              <a:gd name="connsiteX0" fmla="*/ 0 w 7704645"/>
              <a:gd name="connsiteY0" fmla="*/ 4216537 h 6594797"/>
              <a:gd name="connsiteX1" fmla="*/ 0 w 7704645"/>
              <a:gd name="connsiteY1" fmla="*/ 2037938 h 6594797"/>
              <a:gd name="connsiteX2" fmla="*/ 872485 w 7704645"/>
              <a:gd name="connsiteY2" fmla="*/ 2037938 h 6594797"/>
              <a:gd name="connsiteX3" fmla="*/ 872485 w 7704645"/>
              <a:gd name="connsiteY3" fmla="*/ 2584545 h 6594797"/>
              <a:gd name="connsiteX4" fmla="*/ 1399357 w 7704645"/>
              <a:gd name="connsiteY4" fmla="*/ 2584545 h 6594797"/>
              <a:gd name="connsiteX5" fmla="*/ 1434005 w 7704645"/>
              <a:gd name="connsiteY5" fmla="*/ 2450340 h 6594797"/>
              <a:gd name="connsiteX6" fmla="*/ 1744157 w 7704645"/>
              <a:gd name="connsiteY6" fmla="*/ 1760320 h 6594797"/>
              <a:gd name="connsiteX7" fmla="*/ 1835251 w 7704645"/>
              <a:gd name="connsiteY7" fmla="*/ 1621564 h 6594797"/>
              <a:gd name="connsiteX8" fmla="*/ 1273466 w 7704645"/>
              <a:gd name="connsiteY8" fmla="*/ 959728 h 6594797"/>
              <a:gd name="connsiteX9" fmla="*/ 2404233 w 7704645"/>
              <a:gd name="connsiteY9" fmla="*/ 0 h 6594797"/>
              <a:gd name="connsiteX10" fmla="*/ 2927466 w 7704645"/>
              <a:gd name="connsiteY10" fmla="*/ 616420 h 6594797"/>
              <a:gd name="connsiteX11" fmla="*/ 3002586 w 7704645"/>
              <a:gd name="connsiteY11" fmla="*/ 573101 h 6594797"/>
              <a:gd name="connsiteX12" fmla="*/ 4497225 w 7704645"/>
              <a:gd name="connsiteY12" fmla="*/ 205784 h 6594797"/>
              <a:gd name="connsiteX13" fmla="*/ 4502863 w 7704645"/>
              <a:gd name="connsiteY13" fmla="*/ 205926 h 6594797"/>
              <a:gd name="connsiteX14" fmla="*/ 4502863 w 7704645"/>
              <a:gd name="connsiteY14" fmla="*/ 777953 h 6594797"/>
              <a:gd name="connsiteX15" fmla="*/ 4500966 w 7704645"/>
              <a:gd name="connsiteY15" fmla="*/ 777857 h 6594797"/>
              <a:gd name="connsiteX16" fmla="*/ 4500966 w 7704645"/>
              <a:gd name="connsiteY16" fmla="*/ 1066514 h 6594797"/>
              <a:gd name="connsiteX17" fmla="*/ 4432156 w 7704645"/>
              <a:gd name="connsiteY17" fmla="*/ 1059577 h 6594797"/>
              <a:gd name="connsiteX18" fmla="*/ 4363651 w 7704645"/>
              <a:gd name="connsiteY18" fmla="*/ 1066483 h 6594797"/>
              <a:gd name="connsiteX19" fmla="*/ 4363651 w 7704645"/>
              <a:gd name="connsiteY19" fmla="*/ 783666 h 6594797"/>
              <a:gd name="connsiteX20" fmla="*/ 4264750 w 7704645"/>
              <a:gd name="connsiteY20" fmla="*/ 788059 h 6594797"/>
              <a:gd name="connsiteX21" fmla="*/ 2842772 w 7704645"/>
              <a:gd name="connsiteY21" fmla="*/ 1374725 h 6594797"/>
              <a:gd name="connsiteX22" fmla="*/ 2707177 w 7704645"/>
              <a:gd name="connsiteY22" fmla="*/ 1498550 h 6594797"/>
              <a:gd name="connsiteX23" fmla="*/ 2741062 w 7704645"/>
              <a:gd name="connsiteY23" fmla="*/ 1553518 h 6594797"/>
              <a:gd name="connsiteX24" fmla="*/ 2757157 w 7704645"/>
              <a:gd name="connsiteY24" fmla="*/ 1640711 h 6594797"/>
              <a:gd name="connsiteX25" fmla="*/ 2552345 w 7704645"/>
              <a:gd name="connsiteY25" fmla="*/ 1864712 h 6594797"/>
              <a:gd name="connsiteX26" fmla="*/ 2472623 w 7704645"/>
              <a:gd name="connsiteY26" fmla="*/ 1847110 h 6594797"/>
              <a:gd name="connsiteX27" fmla="*/ 2427181 w 7704645"/>
              <a:gd name="connsiteY27" fmla="*/ 1813601 h 6594797"/>
              <a:gd name="connsiteX28" fmla="*/ 2340251 w 7704645"/>
              <a:gd name="connsiteY28" fmla="*/ 1930407 h 6594797"/>
              <a:gd name="connsiteX29" fmla="*/ 1903445 w 7704645"/>
              <a:gd name="connsiteY29" fmla="*/ 3191033 h 6594797"/>
              <a:gd name="connsiteX30" fmla="*/ 1900809 w 7704645"/>
              <a:gd name="connsiteY30" fmla="*/ 3260925 h 6594797"/>
              <a:gd name="connsiteX31" fmla="*/ 2114757 w 7704645"/>
              <a:gd name="connsiteY31" fmla="*/ 3260925 h 6594797"/>
              <a:gd name="connsiteX32" fmla="*/ 2106814 w 7704645"/>
              <a:gd name="connsiteY32" fmla="*/ 3339714 h 6594797"/>
              <a:gd name="connsiteX33" fmla="*/ 2113066 w 7704645"/>
              <a:gd name="connsiteY33" fmla="*/ 3401724 h 6594797"/>
              <a:gd name="connsiteX34" fmla="*/ 1896215 w 7704645"/>
              <a:gd name="connsiteY34" fmla="*/ 3401724 h 6594797"/>
              <a:gd name="connsiteX35" fmla="*/ 1903445 w 7704645"/>
              <a:gd name="connsiteY35" fmla="*/ 3593353 h 6594797"/>
              <a:gd name="connsiteX36" fmla="*/ 2340251 w 7704645"/>
              <a:gd name="connsiteY36" fmla="*/ 4853981 h 6594797"/>
              <a:gd name="connsiteX37" fmla="*/ 2449307 w 7704645"/>
              <a:gd name="connsiteY37" fmla="*/ 5000515 h 6594797"/>
              <a:gd name="connsiteX38" fmla="*/ 2497928 w 7704645"/>
              <a:gd name="connsiteY38" fmla="*/ 4964663 h 6594797"/>
              <a:gd name="connsiteX39" fmla="*/ 2577650 w 7704645"/>
              <a:gd name="connsiteY39" fmla="*/ 4947059 h 6594797"/>
              <a:gd name="connsiteX40" fmla="*/ 2782462 w 7704645"/>
              <a:gd name="connsiteY40" fmla="*/ 5171061 h 6594797"/>
              <a:gd name="connsiteX41" fmla="*/ 2766368 w 7704645"/>
              <a:gd name="connsiteY41" fmla="*/ 5258252 h 6594797"/>
              <a:gd name="connsiteX42" fmla="*/ 2734169 w 7704645"/>
              <a:gd name="connsiteY42" fmla="*/ 5310486 h 6594797"/>
              <a:gd name="connsiteX43" fmla="*/ 2842772 w 7704645"/>
              <a:gd name="connsiteY43" fmla="*/ 5409661 h 6594797"/>
              <a:gd name="connsiteX44" fmla="*/ 4264750 w 7704645"/>
              <a:gd name="connsiteY44" fmla="*/ 5996328 h 6594797"/>
              <a:gd name="connsiteX45" fmla="*/ 4363649 w 7704645"/>
              <a:gd name="connsiteY45" fmla="*/ 6000721 h 6594797"/>
              <a:gd name="connsiteX46" fmla="*/ 4363649 w 7704645"/>
              <a:gd name="connsiteY46" fmla="*/ 5722673 h 6594797"/>
              <a:gd name="connsiteX47" fmla="*/ 4417233 w 7704645"/>
              <a:gd name="connsiteY47" fmla="*/ 5728075 h 6594797"/>
              <a:gd name="connsiteX48" fmla="*/ 4500964 w 7704645"/>
              <a:gd name="connsiteY48" fmla="*/ 5719634 h 6594797"/>
              <a:gd name="connsiteX49" fmla="*/ 4500964 w 7704645"/>
              <a:gd name="connsiteY49" fmla="*/ 6006531 h 6594797"/>
              <a:gd name="connsiteX50" fmla="*/ 4763983 w 7704645"/>
              <a:gd name="connsiteY50" fmla="*/ 5993186 h 6594797"/>
              <a:gd name="connsiteX51" fmla="*/ 6079732 w 7704645"/>
              <a:gd name="connsiteY51" fmla="*/ 5468310 h 6594797"/>
              <a:gd name="connsiteX52" fmla="*/ 6105803 w 7704645"/>
              <a:gd name="connsiteY52" fmla="*/ 5446295 h 6594797"/>
              <a:gd name="connsiteX53" fmla="*/ 6063043 w 7704645"/>
              <a:gd name="connsiteY53" fmla="*/ 5376933 h 6594797"/>
              <a:gd name="connsiteX54" fmla="*/ 6046948 w 7704645"/>
              <a:gd name="connsiteY54" fmla="*/ 5289740 h 6594797"/>
              <a:gd name="connsiteX55" fmla="*/ 6251760 w 7704645"/>
              <a:gd name="connsiteY55" fmla="*/ 5065739 h 6594797"/>
              <a:gd name="connsiteX56" fmla="*/ 6396584 w 7704645"/>
              <a:gd name="connsiteY56" fmla="*/ 5131348 h 6594797"/>
              <a:gd name="connsiteX57" fmla="*/ 6414254 w 7704645"/>
              <a:gd name="connsiteY57" fmla="*/ 5160011 h 6594797"/>
              <a:gd name="connsiteX58" fmla="*/ 6424042 w 7704645"/>
              <a:gd name="connsiteY58" fmla="*/ 5150118 h 6594797"/>
              <a:gd name="connsiteX59" fmla="*/ 7088194 w 7704645"/>
              <a:gd name="connsiteY59" fmla="*/ 3643015 h 6594797"/>
              <a:gd name="connsiteX60" fmla="*/ 7099566 w 7704645"/>
              <a:gd name="connsiteY60" fmla="*/ 3401726 h 6594797"/>
              <a:gd name="connsiteX61" fmla="*/ 6836343 w 7704645"/>
              <a:gd name="connsiteY61" fmla="*/ 3401726 h 6594797"/>
              <a:gd name="connsiteX62" fmla="*/ 6843654 w 7704645"/>
              <a:gd name="connsiteY62" fmla="*/ 3329200 h 6594797"/>
              <a:gd name="connsiteX63" fmla="*/ 6836771 w 7704645"/>
              <a:gd name="connsiteY63" fmla="*/ 3260925 h 6594797"/>
              <a:gd name="connsiteX64" fmla="*/ 7093058 w 7704645"/>
              <a:gd name="connsiteY64" fmla="*/ 3260925 h 6594797"/>
              <a:gd name="connsiteX65" fmla="*/ 7085084 w 7704645"/>
              <a:gd name="connsiteY65" fmla="*/ 3110469 h 6594797"/>
              <a:gd name="connsiteX66" fmla="*/ 6259036 w 7704645"/>
              <a:gd name="connsiteY66" fmla="*/ 1467484 h 6594797"/>
              <a:gd name="connsiteX67" fmla="*/ 6199491 w 7704645"/>
              <a:gd name="connsiteY67" fmla="*/ 1417202 h 6594797"/>
              <a:gd name="connsiteX68" fmla="*/ 6185374 w 7704645"/>
              <a:gd name="connsiteY68" fmla="*/ 1440105 h 6594797"/>
              <a:gd name="connsiteX69" fmla="*/ 6040548 w 7704645"/>
              <a:gd name="connsiteY69" fmla="*/ 1505713 h 6594797"/>
              <a:gd name="connsiteX70" fmla="*/ 5835736 w 7704645"/>
              <a:gd name="connsiteY70" fmla="*/ 1281711 h 6594797"/>
              <a:gd name="connsiteX71" fmla="*/ 5851831 w 7704645"/>
              <a:gd name="connsiteY71" fmla="*/ 1194519 h 6594797"/>
              <a:gd name="connsiteX72" fmla="*/ 5867170 w 7704645"/>
              <a:gd name="connsiteY72" fmla="*/ 1169638 h 6594797"/>
              <a:gd name="connsiteX73" fmla="*/ 5682537 w 7704645"/>
              <a:gd name="connsiteY73" fmla="*/ 1063726 h 6594797"/>
              <a:gd name="connsiteX74" fmla="*/ 5241080 w 7704645"/>
              <a:gd name="connsiteY74" fmla="*/ 885881 h 6594797"/>
              <a:gd name="connsiteX75" fmla="*/ 5019586 w 7704645"/>
              <a:gd name="connsiteY75" fmla="*/ 830867 h 6594797"/>
              <a:gd name="connsiteX76" fmla="*/ 5019586 w 7704645"/>
              <a:gd name="connsiteY76" fmla="*/ 248622 h 6594797"/>
              <a:gd name="connsiteX77" fmla="*/ 5143632 w 7704645"/>
              <a:gd name="connsiteY77" fmla="*/ 270685 h 6594797"/>
              <a:gd name="connsiteX78" fmla="*/ 7704645 w 7704645"/>
              <a:gd name="connsiteY78" fmla="*/ 3400290 h 6594797"/>
              <a:gd name="connsiteX79" fmla="*/ 4497225 w 7704645"/>
              <a:gd name="connsiteY79" fmla="*/ 6594797 h 6594797"/>
              <a:gd name="connsiteX80" fmla="*/ 1306365 w 7704645"/>
              <a:gd name="connsiteY80" fmla="*/ 3726909 h 6594797"/>
              <a:gd name="connsiteX81" fmla="*/ 1300116 w 7704645"/>
              <a:gd name="connsiteY81" fmla="*/ 3603669 h 6594797"/>
              <a:gd name="connsiteX82" fmla="*/ 872485 w 7704645"/>
              <a:gd name="connsiteY82" fmla="*/ 3603669 h 6594797"/>
              <a:gd name="connsiteX83" fmla="*/ 872485 w 7704645"/>
              <a:gd name="connsiteY83" fmla="*/ 4216537 h 659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7704645" h="6594797">
                <a:moveTo>
                  <a:pt x="0" y="4216537"/>
                </a:moveTo>
                <a:lnTo>
                  <a:pt x="0" y="2037938"/>
                </a:lnTo>
                <a:lnTo>
                  <a:pt x="872485" y="2037938"/>
                </a:lnTo>
                <a:lnTo>
                  <a:pt x="872485" y="2584545"/>
                </a:lnTo>
                <a:lnTo>
                  <a:pt x="1399357" y="2584545"/>
                </a:lnTo>
                <a:lnTo>
                  <a:pt x="1434005" y="2450340"/>
                </a:lnTo>
                <a:cubicBezTo>
                  <a:pt x="1510148" y="2206519"/>
                  <a:pt x="1614828" y="1975220"/>
                  <a:pt x="1744157" y="1760320"/>
                </a:cubicBezTo>
                <a:lnTo>
                  <a:pt x="1835251" y="1621564"/>
                </a:lnTo>
                <a:lnTo>
                  <a:pt x="1273466" y="959728"/>
                </a:lnTo>
                <a:lnTo>
                  <a:pt x="2404233" y="0"/>
                </a:lnTo>
                <a:lnTo>
                  <a:pt x="2927466" y="616420"/>
                </a:lnTo>
                <a:lnTo>
                  <a:pt x="3002586" y="573101"/>
                </a:lnTo>
                <a:cubicBezTo>
                  <a:pt x="3448910" y="338558"/>
                  <a:pt x="3957499" y="205784"/>
                  <a:pt x="4497225" y="205784"/>
                </a:cubicBezTo>
                <a:lnTo>
                  <a:pt x="4502863" y="205926"/>
                </a:lnTo>
                <a:lnTo>
                  <a:pt x="4502863" y="777953"/>
                </a:lnTo>
                <a:lnTo>
                  <a:pt x="4500966" y="777857"/>
                </a:lnTo>
                <a:lnTo>
                  <a:pt x="4500966" y="1066514"/>
                </a:lnTo>
                <a:lnTo>
                  <a:pt x="4432156" y="1059577"/>
                </a:lnTo>
                <a:lnTo>
                  <a:pt x="4363651" y="1066483"/>
                </a:lnTo>
                <a:lnTo>
                  <a:pt x="4363651" y="783666"/>
                </a:lnTo>
                <a:lnTo>
                  <a:pt x="4264750" y="788059"/>
                </a:lnTo>
                <a:cubicBezTo>
                  <a:pt x="3727030" y="836042"/>
                  <a:pt x="3236341" y="1048375"/>
                  <a:pt x="2842772" y="1374725"/>
                </a:cubicBezTo>
                <a:lnTo>
                  <a:pt x="2707177" y="1498550"/>
                </a:lnTo>
                <a:lnTo>
                  <a:pt x="2741062" y="1553518"/>
                </a:lnTo>
                <a:cubicBezTo>
                  <a:pt x="2751426" y="1580318"/>
                  <a:pt x="2757157" y="1609782"/>
                  <a:pt x="2757157" y="1640711"/>
                </a:cubicBezTo>
                <a:cubicBezTo>
                  <a:pt x="2757157" y="1764423"/>
                  <a:pt x="2665460" y="1864712"/>
                  <a:pt x="2552345" y="1864712"/>
                </a:cubicBezTo>
                <a:cubicBezTo>
                  <a:pt x="2524066" y="1864712"/>
                  <a:pt x="2497127" y="1858445"/>
                  <a:pt x="2472623" y="1847110"/>
                </a:cubicBezTo>
                <a:lnTo>
                  <a:pt x="2427181" y="1813601"/>
                </a:lnTo>
                <a:lnTo>
                  <a:pt x="2340251" y="1930407"/>
                </a:lnTo>
                <a:cubicBezTo>
                  <a:pt x="2094755" y="2295523"/>
                  <a:pt x="1938638" y="2726297"/>
                  <a:pt x="1903445" y="3191033"/>
                </a:cubicBezTo>
                <a:lnTo>
                  <a:pt x="1900809" y="3260925"/>
                </a:lnTo>
                <a:lnTo>
                  <a:pt x="2114757" y="3260925"/>
                </a:lnTo>
                <a:lnTo>
                  <a:pt x="2106814" y="3339714"/>
                </a:lnTo>
                <a:lnTo>
                  <a:pt x="2113066" y="3401724"/>
                </a:lnTo>
                <a:lnTo>
                  <a:pt x="1896215" y="3401724"/>
                </a:lnTo>
                <a:lnTo>
                  <a:pt x="1903445" y="3593353"/>
                </a:lnTo>
                <a:cubicBezTo>
                  <a:pt x="1938638" y="4058089"/>
                  <a:pt x="2094755" y="4488863"/>
                  <a:pt x="2340251" y="4853981"/>
                </a:cubicBezTo>
                <a:lnTo>
                  <a:pt x="2449307" y="5000515"/>
                </a:lnTo>
                <a:lnTo>
                  <a:pt x="2497928" y="4964663"/>
                </a:lnTo>
                <a:cubicBezTo>
                  <a:pt x="2522433" y="4953328"/>
                  <a:pt x="2549372" y="4947059"/>
                  <a:pt x="2577650" y="4947059"/>
                </a:cubicBezTo>
                <a:cubicBezTo>
                  <a:pt x="2690766" y="4947059"/>
                  <a:pt x="2782462" y="5047348"/>
                  <a:pt x="2782462" y="5171061"/>
                </a:cubicBezTo>
                <a:cubicBezTo>
                  <a:pt x="2782462" y="5201989"/>
                  <a:pt x="2776732" y="5231453"/>
                  <a:pt x="2766368" y="5258252"/>
                </a:cubicBezTo>
                <a:lnTo>
                  <a:pt x="2734169" y="5310486"/>
                </a:lnTo>
                <a:lnTo>
                  <a:pt x="2842772" y="5409661"/>
                </a:lnTo>
                <a:cubicBezTo>
                  <a:pt x="3236341" y="5736012"/>
                  <a:pt x="3727030" y="5948345"/>
                  <a:pt x="4264750" y="5996328"/>
                </a:cubicBezTo>
                <a:lnTo>
                  <a:pt x="4363649" y="6000721"/>
                </a:lnTo>
                <a:lnTo>
                  <a:pt x="4363649" y="5722673"/>
                </a:lnTo>
                <a:lnTo>
                  <a:pt x="4417233" y="5728075"/>
                </a:lnTo>
                <a:lnTo>
                  <a:pt x="4500964" y="5719634"/>
                </a:lnTo>
                <a:lnTo>
                  <a:pt x="4500964" y="6006531"/>
                </a:lnTo>
                <a:lnTo>
                  <a:pt x="4763983" y="5993186"/>
                </a:lnTo>
                <a:cubicBezTo>
                  <a:pt x="5256026" y="5942977"/>
                  <a:pt x="5707540" y="5755024"/>
                  <a:pt x="6079732" y="5468310"/>
                </a:cubicBezTo>
                <a:lnTo>
                  <a:pt x="6105803" y="5446295"/>
                </a:lnTo>
                <a:lnTo>
                  <a:pt x="6063043" y="5376933"/>
                </a:lnTo>
                <a:cubicBezTo>
                  <a:pt x="6052680" y="5350133"/>
                  <a:pt x="6046948" y="5320669"/>
                  <a:pt x="6046948" y="5289740"/>
                </a:cubicBezTo>
                <a:cubicBezTo>
                  <a:pt x="6046948" y="5166028"/>
                  <a:pt x="6138645" y="5065739"/>
                  <a:pt x="6251760" y="5065739"/>
                </a:cubicBezTo>
                <a:cubicBezTo>
                  <a:pt x="6308319" y="5065739"/>
                  <a:pt x="6359522" y="5090812"/>
                  <a:pt x="6396584" y="5131348"/>
                </a:cubicBezTo>
                <a:lnTo>
                  <a:pt x="6414254" y="5160011"/>
                </a:lnTo>
                <a:lnTo>
                  <a:pt x="6424042" y="5150118"/>
                </a:lnTo>
                <a:cubicBezTo>
                  <a:pt x="6791537" y="4743854"/>
                  <a:pt x="7033458" y="4220853"/>
                  <a:pt x="7088194" y="3643015"/>
                </a:cubicBezTo>
                <a:lnTo>
                  <a:pt x="7099566" y="3401726"/>
                </a:lnTo>
                <a:lnTo>
                  <a:pt x="6836343" y="3401726"/>
                </a:lnTo>
                <a:lnTo>
                  <a:pt x="6843654" y="3329200"/>
                </a:lnTo>
                <a:lnTo>
                  <a:pt x="6836771" y="3260925"/>
                </a:lnTo>
                <a:lnTo>
                  <a:pt x="7093058" y="3260925"/>
                </a:lnTo>
                <a:lnTo>
                  <a:pt x="7085084" y="3110469"/>
                </a:lnTo>
                <a:cubicBezTo>
                  <a:pt x="7016005" y="2462625"/>
                  <a:pt x="6711415" y="1885584"/>
                  <a:pt x="6259036" y="1467484"/>
                </a:cubicBezTo>
                <a:lnTo>
                  <a:pt x="6199491" y="1417202"/>
                </a:lnTo>
                <a:lnTo>
                  <a:pt x="6185374" y="1440105"/>
                </a:lnTo>
                <a:cubicBezTo>
                  <a:pt x="6148310" y="1480640"/>
                  <a:pt x="6097107" y="1505713"/>
                  <a:pt x="6040548" y="1505713"/>
                </a:cubicBezTo>
                <a:cubicBezTo>
                  <a:pt x="5927432" y="1505713"/>
                  <a:pt x="5835736" y="1405424"/>
                  <a:pt x="5835736" y="1281711"/>
                </a:cubicBezTo>
                <a:cubicBezTo>
                  <a:pt x="5835736" y="1250783"/>
                  <a:pt x="5841468" y="1221319"/>
                  <a:pt x="5851831" y="1194519"/>
                </a:cubicBezTo>
                <a:lnTo>
                  <a:pt x="5867170" y="1169638"/>
                </a:lnTo>
                <a:lnTo>
                  <a:pt x="5682537" y="1063726"/>
                </a:lnTo>
                <a:cubicBezTo>
                  <a:pt x="5542283" y="991546"/>
                  <a:pt x="5394651" y="931783"/>
                  <a:pt x="5241080" y="885881"/>
                </a:cubicBezTo>
                <a:lnTo>
                  <a:pt x="5019586" y="830867"/>
                </a:lnTo>
                <a:lnTo>
                  <a:pt x="5019586" y="248622"/>
                </a:lnTo>
                <a:lnTo>
                  <a:pt x="5143632" y="270685"/>
                </a:lnTo>
                <a:cubicBezTo>
                  <a:pt x="6605200" y="568561"/>
                  <a:pt x="7704645" y="1856547"/>
                  <a:pt x="7704645" y="3400290"/>
                </a:cubicBezTo>
                <a:cubicBezTo>
                  <a:pt x="7704645" y="5164568"/>
                  <a:pt x="6268635" y="6594797"/>
                  <a:pt x="4497225" y="6594797"/>
                </a:cubicBezTo>
                <a:cubicBezTo>
                  <a:pt x="2836528" y="6594797"/>
                  <a:pt x="1470617" y="5337761"/>
                  <a:pt x="1306365" y="3726909"/>
                </a:cubicBezTo>
                <a:lnTo>
                  <a:pt x="1300116" y="3603669"/>
                </a:lnTo>
                <a:lnTo>
                  <a:pt x="872485" y="3603669"/>
                </a:lnTo>
                <a:lnTo>
                  <a:pt x="872485" y="421653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s-SV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45" name="Rectángulo 87">
            <a:extLst>
              <a:ext uri="{FF2B5EF4-FFF2-40B4-BE49-F238E27FC236}">
                <a16:creationId xmlns:a16="http://schemas.microsoft.com/office/drawing/2014/main" id="{5CBE40EF-D9C6-4756-BE86-6DF700C2CF91}"/>
              </a:ext>
            </a:extLst>
          </p:cNvPr>
          <p:cNvSpPr/>
          <p:nvPr/>
        </p:nvSpPr>
        <p:spPr bwMode="auto">
          <a:xfrm>
            <a:off x="3140233" y="3960295"/>
            <a:ext cx="1771830" cy="303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6" name="Conector recto 101">
            <a:extLst>
              <a:ext uri="{FF2B5EF4-FFF2-40B4-BE49-F238E27FC236}">
                <a16:creationId xmlns:a16="http://schemas.microsoft.com/office/drawing/2014/main" id="{545D19BA-D0F3-45F9-ABE7-97A9D70F896C}"/>
              </a:ext>
            </a:extLst>
          </p:cNvPr>
          <p:cNvCxnSpPr/>
          <p:nvPr/>
        </p:nvCxnSpPr>
        <p:spPr>
          <a:xfrm>
            <a:off x="4467804" y="2678506"/>
            <a:ext cx="3772" cy="679024"/>
          </a:xfrm>
          <a:prstGeom prst="line">
            <a:avLst/>
          </a:prstGeom>
          <a:ln w="38100">
            <a:solidFill>
              <a:srgbClr val="6C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113">
            <a:extLst>
              <a:ext uri="{FF2B5EF4-FFF2-40B4-BE49-F238E27FC236}">
                <a16:creationId xmlns:a16="http://schemas.microsoft.com/office/drawing/2014/main" id="{96F0B928-1883-4FC0-A3C3-7192C5387FF4}"/>
              </a:ext>
            </a:extLst>
          </p:cNvPr>
          <p:cNvSpPr/>
          <p:nvPr/>
        </p:nvSpPr>
        <p:spPr bwMode="auto">
          <a:xfrm>
            <a:off x="4098856" y="1678850"/>
            <a:ext cx="91769" cy="80711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 defTabSz="1087846"/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49" name="Elipse 154">
            <a:extLst>
              <a:ext uri="{FF2B5EF4-FFF2-40B4-BE49-F238E27FC236}">
                <a16:creationId xmlns:a16="http://schemas.microsoft.com/office/drawing/2014/main" id="{B64FC3E5-AB72-41CC-A8EF-AE5EC8208885}"/>
              </a:ext>
            </a:extLst>
          </p:cNvPr>
          <p:cNvSpPr>
            <a:spLocks noChangeAspect="1"/>
          </p:cNvSpPr>
          <p:nvPr/>
        </p:nvSpPr>
        <p:spPr bwMode="auto">
          <a:xfrm>
            <a:off x="1572568" y="3863206"/>
            <a:ext cx="655290" cy="6552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50" name="Redondear rectángulo de esquina del mismo lado 165">
            <a:extLst>
              <a:ext uri="{FF2B5EF4-FFF2-40B4-BE49-F238E27FC236}">
                <a16:creationId xmlns:a16="http://schemas.microsoft.com/office/drawing/2014/main" id="{451954EF-8EE7-44AE-A975-B2582D843668}"/>
              </a:ext>
            </a:extLst>
          </p:cNvPr>
          <p:cNvSpPr/>
          <p:nvPr/>
        </p:nvSpPr>
        <p:spPr bwMode="auto">
          <a:xfrm rot="19719398">
            <a:off x="1512544" y="3220198"/>
            <a:ext cx="179979" cy="1029177"/>
          </a:xfrm>
          <a:prstGeom prst="round2SameRect">
            <a:avLst>
              <a:gd name="adj1" fmla="val 34813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51" name="Redondear rectángulo de esquina del mismo lado 166">
            <a:extLst>
              <a:ext uri="{FF2B5EF4-FFF2-40B4-BE49-F238E27FC236}">
                <a16:creationId xmlns:a16="http://schemas.microsoft.com/office/drawing/2014/main" id="{E99C41AC-2094-4491-924C-C6BE560FEC0A}"/>
              </a:ext>
            </a:extLst>
          </p:cNvPr>
          <p:cNvSpPr/>
          <p:nvPr/>
        </p:nvSpPr>
        <p:spPr bwMode="auto">
          <a:xfrm rot="13056207">
            <a:off x="1409831" y="4058809"/>
            <a:ext cx="179979" cy="1292408"/>
          </a:xfrm>
          <a:prstGeom prst="round2SameRect">
            <a:avLst>
              <a:gd name="adj1" fmla="val 35059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54" name="Conector recto 167">
            <a:extLst>
              <a:ext uri="{FF2B5EF4-FFF2-40B4-BE49-F238E27FC236}">
                <a16:creationId xmlns:a16="http://schemas.microsoft.com/office/drawing/2014/main" id="{5468CEEE-3C50-4A0C-A685-08E501953FD6}"/>
              </a:ext>
            </a:extLst>
          </p:cNvPr>
          <p:cNvCxnSpPr/>
          <p:nvPr/>
        </p:nvCxnSpPr>
        <p:spPr>
          <a:xfrm>
            <a:off x="6658497" y="4947150"/>
            <a:ext cx="0" cy="797308"/>
          </a:xfrm>
          <a:prstGeom prst="line">
            <a:avLst/>
          </a:prstGeom>
          <a:ln w="38100">
            <a:solidFill>
              <a:srgbClr val="6C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168">
            <a:extLst>
              <a:ext uri="{FF2B5EF4-FFF2-40B4-BE49-F238E27FC236}">
                <a16:creationId xmlns:a16="http://schemas.microsoft.com/office/drawing/2014/main" id="{CABE89AC-EF7D-4A0C-96FC-EFC1A784BBD2}"/>
              </a:ext>
            </a:extLst>
          </p:cNvPr>
          <p:cNvSpPr/>
          <p:nvPr/>
        </p:nvSpPr>
        <p:spPr bwMode="auto">
          <a:xfrm>
            <a:off x="6428871" y="5714960"/>
            <a:ext cx="91769" cy="80711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 defTabSz="1087846"/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57" name="Elipse 92">
            <a:extLst>
              <a:ext uri="{FF2B5EF4-FFF2-40B4-BE49-F238E27FC236}">
                <a16:creationId xmlns:a16="http://schemas.microsoft.com/office/drawing/2014/main" id="{608BB42F-AC7C-4DF4-A223-6273A089F1A8}"/>
              </a:ext>
            </a:extLst>
          </p:cNvPr>
          <p:cNvSpPr>
            <a:spLocks noChangeAspect="1"/>
          </p:cNvSpPr>
          <p:nvPr/>
        </p:nvSpPr>
        <p:spPr bwMode="auto">
          <a:xfrm>
            <a:off x="6253503" y="3353780"/>
            <a:ext cx="1674135" cy="1674136"/>
          </a:xfrm>
          <a:prstGeom prst="ellipse">
            <a:avLst/>
          </a:prstGeom>
          <a:solidFill>
            <a:schemeClr val="accent2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58" name="Elipse 94">
            <a:extLst>
              <a:ext uri="{FF2B5EF4-FFF2-40B4-BE49-F238E27FC236}">
                <a16:creationId xmlns:a16="http://schemas.microsoft.com/office/drawing/2014/main" id="{F9974B9D-C354-4CD1-9813-803CA6DD7589}"/>
              </a:ext>
            </a:extLst>
          </p:cNvPr>
          <p:cNvSpPr>
            <a:spLocks noChangeAspect="1"/>
          </p:cNvSpPr>
          <p:nvPr/>
        </p:nvSpPr>
        <p:spPr bwMode="auto">
          <a:xfrm>
            <a:off x="8413491" y="3384018"/>
            <a:ext cx="1674135" cy="1674136"/>
          </a:xfrm>
          <a:prstGeom prst="ellipse">
            <a:avLst/>
          </a:prstGeom>
          <a:solidFill>
            <a:schemeClr val="accent5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59" name="Elipse 90">
            <a:extLst>
              <a:ext uri="{FF2B5EF4-FFF2-40B4-BE49-F238E27FC236}">
                <a16:creationId xmlns:a16="http://schemas.microsoft.com/office/drawing/2014/main" id="{D9330A68-140C-4C67-B1A2-B56CCC23D1B1}"/>
              </a:ext>
            </a:extLst>
          </p:cNvPr>
          <p:cNvSpPr>
            <a:spLocks noChangeAspect="1"/>
          </p:cNvSpPr>
          <p:nvPr/>
        </p:nvSpPr>
        <p:spPr bwMode="auto">
          <a:xfrm>
            <a:off x="4074995" y="3288572"/>
            <a:ext cx="1674135" cy="1674136"/>
          </a:xfrm>
          <a:prstGeom prst="ellipse">
            <a:avLst/>
          </a:prstGeom>
          <a:solidFill>
            <a:schemeClr val="accent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60" name="Conector recto 211">
            <a:extLst>
              <a:ext uri="{FF2B5EF4-FFF2-40B4-BE49-F238E27FC236}">
                <a16:creationId xmlns:a16="http://schemas.microsoft.com/office/drawing/2014/main" id="{8901B3CE-ED01-4C82-9A6A-FF800E685A03}"/>
              </a:ext>
            </a:extLst>
          </p:cNvPr>
          <p:cNvCxnSpPr/>
          <p:nvPr/>
        </p:nvCxnSpPr>
        <p:spPr>
          <a:xfrm>
            <a:off x="8638489" y="2831419"/>
            <a:ext cx="0" cy="814019"/>
          </a:xfrm>
          <a:prstGeom prst="line">
            <a:avLst/>
          </a:prstGeom>
          <a:ln w="38100">
            <a:solidFill>
              <a:srgbClr val="6C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212">
            <a:extLst>
              <a:ext uri="{FF2B5EF4-FFF2-40B4-BE49-F238E27FC236}">
                <a16:creationId xmlns:a16="http://schemas.microsoft.com/office/drawing/2014/main" id="{A9065985-F39A-4AED-91BC-A0C2A4F68D2B}"/>
              </a:ext>
            </a:extLst>
          </p:cNvPr>
          <p:cNvSpPr/>
          <p:nvPr/>
        </p:nvSpPr>
        <p:spPr bwMode="auto">
          <a:xfrm>
            <a:off x="7600295" y="1754664"/>
            <a:ext cx="91769" cy="807116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 defTabSz="1087846"/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63" name="3 Marcador de texto">
            <a:extLst>
              <a:ext uri="{FF2B5EF4-FFF2-40B4-BE49-F238E27FC236}">
                <a16:creationId xmlns:a16="http://schemas.microsoft.com/office/drawing/2014/main" id="{A6459B5B-F364-4E00-B983-23262CFDB9BC}"/>
              </a:ext>
            </a:extLst>
          </p:cNvPr>
          <p:cNvSpPr txBox="1">
            <a:spLocks/>
          </p:cNvSpPr>
          <p:nvPr/>
        </p:nvSpPr>
        <p:spPr>
          <a:xfrm>
            <a:off x="413358" y="397194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es-MX" sz="2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s-SV" sz="2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Elipse 91">
            <a:extLst>
              <a:ext uri="{FF2B5EF4-FFF2-40B4-BE49-F238E27FC236}">
                <a16:creationId xmlns:a16="http://schemas.microsoft.com/office/drawing/2014/main" id="{516675E2-4235-4134-AD21-B141FC9D4525}"/>
              </a:ext>
            </a:extLst>
          </p:cNvPr>
          <p:cNvSpPr>
            <a:spLocks noChangeAspect="1"/>
          </p:cNvSpPr>
          <p:nvPr/>
        </p:nvSpPr>
        <p:spPr bwMode="auto">
          <a:xfrm>
            <a:off x="4228447" y="3458346"/>
            <a:ext cx="1359597" cy="1359597"/>
          </a:xfrm>
          <a:prstGeom prst="ellipse">
            <a:avLst/>
          </a:prstGeom>
          <a:solidFill>
            <a:schemeClr val="bg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91" tIns="22807" rIns="17991" bIns="22807" rtlCol="0" anchor="ctr">
            <a:noAutofit/>
          </a:bodyPr>
          <a:lstStyle/>
          <a:p>
            <a:pPr algn="ctr" defTabSz="1088229"/>
            <a:endParaRPr lang="en-US" sz="1200" b="1" dirty="0">
              <a:solidFill>
                <a:srgbClr val="000000">
                  <a:lumMod val="85000"/>
                  <a:lumOff val="15000"/>
                </a:srgbClr>
              </a:solidFill>
              <a:latin typeface="Raleway ExtraBold" panose="020B0903030101060003" pitchFamily="34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5" name="Elipse 91">
            <a:extLst>
              <a:ext uri="{FF2B5EF4-FFF2-40B4-BE49-F238E27FC236}">
                <a16:creationId xmlns:a16="http://schemas.microsoft.com/office/drawing/2014/main" id="{947FA942-FBA5-4F01-A5BC-044D75876E7D}"/>
              </a:ext>
            </a:extLst>
          </p:cNvPr>
          <p:cNvSpPr>
            <a:spLocks noChangeAspect="1"/>
          </p:cNvSpPr>
          <p:nvPr/>
        </p:nvSpPr>
        <p:spPr bwMode="auto">
          <a:xfrm>
            <a:off x="6384040" y="3501677"/>
            <a:ext cx="1359597" cy="1359597"/>
          </a:xfrm>
          <a:prstGeom prst="ellipse">
            <a:avLst/>
          </a:prstGeom>
          <a:solidFill>
            <a:schemeClr val="bg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91" tIns="22807" rIns="17991" bIns="22807" rtlCol="0" anchor="ctr">
            <a:noAutofit/>
          </a:bodyPr>
          <a:lstStyle/>
          <a:p>
            <a:pPr algn="ctr" defTabSz="1088229"/>
            <a:endParaRPr lang="en-US" b="1" dirty="0">
              <a:solidFill>
                <a:srgbClr val="000000">
                  <a:lumMod val="85000"/>
                  <a:lumOff val="15000"/>
                </a:srgbClr>
              </a:solidFill>
              <a:latin typeface="Raleway ExtraBold" panose="020B0903030101060003" pitchFamily="34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6" name="Elipse 91">
            <a:extLst>
              <a:ext uri="{FF2B5EF4-FFF2-40B4-BE49-F238E27FC236}">
                <a16:creationId xmlns:a16="http://schemas.microsoft.com/office/drawing/2014/main" id="{B016607B-69A5-4B46-BEA6-1ABAEA8F4775}"/>
              </a:ext>
            </a:extLst>
          </p:cNvPr>
          <p:cNvSpPr>
            <a:spLocks noChangeAspect="1"/>
          </p:cNvSpPr>
          <p:nvPr/>
        </p:nvSpPr>
        <p:spPr bwMode="auto">
          <a:xfrm>
            <a:off x="8560958" y="3544442"/>
            <a:ext cx="1359597" cy="1359597"/>
          </a:xfrm>
          <a:prstGeom prst="ellipse">
            <a:avLst/>
          </a:prstGeom>
          <a:solidFill>
            <a:schemeClr val="bg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91" tIns="22807" rIns="17991" bIns="22807" rtlCol="0" anchor="ctr">
            <a:noAutofit/>
          </a:bodyPr>
          <a:lstStyle/>
          <a:p>
            <a:pPr algn="ctr" defTabSz="1088229"/>
            <a:endParaRPr lang="en-US" b="1" dirty="0">
              <a:solidFill>
                <a:srgbClr val="000000">
                  <a:lumMod val="85000"/>
                  <a:lumOff val="15000"/>
                </a:srgbClr>
              </a:solidFill>
              <a:latin typeface="Raleway ExtraBold" panose="020B0903030101060003" pitchFamily="34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2" name="Rectángulo 87">
            <a:extLst>
              <a:ext uri="{FF2B5EF4-FFF2-40B4-BE49-F238E27FC236}">
                <a16:creationId xmlns:a16="http://schemas.microsoft.com/office/drawing/2014/main" id="{E231BF20-93A1-4204-AEC0-5FBFFD7C3168}"/>
              </a:ext>
            </a:extLst>
          </p:cNvPr>
          <p:cNvSpPr/>
          <p:nvPr/>
        </p:nvSpPr>
        <p:spPr bwMode="auto">
          <a:xfrm>
            <a:off x="10123482" y="3957672"/>
            <a:ext cx="2068210" cy="303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53" name="Conector recto 167">
            <a:extLst>
              <a:ext uri="{FF2B5EF4-FFF2-40B4-BE49-F238E27FC236}">
                <a16:creationId xmlns:a16="http://schemas.microsoft.com/office/drawing/2014/main" id="{5468CEEE-3C50-4A0C-A685-08E501953FD6}"/>
              </a:ext>
            </a:extLst>
          </p:cNvPr>
          <p:cNvCxnSpPr/>
          <p:nvPr/>
        </p:nvCxnSpPr>
        <p:spPr>
          <a:xfrm>
            <a:off x="10681470" y="4932371"/>
            <a:ext cx="0" cy="797308"/>
          </a:xfrm>
          <a:prstGeom prst="line">
            <a:avLst/>
          </a:prstGeom>
          <a:ln w="38100">
            <a:solidFill>
              <a:srgbClr val="6C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168">
            <a:extLst>
              <a:ext uri="{FF2B5EF4-FFF2-40B4-BE49-F238E27FC236}">
                <a16:creationId xmlns:a16="http://schemas.microsoft.com/office/drawing/2014/main" id="{CABE89AC-EF7D-4A0C-96FC-EFC1A784BBD2}"/>
              </a:ext>
            </a:extLst>
          </p:cNvPr>
          <p:cNvSpPr/>
          <p:nvPr/>
        </p:nvSpPr>
        <p:spPr bwMode="auto">
          <a:xfrm>
            <a:off x="10451844" y="5700181"/>
            <a:ext cx="91769" cy="8071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 defTabSz="1087846"/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71" name="Elipse 92">
            <a:extLst>
              <a:ext uri="{FF2B5EF4-FFF2-40B4-BE49-F238E27FC236}">
                <a16:creationId xmlns:a16="http://schemas.microsoft.com/office/drawing/2014/main" id="{608BB42F-AC7C-4DF4-A223-6273A089F1A8}"/>
              </a:ext>
            </a:extLst>
          </p:cNvPr>
          <p:cNvSpPr>
            <a:spLocks noChangeAspect="1"/>
          </p:cNvSpPr>
          <p:nvPr/>
        </p:nvSpPr>
        <p:spPr bwMode="auto">
          <a:xfrm>
            <a:off x="10317800" y="3338927"/>
            <a:ext cx="1674135" cy="16741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602" tIns="22799" rIns="45602" bIns="22799" rtlCol="0" anchor="ctr">
            <a:noAutofit/>
          </a:bodyPr>
          <a:lstStyle/>
          <a:p>
            <a:pPr algn="ctr" defTabSz="1087846"/>
            <a:endParaRPr lang="en-US" sz="215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72" name="Elipse 91">
            <a:extLst>
              <a:ext uri="{FF2B5EF4-FFF2-40B4-BE49-F238E27FC236}">
                <a16:creationId xmlns:a16="http://schemas.microsoft.com/office/drawing/2014/main" id="{947FA942-FBA5-4F01-A5BC-044D75876E7D}"/>
              </a:ext>
            </a:extLst>
          </p:cNvPr>
          <p:cNvSpPr>
            <a:spLocks noChangeAspect="1"/>
          </p:cNvSpPr>
          <p:nvPr/>
        </p:nvSpPr>
        <p:spPr bwMode="auto">
          <a:xfrm>
            <a:off x="10407013" y="3486898"/>
            <a:ext cx="1359597" cy="1359597"/>
          </a:xfrm>
          <a:prstGeom prst="ellipse">
            <a:avLst/>
          </a:prstGeom>
          <a:solidFill>
            <a:schemeClr val="bg1"/>
          </a:solidFill>
          <a:ln w="3175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91" tIns="22807" rIns="17991" bIns="22807" rtlCol="0" anchor="ctr">
            <a:noAutofit/>
          </a:bodyPr>
          <a:lstStyle/>
          <a:p>
            <a:pPr algn="ctr" defTabSz="1088229"/>
            <a:endParaRPr lang="en-US" b="1" dirty="0">
              <a:solidFill>
                <a:srgbClr val="000000">
                  <a:lumMod val="85000"/>
                  <a:lumOff val="15000"/>
                </a:srgbClr>
              </a:solidFill>
              <a:latin typeface="Raleway ExtraBold" panose="020B0903030101060003" pitchFamily="34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6A801C-CC46-4634-8F27-6ED084A4AD18}"/>
              </a:ext>
            </a:extLst>
          </p:cNvPr>
          <p:cNvSpPr txBox="1"/>
          <p:nvPr/>
        </p:nvSpPr>
        <p:spPr>
          <a:xfrm>
            <a:off x="4228447" y="1754664"/>
            <a:ext cx="32970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&amp; 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Mock-up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F7F78E-5C17-46E4-B323-D0FAA0250027}"/>
              </a:ext>
            </a:extLst>
          </p:cNvPr>
          <p:cNvSpPr txBox="1"/>
          <p:nvPr/>
        </p:nvSpPr>
        <p:spPr>
          <a:xfrm>
            <a:off x="6596660" y="5894778"/>
            <a:ext cx="24762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endParaRPr lang="en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1069848-5D28-4B5C-BF7C-C489213FDD6B}"/>
              </a:ext>
            </a:extLst>
          </p:cNvPr>
          <p:cNvSpPr txBox="1"/>
          <p:nvPr/>
        </p:nvSpPr>
        <p:spPr>
          <a:xfrm>
            <a:off x="7692064" y="1669331"/>
            <a:ext cx="24762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Architecture</a:t>
            </a:r>
            <a:endParaRPr lang="en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924F48B-A116-4405-A2C4-B5FEEA13227B}"/>
              </a:ext>
            </a:extLst>
          </p:cNvPr>
          <p:cNvSpPr txBox="1"/>
          <p:nvPr/>
        </p:nvSpPr>
        <p:spPr>
          <a:xfrm>
            <a:off x="10541886" y="5706015"/>
            <a:ext cx="17871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1019;p59">
            <a:extLst>
              <a:ext uri="{FF2B5EF4-FFF2-40B4-BE49-F238E27FC236}">
                <a16:creationId xmlns:a16="http://schemas.microsoft.com/office/drawing/2014/main" id="{3E52C1D2-9EBB-4BDD-96F3-F3A5881E2E33}"/>
              </a:ext>
            </a:extLst>
          </p:cNvPr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73" name="Google Shape;1020;p59">
              <a:extLst>
                <a:ext uri="{FF2B5EF4-FFF2-40B4-BE49-F238E27FC236}">
                  <a16:creationId xmlns:a16="http://schemas.microsoft.com/office/drawing/2014/main" id="{3A6BD202-5EDB-47E8-A2F4-8FCFD756D4E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021;p59">
              <a:extLst>
                <a:ext uri="{FF2B5EF4-FFF2-40B4-BE49-F238E27FC236}">
                  <a16:creationId xmlns:a16="http://schemas.microsoft.com/office/drawing/2014/main" id="{E1D9CC89-5A81-4D8D-BB3E-4144D401D51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022;p59">
              <a:extLst>
                <a:ext uri="{FF2B5EF4-FFF2-40B4-BE49-F238E27FC236}">
                  <a16:creationId xmlns:a16="http://schemas.microsoft.com/office/drawing/2014/main" id="{4C28EDDB-CB2E-48BD-8F97-B477E46F6C8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023;p59">
              <a:extLst>
                <a:ext uri="{FF2B5EF4-FFF2-40B4-BE49-F238E27FC236}">
                  <a16:creationId xmlns:a16="http://schemas.microsoft.com/office/drawing/2014/main" id="{C3838B11-3B8D-4B1E-98C2-EDB76C34A80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025;p59">
              <a:extLst>
                <a:ext uri="{FF2B5EF4-FFF2-40B4-BE49-F238E27FC236}">
                  <a16:creationId xmlns:a16="http://schemas.microsoft.com/office/drawing/2014/main" id="{967ECEE5-4C40-4DF9-91C9-71032F2CD3A0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026;p59">
              <a:extLst>
                <a:ext uri="{FF2B5EF4-FFF2-40B4-BE49-F238E27FC236}">
                  <a16:creationId xmlns:a16="http://schemas.microsoft.com/office/drawing/2014/main" id="{9F036096-F5C2-4646-B5A9-298176FDB5F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1019;p59">
            <a:extLst>
              <a:ext uri="{FF2B5EF4-FFF2-40B4-BE49-F238E27FC236}">
                <a16:creationId xmlns:a16="http://schemas.microsoft.com/office/drawing/2014/main" id="{DBBF1BCA-FDE7-4DE4-ABA8-29B4AA78B114}"/>
              </a:ext>
            </a:extLst>
          </p:cNvPr>
          <p:cNvGrpSpPr/>
          <p:nvPr/>
        </p:nvGrpSpPr>
        <p:grpSpPr>
          <a:xfrm>
            <a:off x="761226" y="1214134"/>
            <a:ext cx="310532" cy="378678"/>
            <a:chOff x="596350" y="929175"/>
            <a:chExt cx="407950" cy="497475"/>
          </a:xfrm>
        </p:grpSpPr>
        <p:sp>
          <p:nvSpPr>
            <p:cNvPr id="81" name="Google Shape;1020;p59">
              <a:extLst>
                <a:ext uri="{FF2B5EF4-FFF2-40B4-BE49-F238E27FC236}">
                  <a16:creationId xmlns:a16="http://schemas.microsoft.com/office/drawing/2014/main" id="{2010F09D-3FCE-4312-A28F-1B7A8FB665CE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021;p59">
              <a:extLst>
                <a:ext uri="{FF2B5EF4-FFF2-40B4-BE49-F238E27FC236}">
                  <a16:creationId xmlns:a16="http://schemas.microsoft.com/office/drawing/2014/main" id="{6DA1DFFE-7D23-4046-97D0-8428FB00A02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022;p59">
              <a:extLst>
                <a:ext uri="{FF2B5EF4-FFF2-40B4-BE49-F238E27FC236}">
                  <a16:creationId xmlns:a16="http://schemas.microsoft.com/office/drawing/2014/main" id="{12484EF8-06CB-4576-8A87-C8B2D95AF68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023;p59">
              <a:extLst>
                <a:ext uri="{FF2B5EF4-FFF2-40B4-BE49-F238E27FC236}">
                  <a16:creationId xmlns:a16="http://schemas.microsoft.com/office/drawing/2014/main" id="{39C3A380-618C-4BE9-BA95-5B22061C9BF0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024;p59">
              <a:extLst>
                <a:ext uri="{FF2B5EF4-FFF2-40B4-BE49-F238E27FC236}">
                  <a16:creationId xmlns:a16="http://schemas.microsoft.com/office/drawing/2014/main" id="{66017173-06D1-4DDE-9157-2865700A412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025;p59">
              <a:extLst>
                <a:ext uri="{FF2B5EF4-FFF2-40B4-BE49-F238E27FC236}">
                  <a16:creationId xmlns:a16="http://schemas.microsoft.com/office/drawing/2014/main" id="{5A5AAFF7-71AC-4268-8FC8-915BAA5DABD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026;p59">
              <a:extLst>
                <a:ext uri="{FF2B5EF4-FFF2-40B4-BE49-F238E27FC236}">
                  <a16:creationId xmlns:a16="http://schemas.microsoft.com/office/drawing/2014/main" id="{31A0E0C2-52FF-4D3A-8A41-92916935877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8F99378F-2786-475B-BD69-34FA0538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18" y="3577873"/>
            <a:ext cx="1548679" cy="11562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C66C2C-F90C-42E6-B7CE-2BEB589BE7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48" y="3663551"/>
            <a:ext cx="1070180" cy="100628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3E0BAF2-8E39-4E22-9015-397C737AADE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70" y="3596992"/>
            <a:ext cx="1159375" cy="1249503"/>
          </a:xfrm>
          <a:prstGeom prst="rect">
            <a:avLst/>
          </a:prstGeom>
        </p:spPr>
      </p:pic>
      <p:grpSp>
        <p:nvGrpSpPr>
          <p:cNvPr id="77" name="Google Shape;1074;p41">
            <a:extLst>
              <a:ext uri="{FF2B5EF4-FFF2-40B4-BE49-F238E27FC236}">
                <a16:creationId xmlns:a16="http://schemas.microsoft.com/office/drawing/2014/main" id="{329FF244-A601-4333-92E3-E12FBE8D0C50}"/>
              </a:ext>
            </a:extLst>
          </p:cNvPr>
          <p:cNvGrpSpPr/>
          <p:nvPr/>
        </p:nvGrpSpPr>
        <p:grpSpPr>
          <a:xfrm>
            <a:off x="10757116" y="3640519"/>
            <a:ext cx="712853" cy="1100658"/>
            <a:chOff x="4547607" y="1333500"/>
            <a:chExt cx="3084742" cy="5104054"/>
          </a:xfrm>
        </p:grpSpPr>
        <p:sp>
          <p:nvSpPr>
            <p:cNvPr id="89" name="Google Shape;1075;p41">
              <a:extLst>
                <a:ext uri="{FF2B5EF4-FFF2-40B4-BE49-F238E27FC236}">
                  <a16:creationId xmlns:a16="http://schemas.microsoft.com/office/drawing/2014/main" id="{5B3C9226-8848-4D1F-82B2-12A2D0078110}"/>
                </a:ext>
              </a:extLst>
            </p:cNvPr>
            <p:cNvSpPr/>
            <p:nvPr/>
          </p:nvSpPr>
          <p:spPr>
            <a:xfrm rot="273529">
              <a:off x="4579354" y="5408856"/>
              <a:ext cx="2907875" cy="914582"/>
            </a:xfrm>
            <a:custGeom>
              <a:avLst/>
              <a:gdLst/>
              <a:ahLst/>
              <a:cxnLst/>
              <a:rect l="l" t="t" r="r" b="b"/>
              <a:pathLst>
                <a:path w="718" h="313" extrusionOk="0">
                  <a:moveTo>
                    <a:pt x="709" y="113"/>
                  </a:moveTo>
                  <a:cubicBezTo>
                    <a:pt x="718" y="186"/>
                    <a:pt x="569" y="265"/>
                    <a:pt x="376" y="289"/>
                  </a:cubicBezTo>
                  <a:cubicBezTo>
                    <a:pt x="182" y="313"/>
                    <a:pt x="18" y="273"/>
                    <a:pt x="9" y="200"/>
                  </a:cubicBezTo>
                  <a:cubicBezTo>
                    <a:pt x="0" y="127"/>
                    <a:pt x="149" y="48"/>
                    <a:pt x="343" y="24"/>
                  </a:cubicBezTo>
                  <a:cubicBezTo>
                    <a:pt x="536" y="0"/>
                    <a:pt x="700" y="39"/>
                    <a:pt x="709" y="113"/>
                  </a:cubicBezTo>
                </a:path>
              </a:pathLst>
            </a:custGeom>
            <a:solidFill>
              <a:srgbClr val="323F4F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1076;p41">
              <a:extLst>
                <a:ext uri="{FF2B5EF4-FFF2-40B4-BE49-F238E27FC236}">
                  <a16:creationId xmlns:a16="http://schemas.microsoft.com/office/drawing/2014/main" id="{67B5AC56-3398-49B0-A67C-6B970FC1DB44}"/>
                </a:ext>
              </a:extLst>
            </p:cNvPr>
            <p:cNvSpPr/>
            <p:nvPr/>
          </p:nvSpPr>
          <p:spPr>
            <a:xfrm>
              <a:off x="4802187" y="2852069"/>
              <a:ext cx="1962150" cy="3154363"/>
            </a:xfrm>
            <a:custGeom>
              <a:avLst/>
              <a:gdLst/>
              <a:ahLst/>
              <a:cxnLst/>
              <a:rect l="l" t="t" r="r" b="b"/>
              <a:pathLst>
                <a:path w="235" h="378" extrusionOk="0">
                  <a:moveTo>
                    <a:pt x="17" y="378"/>
                  </a:moveTo>
                  <a:cubicBezTo>
                    <a:pt x="14" y="378"/>
                    <a:pt x="12" y="378"/>
                    <a:pt x="9" y="376"/>
                  </a:cubicBezTo>
                  <a:cubicBezTo>
                    <a:pt x="2" y="372"/>
                    <a:pt x="0" y="363"/>
                    <a:pt x="4" y="356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8" y="3"/>
                    <a:pt x="213" y="0"/>
                    <a:pt x="218" y="0"/>
                  </a:cubicBezTo>
                  <a:cubicBezTo>
                    <a:pt x="221" y="0"/>
                    <a:pt x="223" y="1"/>
                    <a:pt x="225" y="2"/>
                  </a:cubicBezTo>
                  <a:cubicBezTo>
                    <a:pt x="232" y="6"/>
                    <a:pt x="235" y="15"/>
                    <a:pt x="231" y="22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27" y="376"/>
                    <a:pt x="22" y="378"/>
                    <a:pt x="17" y="378"/>
                  </a:cubicBezTo>
                </a:path>
              </a:pathLst>
            </a:custGeom>
            <a:solidFill>
              <a:srgbClr val="F099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1077;p41">
              <a:extLst>
                <a:ext uri="{FF2B5EF4-FFF2-40B4-BE49-F238E27FC236}">
                  <a16:creationId xmlns:a16="http://schemas.microsoft.com/office/drawing/2014/main" id="{ABE3EE82-A026-4189-A3DF-9CF0C882C279}"/>
                </a:ext>
              </a:extLst>
            </p:cNvPr>
            <p:cNvSpPr/>
            <p:nvPr/>
          </p:nvSpPr>
          <p:spPr>
            <a:xfrm>
              <a:off x="4802187" y="2852069"/>
              <a:ext cx="1870075" cy="3136900"/>
            </a:xfrm>
            <a:custGeom>
              <a:avLst/>
              <a:gdLst/>
              <a:ahLst/>
              <a:cxnLst/>
              <a:rect l="l" t="t" r="r" b="b"/>
              <a:pathLst>
                <a:path w="224" h="376" extrusionOk="0">
                  <a:moveTo>
                    <a:pt x="9" y="376"/>
                  </a:moveTo>
                  <a:cubicBezTo>
                    <a:pt x="2" y="372"/>
                    <a:pt x="0" y="363"/>
                    <a:pt x="4" y="356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8" y="3"/>
                    <a:pt x="212" y="1"/>
                    <a:pt x="217" y="0"/>
                  </a:cubicBezTo>
                  <a:cubicBezTo>
                    <a:pt x="224" y="5"/>
                    <a:pt x="224" y="5"/>
                    <a:pt x="224" y="5"/>
                  </a:cubicBezTo>
                  <a:cubicBezTo>
                    <a:pt x="9" y="376"/>
                    <a:pt x="9" y="376"/>
                    <a:pt x="9" y="376"/>
                  </a:cubicBezTo>
                </a:path>
              </a:pathLst>
            </a:custGeom>
            <a:solidFill>
              <a:srgbClr val="F099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1078;p41">
              <a:extLst>
                <a:ext uri="{FF2B5EF4-FFF2-40B4-BE49-F238E27FC236}">
                  <a16:creationId xmlns:a16="http://schemas.microsoft.com/office/drawing/2014/main" id="{878AF078-D006-481E-92A4-CA2DC84B0DF3}"/>
                </a:ext>
              </a:extLst>
            </p:cNvPr>
            <p:cNvSpPr/>
            <p:nvPr/>
          </p:nvSpPr>
          <p:spPr>
            <a:xfrm>
              <a:off x="5294312" y="2852069"/>
              <a:ext cx="1962150" cy="3154363"/>
            </a:xfrm>
            <a:custGeom>
              <a:avLst/>
              <a:gdLst/>
              <a:ahLst/>
              <a:cxnLst/>
              <a:rect l="l" t="t" r="r" b="b"/>
              <a:pathLst>
                <a:path w="235" h="378" extrusionOk="0">
                  <a:moveTo>
                    <a:pt x="219" y="378"/>
                  </a:moveTo>
                  <a:cubicBezTo>
                    <a:pt x="221" y="378"/>
                    <a:pt x="224" y="378"/>
                    <a:pt x="226" y="376"/>
                  </a:cubicBezTo>
                  <a:cubicBezTo>
                    <a:pt x="233" y="372"/>
                    <a:pt x="235" y="363"/>
                    <a:pt x="231" y="35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3"/>
                    <a:pt x="22" y="0"/>
                    <a:pt x="17" y="0"/>
                  </a:cubicBezTo>
                  <a:cubicBezTo>
                    <a:pt x="15" y="0"/>
                    <a:pt x="12" y="1"/>
                    <a:pt x="10" y="2"/>
                  </a:cubicBezTo>
                  <a:cubicBezTo>
                    <a:pt x="3" y="6"/>
                    <a:pt x="0" y="15"/>
                    <a:pt x="5" y="22"/>
                  </a:cubicBezTo>
                  <a:cubicBezTo>
                    <a:pt x="206" y="371"/>
                    <a:pt x="206" y="371"/>
                    <a:pt x="206" y="371"/>
                  </a:cubicBezTo>
                  <a:cubicBezTo>
                    <a:pt x="209" y="376"/>
                    <a:pt x="213" y="378"/>
                    <a:pt x="219" y="378"/>
                  </a:cubicBezTo>
                </a:path>
              </a:pathLst>
            </a:custGeom>
            <a:solidFill>
              <a:srgbClr val="F099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1079;p41">
              <a:extLst>
                <a:ext uri="{FF2B5EF4-FFF2-40B4-BE49-F238E27FC236}">
                  <a16:creationId xmlns:a16="http://schemas.microsoft.com/office/drawing/2014/main" id="{2BADF768-5244-42F6-BA6F-3D2A5CFA9A4F}"/>
                </a:ext>
              </a:extLst>
            </p:cNvPr>
            <p:cNvSpPr/>
            <p:nvPr/>
          </p:nvSpPr>
          <p:spPr>
            <a:xfrm>
              <a:off x="5386387" y="2852069"/>
              <a:ext cx="1870075" cy="3136900"/>
            </a:xfrm>
            <a:custGeom>
              <a:avLst/>
              <a:gdLst/>
              <a:ahLst/>
              <a:cxnLst/>
              <a:rect l="l" t="t" r="r" b="b"/>
              <a:pathLst>
                <a:path w="224" h="376" extrusionOk="0">
                  <a:moveTo>
                    <a:pt x="215" y="376"/>
                  </a:moveTo>
                  <a:cubicBezTo>
                    <a:pt x="222" y="372"/>
                    <a:pt x="224" y="363"/>
                    <a:pt x="220" y="35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" y="3"/>
                    <a:pt x="12" y="1"/>
                    <a:pt x="8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15" y="376"/>
                    <a:pt x="215" y="376"/>
                    <a:pt x="215" y="376"/>
                  </a:cubicBezTo>
                </a:path>
              </a:pathLst>
            </a:custGeom>
            <a:solidFill>
              <a:srgbClr val="F099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1080;p41">
              <a:extLst>
                <a:ext uri="{FF2B5EF4-FFF2-40B4-BE49-F238E27FC236}">
                  <a16:creationId xmlns:a16="http://schemas.microsoft.com/office/drawing/2014/main" id="{911654D2-C620-4A38-8C49-A40D0AB6842E}"/>
                </a:ext>
              </a:extLst>
            </p:cNvPr>
            <p:cNvSpPr/>
            <p:nvPr/>
          </p:nvSpPr>
          <p:spPr>
            <a:xfrm>
              <a:off x="5970587" y="1333500"/>
              <a:ext cx="141192" cy="4163344"/>
            </a:xfrm>
            <a:prstGeom prst="rect">
              <a:avLst/>
            </a:prstGeom>
            <a:solidFill>
              <a:srgbClr val="C8740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1081;p41">
              <a:extLst>
                <a:ext uri="{FF2B5EF4-FFF2-40B4-BE49-F238E27FC236}">
                  <a16:creationId xmlns:a16="http://schemas.microsoft.com/office/drawing/2014/main" id="{7440D264-2B96-4DE6-92CA-647175DA96A6}"/>
                </a:ext>
              </a:extLst>
            </p:cNvPr>
            <p:cNvSpPr/>
            <p:nvPr/>
          </p:nvSpPr>
          <p:spPr>
            <a:xfrm flipH="1">
              <a:off x="6210594" y="4419611"/>
              <a:ext cx="371388" cy="370707"/>
            </a:xfrm>
            <a:custGeom>
              <a:avLst/>
              <a:gdLst/>
              <a:ahLst/>
              <a:cxnLst/>
              <a:rect l="l" t="t" r="r" b="b"/>
              <a:pathLst>
                <a:path w="371388" h="370707" extrusionOk="0">
                  <a:moveTo>
                    <a:pt x="162286" y="0"/>
                  </a:moveTo>
                  <a:lnTo>
                    <a:pt x="277830" y="84190"/>
                  </a:lnTo>
                  <a:lnTo>
                    <a:pt x="371388" y="138246"/>
                  </a:lnTo>
                  <a:lnTo>
                    <a:pt x="361499" y="155407"/>
                  </a:lnTo>
                  <a:cubicBezTo>
                    <a:pt x="291230" y="277348"/>
                    <a:pt x="256095" y="338319"/>
                    <a:pt x="238528" y="368804"/>
                  </a:cubicBezTo>
                  <a:lnTo>
                    <a:pt x="237431" y="370707"/>
                  </a:lnTo>
                  <a:lnTo>
                    <a:pt x="157271" y="350096"/>
                  </a:lnTo>
                  <a:cubicBezTo>
                    <a:pt x="124669" y="339956"/>
                    <a:pt x="92754" y="328256"/>
                    <a:pt x="61613" y="315085"/>
                  </a:cubicBezTo>
                  <a:lnTo>
                    <a:pt x="0" y="285404"/>
                  </a:lnTo>
                  <a:lnTo>
                    <a:pt x="3871" y="274116"/>
                  </a:lnTo>
                  <a:cubicBezTo>
                    <a:pt x="56317" y="183366"/>
                    <a:pt x="107124" y="95451"/>
                    <a:pt x="156343" y="10284"/>
                  </a:cubicBezTo>
                  <a:close/>
                </a:path>
              </a:pathLst>
            </a:custGeom>
            <a:solidFill>
              <a:srgbClr val="C9750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1082;p41">
              <a:extLst>
                <a:ext uri="{FF2B5EF4-FFF2-40B4-BE49-F238E27FC236}">
                  <a16:creationId xmlns:a16="http://schemas.microsoft.com/office/drawing/2014/main" id="{EA11A28C-F1CE-4779-8F6A-AFF718E1DC2F}"/>
                </a:ext>
              </a:extLst>
            </p:cNvPr>
            <p:cNvSpPr/>
            <p:nvPr/>
          </p:nvSpPr>
          <p:spPr>
            <a:xfrm>
              <a:off x="5503653" y="4390699"/>
              <a:ext cx="371388" cy="370707"/>
            </a:xfrm>
            <a:custGeom>
              <a:avLst/>
              <a:gdLst/>
              <a:ahLst/>
              <a:cxnLst/>
              <a:rect l="l" t="t" r="r" b="b"/>
              <a:pathLst>
                <a:path w="371388" h="370707" extrusionOk="0">
                  <a:moveTo>
                    <a:pt x="162286" y="0"/>
                  </a:moveTo>
                  <a:lnTo>
                    <a:pt x="277830" y="84190"/>
                  </a:lnTo>
                  <a:lnTo>
                    <a:pt x="371388" y="138246"/>
                  </a:lnTo>
                  <a:lnTo>
                    <a:pt x="361499" y="155407"/>
                  </a:lnTo>
                  <a:cubicBezTo>
                    <a:pt x="291230" y="277348"/>
                    <a:pt x="256095" y="338319"/>
                    <a:pt x="238528" y="368804"/>
                  </a:cubicBezTo>
                  <a:lnTo>
                    <a:pt x="237431" y="370707"/>
                  </a:lnTo>
                  <a:lnTo>
                    <a:pt x="157271" y="350096"/>
                  </a:lnTo>
                  <a:cubicBezTo>
                    <a:pt x="124669" y="339956"/>
                    <a:pt x="92754" y="328256"/>
                    <a:pt x="61613" y="315085"/>
                  </a:cubicBezTo>
                  <a:lnTo>
                    <a:pt x="0" y="285404"/>
                  </a:lnTo>
                  <a:lnTo>
                    <a:pt x="3871" y="274116"/>
                  </a:lnTo>
                  <a:cubicBezTo>
                    <a:pt x="56317" y="183366"/>
                    <a:pt x="107124" y="95451"/>
                    <a:pt x="156343" y="10284"/>
                  </a:cubicBezTo>
                  <a:close/>
                </a:path>
              </a:pathLst>
            </a:custGeom>
            <a:solidFill>
              <a:srgbClr val="C9750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1083;p41">
              <a:extLst>
                <a:ext uri="{FF2B5EF4-FFF2-40B4-BE49-F238E27FC236}">
                  <a16:creationId xmlns:a16="http://schemas.microsoft.com/office/drawing/2014/main" id="{4425FFA8-AE8A-4FC8-B17C-D55CC730600E}"/>
                </a:ext>
              </a:extLst>
            </p:cNvPr>
            <p:cNvSpPr/>
            <p:nvPr/>
          </p:nvSpPr>
          <p:spPr>
            <a:xfrm>
              <a:off x="5970587" y="2385344"/>
              <a:ext cx="125413" cy="31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8" name="Google Shape;1084;p41">
              <a:extLst>
                <a:ext uri="{FF2B5EF4-FFF2-40B4-BE49-F238E27FC236}">
                  <a16:creationId xmlns:a16="http://schemas.microsoft.com/office/drawing/2014/main" id="{212A96BF-AF6C-46C7-8831-20AB04DAE165}"/>
                </a:ext>
              </a:extLst>
            </p:cNvPr>
            <p:cNvGrpSpPr/>
            <p:nvPr/>
          </p:nvGrpSpPr>
          <p:grpSpPr>
            <a:xfrm>
              <a:off x="4559650" y="1712059"/>
              <a:ext cx="3072699" cy="3072166"/>
              <a:chOff x="2116873" y="2201895"/>
              <a:chExt cx="3500825" cy="3500217"/>
            </a:xfrm>
          </p:grpSpPr>
          <p:sp>
            <p:nvSpPr>
              <p:cNvPr id="99" name="Google Shape;1085;p41">
                <a:extLst>
                  <a:ext uri="{FF2B5EF4-FFF2-40B4-BE49-F238E27FC236}">
                    <a16:creationId xmlns:a16="http://schemas.microsoft.com/office/drawing/2014/main" id="{2EF42C93-A49F-4DEE-A313-361777D5F4DB}"/>
                  </a:ext>
                </a:extLst>
              </p:cNvPr>
              <p:cNvSpPr/>
              <p:nvPr/>
            </p:nvSpPr>
            <p:spPr>
              <a:xfrm>
                <a:off x="2116873" y="2201895"/>
                <a:ext cx="3500825" cy="35002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" name="Google Shape;1086;p41">
                <a:extLst>
                  <a:ext uri="{FF2B5EF4-FFF2-40B4-BE49-F238E27FC236}">
                    <a16:creationId xmlns:a16="http://schemas.microsoft.com/office/drawing/2014/main" id="{B4793427-453F-4DAC-98C1-3FF74C94E694}"/>
                  </a:ext>
                </a:extLst>
              </p:cNvPr>
              <p:cNvSpPr/>
              <p:nvPr/>
            </p:nvSpPr>
            <p:spPr>
              <a:xfrm>
                <a:off x="2377993" y="2463014"/>
                <a:ext cx="2979193" cy="297858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" name="Google Shape;1087;p41">
                <a:extLst>
                  <a:ext uri="{FF2B5EF4-FFF2-40B4-BE49-F238E27FC236}">
                    <a16:creationId xmlns:a16="http://schemas.microsoft.com/office/drawing/2014/main" id="{DA92EEE3-E97C-4839-9A56-9E10CB12D66A}"/>
                  </a:ext>
                </a:extLst>
              </p:cNvPr>
              <p:cNvSpPr/>
              <p:nvPr/>
            </p:nvSpPr>
            <p:spPr>
              <a:xfrm>
                <a:off x="2693765" y="2778180"/>
                <a:ext cx="2347648" cy="23476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" name="Google Shape;1088;p41">
                <a:extLst>
                  <a:ext uri="{FF2B5EF4-FFF2-40B4-BE49-F238E27FC236}">
                    <a16:creationId xmlns:a16="http://schemas.microsoft.com/office/drawing/2014/main" id="{6DDBCB66-6308-4197-ABB1-5838F2A2E13C}"/>
                  </a:ext>
                </a:extLst>
              </p:cNvPr>
              <p:cNvSpPr/>
              <p:nvPr/>
            </p:nvSpPr>
            <p:spPr>
              <a:xfrm>
                <a:off x="2996179" y="3079985"/>
                <a:ext cx="1742822" cy="17440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" name="Google Shape;1089;p41">
                <a:extLst>
                  <a:ext uri="{FF2B5EF4-FFF2-40B4-BE49-F238E27FC236}">
                    <a16:creationId xmlns:a16="http://schemas.microsoft.com/office/drawing/2014/main" id="{86594299-3980-4FC3-9A47-8F239C9FA4A6}"/>
                  </a:ext>
                </a:extLst>
              </p:cNvPr>
              <p:cNvSpPr/>
              <p:nvPr/>
            </p:nvSpPr>
            <p:spPr>
              <a:xfrm>
                <a:off x="3284018" y="3368432"/>
                <a:ext cx="1166537" cy="1167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" name="Google Shape;1090;p41">
                <a:extLst>
                  <a:ext uri="{FF2B5EF4-FFF2-40B4-BE49-F238E27FC236}">
                    <a16:creationId xmlns:a16="http://schemas.microsoft.com/office/drawing/2014/main" id="{007AEFEF-DA26-4034-98D8-426816CA5EF8}"/>
                  </a:ext>
                </a:extLst>
              </p:cNvPr>
              <p:cNvSpPr/>
              <p:nvPr/>
            </p:nvSpPr>
            <p:spPr>
              <a:xfrm>
                <a:off x="3530563" y="3615584"/>
                <a:ext cx="672839" cy="6728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5" name="Google Shape;1091;p41">
                <a:extLst>
                  <a:ext uri="{FF2B5EF4-FFF2-40B4-BE49-F238E27FC236}">
                    <a16:creationId xmlns:a16="http://schemas.microsoft.com/office/drawing/2014/main" id="{A1DA92AE-F8C5-4ABB-8C91-96EE5FEA5D6A}"/>
                  </a:ext>
                </a:extLst>
              </p:cNvPr>
              <p:cNvSpPr/>
              <p:nvPr/>
            </p:nvSpPr>
            <p:spPr>
              <a:xfrm>
                <a:off x="3709096" y="3794117"/>
                <a:ext cx="315773" cy="3157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6" name="Google Shape;1110;p41">
            <a:extLst>
              <a:ext uri="{FF2B5EF4-FFF2-40B4-BE49-F238E27FC236}">
                <a16:creationId xmlns:a16="http://schemas.microsoft.com/office/drawing/2014/main" id="{D76285D2-4B1C-4AFC-BE12-4A94D9FC49F5}"/>
              </a:ext>
            </a:extLst>
          </p:cNvPr>
          <p:cNvGrpSpPr/>
          <p:nvPr/>
        </p:nvGrpSpPr>
        <p:grpSpPr>
          <a:xfrm flipH="1">
            <a:off x="11100358" y="3676821"/>
            <a:ext cx="363553" cy="466819"/>
            <a:chOff x="5920323" y="2302554"/>
            <a:chExt cx="2180669" cy="2227927"/>
          </a:xfrm>
        </p:grpSpPr>
        <p:sp>
          <p:nvSpPr>
            <p:cNvPr id="107" name="Google Shape;1111;p41">
              <a:extLst>
                <a:ext uri="{FF2B5EF4-FFF2-40B4-BE49-F238E27FC236}">
                  <a16:creationId xmlns:a16="http://schemas.microsoft.com/office/drawing/2014/main" id="{AFF1C961-6422-4E99-8D84-EA34BA9174AA}"/>
                </a:ext>
              </a:extLst>
            </p:cNvPr>
            <p:cNvSpPr/>
            <p:nvPr/>
          </p:nvSpPr>
          <p:spPr>
            <a:xfrm>
              <a:off x="7879324" y="4300937"/>
              <a:ext cx="221668" cy="229544"/>
            </a:xfrm>
            <a:custGeom>
              <a:avLst/>
              <a:gdLst/>
              <a:ahLst/>
              <a:cxnLst/>
              <a:rect l="l" t="t" r="r" b="b"/>
              <a:pathLst>
                <a:path w="83" h="86" extrusionOk="0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ffectLst>
              <a:outerShdw blurRad="177800" sy="23000" kx="-1200000" algn="b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112;p41">
              <a:extLst>
                <a:ext uri="{FF2B5EF4-FFF2-40B4-BE49-F238E27FC236}">
                  <a16:creationId xmlns:a16="http://schemas.microsoft.com/office/drawing/2014/main" id="{460898C6-9D43-4F3A-A305-3EE2638BC8E9}"/>
                </a:ext>
              </a:extLst>
            </p:cNvPr>
            <p:cNvSpPr/>
            <p:nvPr/>
          </p:nvSpPr>
          <p:spPr>
            <a:xfrm>
              <a:off x="7375227" y="3756332"/>
              <a:ext cx="554732" cy="640248"/>
            </a:xfrm>
            <a:custGeom>
              <a:avLst/>
              <a:gdLst/>
              <a:ahLst/>
              <a:cxnLst/>
              <a:rect l="l" t="t" r="r" b="b"/>
              <a:pathLst>
                <a:path w="208" h="240" extrusionOk="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ffectLst>
              <a:outerShdw blurRad="177800" sy="23000" kx="-1200000" algn="b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113;p41">
              <a:extLst>
                <a:ext uri="{FF2B5EF4-FFF2-40B4-BE49-F238E27FC236}">
                  <a16:creationId xmlns:a16="http://schemas.microsoft.com/office/drawing/2014/main" id="{16486710-795E-4BDA-A90D-71C776E89BC9}"/>
                </a:ext>
              </a:extLst>
            </p:cNvPr>
            <p:cNvSpPr/>
            <p:nvPr/>
          </p:nvSpPr>
          <p:spPr>
            <a:xfrm>
              <a:off x="7363975" y="3746206"/>
              <a:ext cx="155280" cy="247548"/>
            </a:xfrm>
            <a:custGeom>
              <a:avLst/>
              <a:gdLst/>
              <a:ahLst/>
              <a:cxnLst/>
              <a:rect l="l" t="t" r="r" b="b"/>
              <a:pathLst>
                <a:path w="58" h="93" extrusionOk="0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ffectLst>
              <a:outerShdw blurRad="177800" sy="23000" kx="-1200000" algn="b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14;p41">
              <a:extLst>
                <a:ext uri="{FF2B5EF4-FFF2-40B4-BE49-F238E27FC236}">
                  <a16:creationId xmlns:a16="http://schemas.microsoft.com/office/drawing/2014/main" id="{858A9C84-3F07-417C-9032-C36C2A561BCD}"/>
                </a:ext>
              </a:extLst>
            </p:cNvPr>
            <p:cNvSpPr/>
            <p:nvPr/>
          </p:nvSpPr>
          <p:spPr>
            <a:xfrm>
              <a:off x="5920323" y="2783021"/>
              <a:ext cx="534478" cy="459088"/>
            </a:xfrm>
            <a:custGeom>
              <a:avLst/>
              <a:gdLst/>
              <a:ahLst/>
              <a:cxnLst/>
              <a:rect l="l" t="t" r="r" b="b"/>
              <a:pathLst>
                <a:path w="200" h="172" extrusionOk="0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628438"/>
            </a:solidFill>
            <a:ln>
              <a:noFill/>
            </a:ln>
            <a:effectLst>
              <a:outerShdw blurRad="177800" sy="23000" kx="-1200000" algn="b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5;p41">
              <a:extLst>
                <a:ext uri="{FF2B5EF4-FFF2-40B4-BE49-F238E27FC236}">
                  <a16:creationId xmlns:a16="http://schemas.microsoft.com/office/drawing/2014/main" id="{B7EB004F-58F3-4B4D-8324-E1E24F654946}"/>
                </a:ext>
              </a:extLst>
            </p:cNvPr>
            <p:cNvSpPr/>
            <p:nvPr/>
          </p:nvSpPr>
          <p:spPr>
            <a:xfrm>
              <a:off x="6315274" y="2361065"/>
              <a:ext cx="198038" cy="517599"/>
            </a:xfrm>
            <a:custGeom>
              <a:avLst/>
              <a:gdLst/>
              <a:ahLst/>
              <a:cxnLst/>
              <a:rect l="l" t="t" r="r" b="b"/>
              <a:pathLst>
                <a:path w="74" h="194" extrusionOk="0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628438"/>
            </a:solidFill>
            <a:ln>
              <a:noFill/>
            </a:ln>
            <a:effectLst>
              <a:outerShdw blurRad="177800" sy="23000" kx="-1200000" algn="b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16;p41">
              <a:extLst>
                <a:ext uri="{FF2B5EF4-FFF2-40B4-BE49-F238E27FC236}">
                  <a16:creationId xmlns:a16="http://schemas.microsoft.com/office/drawing/2014/main" id="{51C605AC-8ACD-4BA6-B1B0-1C7FFF3AC1E2}"/>
                </a:ext>
              </a:extLst>
            </p:cNvPr>
            <p:cNvSpPr/>
            <p:nvPr/>
          </p:nvSpPr>
          <p:spPr>
            <a:xfrm>
              <a:off x="6072227" y="2841532"/>
              <a:ext cx="569359" cy="690883"/>
            </a:xfrm>
            <a:custGeom>
              <a:avLst/>
              <a:gdLst/>
              <a:ahLst/>
              <a:cxnLst/>
              <a:rect l="l" t="t" r="r" b="b"/>
              <a:pathLst>
                <a:path w="213" h="259" extrusionOk="0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B4D092"/>
            </a:solidFill>
            <a:ln>
              <a:noFill/>
            </a:ln>
            <a:effectLst>
              <a:outerShdw blurRad="177800" sy="23000" kx="-1200000" algn="b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17;p41">
              <a:extLst>
                <a:ext uri="{FF2B5EF4-FFF2-40B4-BE49-F238E27FC236}">
                  <a16:creationId xmlns:a16="http://schemas.microsoft.com/office/drawing/2014/main" id="{7452A571-59F0-413F-A776-9E063C2F30B1}"/>
                </a:ext>
              </a:extLst>
            </p:cNvPr>
            <p:cNvSpPr/>
            <p:nvPr/>
          </p:nvSpPr>
          <p:spPr>
            <a:xfrm>
              <a:off x="6363658" y="2302554"/>
              <a:ext cx="541229" cy="755020"/>
            </a:xfrm>
            <a:custGeom>
              <a:avLst/>
              <a:gdLst/>
              <a:ahLst/>
              <a:cxnLst/>
              <a:rect l="l" t="t" r="r" b="b"/>
              <a:pathLst>
                <a:path w="203" h="283" extrusionOk="0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B4D092"/>
            </a:solidFill>
            <a:ln>
              <a:noFill/>
            </a:ln>
            <a:effectLst>
              <a:outerShdw blurRad="177800" sy="23000" kx="-1200000" algn="b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18;p41">
              <a:extLst>
                <a:ext uri="{FF2B5EF4-FFF2-40B4-BE49-F238E27FC236}">
                  <a16:creationId xmlns:a16="http://schemas.microsoft.com/office/drawing/2014/main" id="{2FC0749B-4215-44B3-B6CE-495EA71CA24E}"/>
                </a:ext>
              </a:extLst>
            </p:cNvPr>
            <p:cNvSpPr/>
            <p:nvPr/>
          </p:nvSpPr>
          <p:spPr>
            <a:xfrm>
              <a:off x="6451425" y="2878664"/>
              <a:ext cx="1019446" cy="1046451"/>
            </a:xfrm>
            <a:custGeom>
              <a:avLst/>
              <a:gdLst/>
              <a:ahLst/>
              <a:cxnLst/>
              <a:rect l="l" t="t" r="r" b="b"/>
              <a:pathLst>
                <a:path w="382" h="392" extrusionOk="0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628438"/>
            </a:solidFill>
            <a:ln>
              <a:noFill/>
            </a:ln>
            <a:effectLst>
              <a:outerShdw blurRad="177800" sy="23000" kx="-1200000" algn="bl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50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repeatCount="indefinite" accel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5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5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5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7" grpId="0" animBg="1"/>
      <p:bldP spid="49" grpId="0" animBg="1"/>
      <p:bldP spid="50" grpId="0" animBg="1"/>
      <p:bldP spid="51" grpId="0" animBg="1"/>
      <p:bldP spid="55" grpId="0" animBg="1"/>
      <p:bldP spid="57" grpId="0" animBg="1"/>
      <p:bldP spid="58" grpId="0" animBg="1"/>
      <p:bldP spid="59" grpId="0" animBg="1"/>
      <p:bldP spid="61" grpId="0" animBg="1"/>
      <p:bldP spid="64" grpId="0" animBg="1"/>
      <p:bldP spid="65" grpId="0" animBg="1"/>
      <p:bldP spid="66" grpId="0" animBg="1"/>
      <p:bldP spid="52" grpId="0" animBg="1"/>
      <p:bldP spid="67" grpId="0" animBg="1"/>
      <p:bldP spid="71" grpId="0" animBg="1"/>
      <p:bldP spid="72" grpId="0" animBg="1"/>
      <p:bldP spid="2" grpId="0"/>
      <p:bldP spid="48" grpId="0"/>
      <p:bldP spid="56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69682" y="798461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5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77F750-CE54-4340-9F06-416F0B1308FD}"/>
              </a:ext>
            </a:extLst>
          </p:cNvPr>
          <p:cNvSpPr/>
          <p:nvPr/>
        </p:nvSpPr>
        <p:spPr>
          <a:xfrm>
            <a:off x="3232829" y="1199727"/>
            <a:ext cx="4488772" cy="168669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CRM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7409EF9-060D-4E87-BCD1-101B9477D8E1}"/>
              </a:ext>
            </a:extLst>
          </p:cNvPr>
          <p:cNvSpPr/>
          <p:nvPr/>
        </p:nvSpPr>
        <p:spPr>
          <a:xfrm>
            <a:off x="219419" y="3967806"/>
            <a:ext cx="3013410" cy="2414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Customers </a:t>
            </a:r>
          </a:p>
          <a:p>
            <a:pPr algn="ctr"/>
            <a:endParaRPr lang="fr-F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694250D-F2DC-4F86-A031-FBE348E6208B}"/>
              </a:ext>
            </a:extLst>
          </p:cNvPr>
          <p:cNvSpPr/>
          <p:nvPr/>
        </p:nvSpPr>
        <p:spPr>
          <a:xfrm>
            <a:off x="6361148" y="3967805"/>
            <a:ext cx="2933178" cy="241470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resolutions</a:t>
            </a:r>
          </a:p>
          <a:p>
            <a:pPr algn="ctr"/>
            <a:endParaRPr lang="fr-F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A69875B-997E-42A8-ABC0-FEC3A473FC26}"/>
              </a:ext>
            </a:extLst>
          </p:cNvPr>
          <p:cNvSpPr/>
          <p:nvPr/>
        </p:nvSpPr>
        <p:spPr>
          <a:xfrm>
            <a:off x="9707969" y="3969802"/>
            <a:ext cx="2126508" cy="24127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&amp; stock organization</a:t>
            </a:r>
          </a:p>
          <a:p>
            <a:pPr algn="ctr"/>
            <a:endParaRPr lang="fr-F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F62558A-D3A6-479C-8029-A6134A8458E9}"/>
              </a:ext>
            </a:extLst>
          </p:cNvPr>
          <p:cNvSpPr/>
          <p:nvPr/>
        </p:nvSpPr>
        <p:spPr>
          <a:xfrm>
            <a:off x="3771367" y="3967806"/>
            <a:ext cx="2126508" cy="2414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sales</a:t>
            </a:r>
          </a:p>
          <a:p>
            <a:pPr algn="ctr"/>
            <a:endParaRPr lang="fr-F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9EABA9C-EBE0-439A-8809-D1D58A75F45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726124" y="2878852"/>
            <a:ext cx="2203116" cy="1088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CF1832-0DE9-416A-BE38-C499046D1997}"/>
              </a:ext>
            </a:extLst>
          </p:cNvPr>
          <p:cNvCxnSpPr>
            <a:cxnSpLocks/>
          </p:cNvCxnSpPr>
          <p:nvPr/>
        </p:nvCxnSpPr>
        <p:spPr>
          <a:xfrm>
            <a:off x="4834621" y="2896920"/>
            <a:ext cx="0" cy="1070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D0C0C2A-AA5D-4344-8E45-107824AD7A14}"/>
              </a:ext>
            </a:extLst>
          </p:cNvPr>
          <p:cNvCxnSpPr>
            <a:cxnSpLocks/>
          </p:cNvCxnSpPr>
          <p:nvPr/>
        </p:nvCxnSpPr>
        <p:spPr>
          <a:xfrm>
            <a:off x="6056916" y="2877886"/>
            <a:ext cx="1585790" cy="1087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DD513E0-BAB8-428C-86BC-1834254BB45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188200" y="2896920"/>
            <a:ext cx="3583023" cy="1072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7E8475E-EF3A-437C-87B1-C6DB80C762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4" y="931674"/>
            <a:ext cx="1989318" cy="19467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D21E01-BB2F-473B-AE73-77BB1E14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14" y="3965810"/>
            <a:ext cx="1579557" cy="172528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A88ECCD-B389-4C4B-A214-82225224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60" y="4072636"/>
            <a:ext cx="1784382" cy="143205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DF56E18-9C59-4008-A685-84C2BF3F75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66" y="4152899"/>
            <a:ext cx="2066545" cy="144608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F232DC7-F1C9-4DA8-A142-09BAD274926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61" y="4259041"/>
            <a:ext cx="1784382" cy="14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69682" y="798461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Problematic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6</a:t>
            </a:fld>
            <a:endParaRPr lang="es-SV" dirty="0">
              <a:solidFill>
                <a:srgbClr val="575757"/>
              </a:solidFill>
            </a:endParaRPr>
          </a:p>
        </p:txBody>
      </p:sp>
      <p:grpSp>
        <p:nvGrpSpPr>
          <p:cNvPr id="79" name="Google Shape;897;p40">
            <a:extLst>
              <a:ext uri="{FF2B5EF4-FFF2-40B4-BE49-F238E27FC236}">
                <a16:creationId xmlns:a16="http://schemas.microsoft.com/office/drawing/2014/main" id="{4E43E9AB-8F4C-43BE-A6BF-7EEEC4CB43F3}"/>
              </a:ext>
            </a:extLst>
          </p:cNvPr>
          <p:cNvGrpSpPr/>
          <p:nvPr/>
        </p:nvGrpSpPr>
        <p:grpSpPr>
          <a:xfrm>
            <a:off x="6826791" y="2351425"/>
            <a:ext cx="967350" cy="584753"/>
            <a:chOff x="3927500" y="301425"/>
            <a:chExt cx="461550" cy="411625"/>
          </a:xfrm>
        </p:grpSpPr>
        <p:sp>
          <p:nvSpPr>
            <p:cNvPr id="80" name="Google Shape;898;p40">
              <a:extLst>
                <a:ext uri="{FF2B5EF4-FFF2-40B4-BE49-F238E27FC236}">
                  <a16:creationId xmlns:a16="http://schemas.microsoft.com/office/drawing/2014/main" id="{9F22052C-E533-4F13-9F36-4DA994551836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99;p40">
              <a:extLst>
                <a:ext uri="{FF2B5EF4-FFF2-40B4-BE49-F238E27FC236}">
                  <a16:creationId xmlns:a16="http://schemas.microsoft.com/office/drawing/2014/main" id="{DA9059FE-1D96-4D1B-BB27-CD03DFCDEC3B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00;p40">
              <a:extLst>
                <a:ext uri="{FF2B5EF4-FFF2-40B4-BE49-F238E27FC236}">
                  <a16:creationId xmlns:a16="http://schemas.microsoft.com/office/drawing/2014/main" id="{ACB77920-8AC1-44F9-9788-64FEF3060B50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01;p40">
              <a:extLst>
                <a:ext uri="{FF2B5EF4-FFF2-40B4-BE49-F238E27FC236}">
                  <a16:creationId xmlns:a16="http://schemas.microsoft.com/office/drawing/2014/main" id="{F8E62406-2166-406A-AF80-658E5037284A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02;p40">
              <a:extLst>
                <a:ext uri="{FF2B5EF4-FFF2-40B4-BE49-F238E27FC236}">
                  <a16:creationId xmlns:a16="http://schemas.microsoft.com/office/drawing/2014/main" id="{4BF1272D-2BF2-4FE7-951C-005392353969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3;p40">
              <a:extLst>
                <a:ext uri="{FF2B5EF4-FFF2-40B4-BE49-F238E27FC236}">
                  <a16:creationId xmlns:a16="http://schemas.microsoft.com/office/drawing/2014/main" id="{59FBB0B1-A92B-4198-82A6-2ECFFBA9E806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4;p40">
              <a:extLst>
                <a:ext uri="{FF2B5EF4-FFF2-40B4-BE49-F238E27FC236}">
                  <a16:creationId xmlns:a16="http://schemas.microsoft.com/office/drawing/2014/main" id="{7E25BC67-0E59-4363-B975-E4F1EF267171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5;p40">
              <a:extLst>
                <a:ext uri="{FF2B5EF4-FFF2-40B4-BE49-F238E27FC236}">
                  <a16:creationId xmlns:a16="http://schemas.microsoft.com/office/drawing/2014/main" id="{04BF86A0-021E-46C6-B439-B514432975F2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06;p40">
              <a:extLst>
                <a:ext uri="{FF2B5EF4-FFF2-40B4-BE49-F238E27FC236}">
                  <a16:creationId xmlns:a16="http://schemas.microsoft.com/office/drawing/2014/main" id="{53C7A686-6C6B-471B-9364-E941312A90D8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7;p40">
              <a:extLst>
                <a:ext uri="{FF2B5EF4-FFF2-40B4-BE49-F238E27FC236}">
                  <a16:creationId xmlns:a16="http://schemas.microsoft.com/office/drawing/2014/main" id="{77DC90E8-7762-40FC-A090-1D3E63D85C5E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8;p40">
              <a:extLst>
                <a:ext uri="{FF2B5EF4-FFF2-40B4-BE49-F238E27FC236}">
                  <a16:creationId xmlns:a16="http://schemas.microsoft.com/office/drawing/2014/main" id="{7CE84DC1-6627-4B42-93F2-5896BFA4DB8D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09;p40">
              <a:extLst>
                <a:ext uri="{FF2B5EF4-FFF2-40B4-BE49-F238E27FC236}">
                  <a16:creationId xmlns:a16="http://schemas.microsoft.com/office/drawing/2014/main" id="{21B8329D-1818-44EB-8D3B-D1F2383E0211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10;p40">
              <a:extLst>
                <a:ext uri="{FF2B5EF4-FFF2-40B4-BE49-F238E27FC236}">
                  <a16:creationId xmlns:a16="http://schemas.microsoft.com/office/drawing/2014/main" id="{39EDBB82-7028-4EFA-A38F-AD122F5616B0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11;p40">
              <a:extLst>
                <a:ext uri="{FF2B5EF4-FFF2-40B4-BE49-F238E27FC236}">
                  <a16:creationId xmlns:a16="http://schemas.microsoft.com/office/drawing/2014/main" id="{0478AFC9-6049-434F-B6C2-0829EAB83A28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12;p40">
              <a:extLst>
                <a:ext uri="{FF2B5EF4-FFF2-40B4-BE49-F238E27FC236}">
                  <a16:creationId xmlns:a16="http://schemas.microsoft.com/office/drawing/2014/main" id="{0F9100CD-F9CA-4521-85C9-F1AA0628E69B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13;p40">
              <a:extLst>
                <a:ext uri="{FF2B5EF4-FFF2-40B4-BE49-F238E27FC236}">
                  <a16:creationId xmlns:a16="http://schemas.microsoft.com/office/drawing/2014/main" id="{A0F70486-5CAE-41FA-B4CD-E160FCFBDBF4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14;p40">
              <a:extLst>
                <a:ext uri="{FF2B5EF4-FFF2-40B4-BE49-F238E27FC236}">
                  <a16:creationId xmlns:a16="http://schemas.microsoft.com/office/drawing/2014/main" id="{EB5D664B-9600-4A70-8DDC-4A72A2E916DC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15;p40">
              <a:extLst>
                <a:ext uri="{FF2B5EF4-FFF2-40B4-BE49-F238E27FC236}">
                  <a16:creationId xmlns:a16="http://schemas.microsoft.com/office/drawing/2014/main" id="{36C61662-845F-4785-80DC-C7B7760AC81E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16;p40">
              <a:extLst>
                <a:ext uri="{FF2B5EF4-FFF2-40B4-BE49-F238E27FC236}">
                  <a16:creationId xmlns:a16="http://schemas.microsoft.com/office/drawing/2014/main" id="{3508DAFF-FE1F-4FD1-9364-1A89383185FD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17;p40">
              <a:extLst>
                <a:ext uri="{FF2B5EF4-FFF2-40B4-BE49-F238E27FC236}">
                  <a16:creationId xmlns:a16="http://schemas.microsoft.com/office/drawing/2014/main" id="{9007C8D8-DF33-434F-A6C1-31C15B098445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18;p40">
              <a:extLst>
                <a:ext uri="{FF2B5EF4-FFF2-40B4-BE49-F238E27FC236}">
                  <a16:creationId xmlns:a16="http://schemas.microsoft.com/office/drawing/2014/main" id="{6C919387-3144-40D3-BB63-2C8F09EE05D8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19;p40">
              <a:extLst>
                <a:ext uri="{FF2B5EF4-FFF2-40B4-BE49-F238E27FC236}">
                  <a16:creationId xmlns:a16="http://schemas.microsoft.com/office/drawing/2014/main" id="{6E2F0851-C434-4304-8539-FE04B65EFB3A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20;p40">
              <a:extLst>
                <a:ext uri="{FF2B5EF4-FFF2-40B4-BE49-F238E27FC236}">
                  <a16:creationId xmlns:a16="http://schemas.microsoft.com/office/drawing/2014/main" id="{30BBB402-49EB-4193-A684-83AEE64C48AD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21;p40">
              <a:extLst>
                <a:ext uri="{FF2B5EF4-FFF2-40B4-BE49-F238E27FC236}">
                  <a16:creationId xmlns:a16="http://schemas.microsoft.com/office/drawing/2014/main" id="{F467A061-7020-468C-AEA4-A23909B59887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22;p40">
              <a:extLst>
                <a:ext uri="{FF2B5EF4-FFF2-40B4-BE49-F238E27FC236}">
                  <a16:creationId xmlns:a16="http://schemas.microsoft.com/office/drawing/2014/main" id="{92D8DBB9-AE7E-4FF7-B4D2-24BD2DC92571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23;p40">
              <a:extLst>
                <a:ext uri="{FF2B5EF4-FFF2-40B4-BE49-F238E27FC236}">
                  <a16:creationId xmlns:a16="http://schemas.microsoft.com/office/drawing/2014/main" id="{3D14932B-5987-4584-92FC-24547391C9B8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24;p40">
              <a:extLst>
                <a:ext uri="{FF2B5EF4-FFF2-40B4-BE49-F238E27FC236}">
                  <a16:creationId xmlns:a16="http://schemas.microsoft.com/office/drawing/2014/main" id="{FE3DD90C-6367-41D2-B952-B50F4B86D259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Bouée 4">
            <a:extLst>
              <a:ext uri="{FF2B5EF4-FFF2-40B4-BE49-F238E27FC236}">
                <a16:creationId xmlns:a16="http://schemas.microsoft.com/office/drawing/2014/main" id="{AE1F953B-B072-47B3-84F0-FEE07853C366}"/>
              </a:ext>
            </a:extLst>
          </p:cNvPr>
          <p:cNvSpPr/>
          <p:nvPr/>
        </p:nvSpPr>
        <p:spPr>
          <a:xfrm>
            <a:off x="237514" y="3300627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10" name="Bouée 5">
            <a:extLst>
              <a:ext uri="{FF2B5EF4-FFF2-40B4-BE49-F238E27FC236}">
                <a16:creationId xmlns:a16="http://schemas.microsoft.com/office/drawing/2014/main" id="{3ABFF6A3-1556-4589-8054-BC78564AADC7}"/>
              </a:ext>
            </a:extLst>
          </p:cNvPr>
          <p:cNvSpPr/>
          <p:nvPr/>
        </p:nvSpPr>
        <p:spPr>
          <a:xfrm>
            <a:off x="3021824" y="3300627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11" name="Bouée 6">
            <a:extLst>
              <a:ext uri="{FF2B5EF4-FFF2-40B4-BE49-F238E27FC236}">
                <a16:creationId xmlns:a16="http://schemas.microsoft.com/office/drawing/2014/main" id="{9A4EEE39-BD58-4E0E-9769-8828EF01DA55}"/>
              </a:ext>
            </a:extLst>
          </p:cNvPr>
          <p:cNvSpPr/>
          <p:nvPr/>
        </p:nvSpPr>
        <p:spPr>
          <a:xfrm>
            <a:off x="5038048" y="3300627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12" name="Bouée 7">
            <a:extLst>
              <a:ext uri="{FF2B5EF4-FFF2-40B4-BE49-F238E27FC236}">
                <a16:creationId xmlns:a16="http://schemas.microsoft.com/office/drawing/2014/main" id="{3AC4F708-C1D9-4CF4-A092-B3CE10890399}"/>
              </a:ext>
            </a:extLst>
          </p:cNvPr>
          <p:cNvSpPr/>
          <p:nvPr/>
        </p:nvSpPr>
        <p:spPr>
          <a:xfrm>
            <a:off x="7534325" y="3300627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14" name="Bouée 8">
            <a:extLst>
              <a:ext uri="{FF2B5EF4-FFF2-40B4-BE49-F238E27FC236}">
                <a16:creationId xmlns:a16="http://schemas.microsoft.com/office/drawing/2014/main" id="{E44395DE-F137-4BE1-81A9-6090AD75BA73}"/>
              </a:ext>
            </a:extLst>
          </p:cNvPr>
          <p:cNvSpPr/>
          <p:nvPr/>
        </p:nvSpPr>
        <p:spPr>
          <a:xfrm>
            <a:off x="9934592" y="3300627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40C0DE13-B92E-4A29-80A7-812B893D9A20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525547" y="3444643"/>
            <a:ext cx="2496277" cy="0"/>
          </a:xfrm>
          <a:prstGeom prst="line">
            <a:avLst/>
          </a:prstGeom>
          <a:ln w="4445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0CC12F40-6014-418C-9503-6C42A6784E26}"/>
              </a:ext>
            </a:extLst>
          </p:cNvPr>
          <p:cNvCxnSpPr>
            <a:stCxn id="110" idx="6"/>
            <a:endCxn id="111" idx="2"/>
          </p:cNvCxnSpPr>
          <p:nvPr/>
        </p:nvCxnSpPr>
        <p:spPr>
          <a:xfrm>
            <a:off x="3309856" y="3444643"/>
            <a:ext cx="1728192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E3773DD9-76B3-4255-B8DC-EEC5BA866D6B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5326080" y="3444643"/>
            <a:ext cx="2208245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2FAB908-720C-47E6-BF1B-9F09F23DFD3B}"/>
              </a:ext>
            </a:extLst>
          </p:cNvPr>
          <p:cNvCxnSpPr>
            <a:stCxn id="112" idx="6"/>
            <a:endCxn id="114" idx="2"/>
          </p:cNvCxnSpPr>
          <p:nvPr/>
        </p:nvCxnSpPr>
        <p:spPr>
          <a:xfrm>
            <a:off x="7822357" y="3444643"/>
            <a:ext cx="2112235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7" descr="C:\Users\asus\AppData\Local\Temp\icons8_I_Will_Go_50px.png">
            <a:extLst>
              <a:ext uri="{FF2B5EF4-FFF2-40B4-BE49-F238E27FC236}">
                <a16:creationId xmlns:a16="http://schemas.microsoft.com/office/drawing/2014/main" id="{1A57EB18-614D-4816-BC0D-8BD49E54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812" y="2297083"/>
            <a:ext cx="635000" cy="731011"/>
          </a:xfrm>
          <a:prstGeom prst="rect">
            <a:avLst/>
          </a:prstGeom>
          <a:noFill/>
        </p:spPr>
      </p:pic>
      <p:pic>
        <p:nvPicPr>
          <p:cNvPr id="120" name="Picture 9" descr="C:\Users\asus\AppData\Local\Temp\icons8_Running_50px.png">
            <a:extLst>
              <a:ext uri="{FF2B5EF4-FFF2-40B4-BE49-F238E27FC236}">
                <a16:creationId xmlns:a16="http://schemas.microsoft.com/office/drawing/2014/main" id="{28805C8F-6A92-4EB6-8F6E-ADE7509B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15812"/>
            <a:ext cx="635000" cy="864096"/>
          </a:xfrm>
          <a:prstGeom prst="rect">
            <a:avLst/>
          </a:prstGeom>
          <a:noFill/>
        </p:spPr>
      </p:pic>
      <p:pic>
        <p:nvPicPr>
          <p:cNvPr id="121" name="Picture 10" descr="C:\Users\asus\AppData\Local\Temp\icons8_Shopping_Cart_50px.png">
            <a:extLst>
              <a:ext uri="{FF2B5EF4-FFF2-40B4-BE49-F238E27FC236}">
                <a16:creationId xmlns:a16="http://schemas.microsoft.com/office/drawing/2014/main" id="{17205CC1-5D31-4DF6-ADC8-8D47ABAE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872" y="2593777"/>
            <a:ext cx="635000" cy="480053"/>
          </a:xfrm>
          <a:prstGeom prst="rect">
            <a:avLst/>
          </a:prstGeom>
          <a:noFill/>
        </p:spPr>
      </p:pic>
      <p:sp>
        <p:nvSpPr>
          <p:cNvPr id="122" name="Bouée 22">
            <a:extLst>
              <a:ext uri="{FF2B5EF4-FFF2-40B4-BE49-F238E27FC236}">
                <a16:creationId xmlns:a16="http://schemas.microsoft.com/office/drawing/2014/main" id="{0FEEE070-65C5-4943-8940-3E6082F54AFD}"/>
              </a:ext>
            </a:extLst>
          </p:cNvPr>
          <p:cNvSpPr/>
          <p:nvPr/>
        </p:nvSpPr>
        <p:spPr>
          <a:xfrm>
            <a:off x="11470762" y="3300627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5739D435-A69A-4F13-A4A4-FA6F9B96F9A2}"/>
              </a:ext>
            </a:extLst>
          </p:cNvPr>
          <p:cNvCxnSpPr>
            <a:stCxn id="114" idx="6"/>
            <a:endCxn id="122" idx="2"/>
          </p:cNvCxnSpPr>
          <p:nvPr/>
        </p:nvCxnSpPr>
        <p:spPr>
          <a:xfrm>
            <a:off x="10222624" y="3444643"/>
            <a:ext cx="1248139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8" descr="C:\Users\asus\AppData\Local\Temp\icons8_Shop_64px_6.png">
            <a:extLst>
              <a:ext uri="{FF2B5EF4-FFF2-40B4-BE49-F238E27FC236}">
                <a16:creationId xmlns:a16="http://schemas.microsoft.com/office/drawing/2014/main" id="{62C3D715-5480-453B-BB44-CBB2D8B4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4213" y="2547787"/>
            <a:ext cx="624162" cy="624162"/>
          </a:xfrm>
          <a:prstGeom prst="rect">
            <a:avLst/>
          </a:prstGeom>
          <a:noFill/>
        </p:spPr>
      </p:pic>
      <p:pic>
        <p:nvPicPr>
          <p:cNvPr id="125" name="Picture 13" descr="C:\Users\asus\AppData\Local\Temp\icons8_Front_Desk_50px.png">
            <a:extLst>
              <a:ext uri="{FF2B5EF4-FFF2-40B4-BE49-F238E27FC236}">
                <a16:creationId xmlns:a16="http://schemas.microsoft.com/office/drawing/2014/main" id="{E4186EE6-F514-4CF9-A60A-8DA6ACA7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4962" y="2220899"/>
            <a:ext cx="635000" cy="768085"/>
          </a:xfrm>
          <a:prstGeom prst="rect">
            <a:avLst/>
          </a:prstGeom>
          <a:noFill/>
        </p:spPr>
      </p:pic>
      <p:pic>
        <p:nvPicPr>
          <p:cNvPr id="126" name="Picture 20" descr="C:\Users\asus\AppData\Local\Temp\icons8_Pickpocket_48px.png">
            <a:extLst>
              <a:ext uri="{FF2B5EF4-FFF2-40B4-BE49-F238E27FC236}">
                <a16:creationId xmlns:a16="http://schemas.microsoft.com/office/drawing/2014/main" id="{60786F28-78E2-4796-A312-CA7848EF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29352" y="2203510"/>
            <a:ext cx="801621" cy="897632"/>
          </a:xfrm>
          <a:prstGeom prst="rect">
            <a:avLst/>
          </a:prstGeom>
          <a:noFill/>
        </p:spPr>
      </p:pic>
      <p:sp>
        <p:nvSpPr>
          <p:cNvPr id="127" name="Smiley Face 12">
            <a:extLst>
              <a:ext uri="{FF2B5EF4-FFF2-40B4-BE49-F238E27FC236}">
                <a16:creationId xmlns:a16="http://schemas.microsoft.com/office/drawing/2014/main" id="{320EF318-3F25-4053-80CB-01471CCA6ACA}"/>
              </a:ext>
            </a:extLst>
          </p:cNvPr>
          <p:cNvSpPr/>
          <p:nvPr/>
        </p:nvSpPr>
        <p:spPr>
          <a:xfrm>
            <a:off x="11506725" y="2174779"/>
            <a:ext cx="415453" cy="46355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128" name="Picture 13" descr="C:\Users\asus\AppData\Local\Temp\icons8_Front_Desk_50px.png">
            <a:extLst>
              <a:ext uri="{FF2B5EF4-FFF2-40B4-BE49-F238E27FC236}">
                <a16:creationId xmlns:a16="http://schemas.microsoft.com/office/drawing/2014/main" id="{DF3A9804-D409-435B-9E12-B8EFA4CE8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56736" y="2304134"/>
            <a:ext cx="635000" cy="768085"/>
          </a:xfrm>
          <a:prstGeom prst="rect">
            <a:avLst/>
          </a:prstGeom>
          <a:noFill/>
        </p:spPr>
      </p:pic>
      <p:sp>
        <p:nvSpPr>
          <p:cNvPr id="129" name="Rectangle 7">
            <a:extLst>
              <a:ext uri="{FF2B5EF4-FFF2-40B4-BE49-F238E27FC236}">
                <a16:creationId xmlns:a16="http://schemas.microsoft.com/office/drawing/2014/main" id="{579CB3F0-88C4-498F-816C-C83B75427633}"/>
              </a:ext>
            </a:extLst>
          </p:cNvPr>
          <p:cNvSpPr/>
          <p:nvPr/>
        </p:nvSpPr>
        <p:spPr>
          <a:xfrm rot="18900000">
            <a:off x="8130173" y="2290417"/>
            <a:ext cx="202666" cy="39480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5DA154B2-D5C0-49E6-99B9-EE75DECA66BC}"/>
              </a:ext>
            </a:extLst>
          </p:cNvPr>
          <p:cNvSpPr txBox="1"/>
          <p:nvPr/>
        </p:nvSpPr>
        <p:spPr>
          <a:xfrm>
            <a:off x="6602302" y="3708833"/>
            <a:ext cx="196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Hard to </a:t>
            </a:r>
            <a:r>
              <a:rPr lang="fr-FR" dirty="0" err="1"/>
              <a:t>find</a:t>
            </a:r>
            <a:r>
              <a:rPr lang="fr-FR" dirty="0"/>
              <a:t> a close by store</a:t>
            </a:r>
          </a:p>
        </p:txBody>
      </p:sp>
      <p:sp>
        <p:nvSpPr>
          <p:cNvPr id="131" name="Rectangle 15">
            <a:extLst>
              <a:ext uri="{FF2B5EF4-FFF2-40B4-BE49-F238E27FC236}">
                <a16:creationId xmlns:a16="http://schemas.microsoft.com/office/drawing/2014/main" id="{F000DCB8-7D6B-4450-85C9-890090DA579F}"/>
              </a:ext>
            </a:extLst>
          </p:cNvPr>
          <p:cNvSpPr/>
          <p:nvPr/>
        </p:nvSpPr>
        <p:spPr>
          <a:xfrm rot="5400000">
            <a:off x="11109851" y="2453645"/>
            <a:ext cx="507976" cy="877344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2" name="Rectangle 7">
            <a:extLst>
              <a:ext uri="{FF2B5EF4-FFF2-40B4-BE49-F238E27FC236}">
                <a16:creationId xmlns:a16="http://schemas.microsoft.com/office/drawing/2014/main" id="{DD6F58CA-1151-4E3C-A1C3-9A6F2B003309}"/>
              </a:ext>
            </a:extLst>
          </p:cNvPr>
          <p:cNvSpPr/>
          <p:nvPr/>
        </p:nvSpPr>
        <p:spPr>
          <a:xfrm rot="18900000">
            <a:off x="870252" y="2282415"/>
            <a:ext cx="194450" cy="44502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5C8D649C-4BF6-45CF-8969-AEFA93D332A8}"/>
              </a:ext>
            </a:extLst>
          </p:cNvPr>
          <p:cNvSpPr txBox="1"/>
          <p:nvPr/>
        </p:nvSpPr>
        <p:spPr>
          <a:xfrm>
            <a:off x="42847" y="3651463"/>
            <a:ext cx="196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Clients Have </a:t>
            </a:r>
            <a:r>
              <a:rPr lang="fr-FR" dirty="0" err="1"/>
              <a:t>difficulties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the right </a:t>
            </a:r>
            <a:r>
              <a:rPr lang="fr-FR" dirty="0" err="1"/>
              <a:t>Offers</a:t>
            </a:r>
            <a:r>
              <a:rPr lang="fr-FR" dirty="0"/>
              <a:t>/</a:t>
            </a:r>
            <a:r>
              <a:rPr lang="fr-FR" dirty="0" err="1"/>
              <a:t>Products</a:t>
            </a:r>
            <a:endParaRPr lang="fr-FR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6921E9D1-25D9-4CD0-9E64-62E057613BE9}"/>
              </a:ext>
            </a:extLst>
          </p:cNvPr>
          <p:cNvSpPr txBox="1"/>
          <p:nvPr/>
        </p:nvSpPr>
        <p:spPr>
          <a:xfrm>
            <a:off x="8999091" y="3504736"/>
            <a:ext cx="196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bad</a:t>
            </a:r>
            <a:r>
              <a:rPr lang="fr-FR" dirty="0"/>
              <a:t> management of stores (stock </a:t>
            </a:r>
            <a:r>
              <a:rPr lang="fr-FR" dirty="0" err="1"/>
              <a:t>deficiency</a:t>
            </a:r>
            <a:r>
              <a:rPr lang="fr-FR" dirty="0"/>
              <a:t>..)</a:t>
            </a:r>
          </a:p>
        </p:txBody>
      </p:sp>
      <p:sp>
        <p:nvSpPr>
          <p:cNvPr id="135" name="Rounded Rectangle 5">
            <a:extLst>
              <a:ext uri="{FF2B5EF4-FFF2-40B4-BE49-F238E27FC236}">
                <a16:creationId xmlns:a16="http://schemas.microsoft.com/office/drawing/2014/main" id="{2A6A6810-9EB1-4B0C-8ED3-427E5153F8FE}"/>
              </a:ext>
            </a:extLst>
          </p:cNvPr>
          <p:cNvSpPr/>
          <p:nvPr/>
        </p:nvSpPr>
        <p:spPr>
          <a:xfrm flipH="1">
            <a:off x="5792172" y="2003376"/>
            <a:ext cx="316486" cy="48271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Freeform 19">
            <a:extLst>
              <a:ext uri="{FF2B5EF4-FFF2-40B4-BE49-F238E27FC236}">
                <a16:creationId xmlns:a16="http://schemas.microsoft.com/office/drawing/2014/main" id="{85565F80-4295-4B1B-A082-69874FA2C0B4}"/>
              </a:ext>
            </a:extLst>
          </p:cNvPr>
          <p:cNvSpPr/>
          <p:nvPr/>
        </p:nvSpPr>
        <p:spPr>
          <a:xfrm rot="1557363">
            <a:off x="5333263" y="2221827"/>
            <a:ext cx="290150" cy="252595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23BA32A-70F2-46F9-89E5-AF64A5D2A951}"/>
              </a:ext>
            </a:extLst>
          </p:cNvPr>
          <p:cNvSpPr txBox="1"/>
          <p:nvPr/>
        </p:nvSpPr>
        <p:spPr>
          <a:xfrm>
            <a:off x="4559390" y="3781736"/>
            <a:ext cx="189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Low </a:t>
            </a:r>
            <a:r>
              <a:rPr lang="fr-FR" dirty="0" err="1"/>
              <a:t>interraction</a:t>
            </a:r>
            <a:r>
              <a:rPr lang="fr-FR" dirty="0"/>
              <a:t> </a:t>
            </a:r>
            <a:r>
              <a:rPr lang="fr-FR" dirty="0" err="1"/>
              <a:t>quality</a:t>
            </a:r>
            <a:endParaRPr lang="fr-FR" dirty="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52FC4D4-B02A-48F9-B884-AB85483B2F9B}"/>
              </a:ext>
            </a:extLst>
          </p:cNvPr>
          <p:cNvSpPr txBox="1"/>
          <p:nvPr/>
        </p:nvSpPr>
        <p:spPr>
          <a:xfrm>
            <a:off x="11064930" y="3696014"/>
            <a:ext cx="113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Loss</a:t>
            </a:r>
            <a:r>
              <a:rPr lang="fr-FR" dirty="0"/>
              <a:t> of Clients</a:t>
            </a:r>
          </a:p>
        </p:txBody>
      </p:sp>
      <p:grpSp>
        <p:nvGrpSpPr>
          <p:cNvPr id="139" name="Google Shape;738;p40">
            <a:extLst>
              <a:ext uri="{FF2B5EF4-FFF2-40B4-BE49-F238E27FC236}">
                <a16:creationId xmlns:a16="http://schemas.microsoft.com/office/drawing/2014/main" id="{90053C34-1BC0-46FA-B6D1-6082A639DB1F}"/>
              </a:ext>
            </a:extLst>
          </p:cNvPr>
          <p:cNvGrpSpPr/>
          <p:nvPr/>
        </p:nvGrpSpPr>
        <p:grpSpPr>
          <a:xfrm>
            <a:off x="6143052" y="1955534"/>
            <a:ext cx="290150" cy="290150"/>
            <a:chOff x="2623275" y="2333250"/>
            <a:chExt cx="381175" cy="381175"/>
          </a:xfrm>
        </p:grpSpPr>
        <p:sp>
          <p:nvSpPr>
            <p:cNvPr id="140" name="Google Shape;739;p40">
              <a:extLst>
                <a:ext uri="{FF2B5EF4-FFF2-40B4-BE49-F238E27FC236}">
                  <a16:creationId xmlns:a16="http://schemas.microsoft.com/office/drawing/2014/main" id="{1C931434-A42C-4085-899E-1A99FA7E0210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40;p40">
              <a:extLst>
                <a:ext uri="{FF2B5EF4-FFF2-40B4-BE49-F238E27FC236}">
                  <a16:creationId xmlns:a16="http://schemas.microsoft.com/office/drawing/2014/main" id="{AF3CB986-2C81-4A1A-85FE-4DED195073AD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41;p40">
              <a:extLst>
                <a:ext uri="{FF2B5EF4-FFF2-40B4-BE49-F238E27FC236}">
                  <a16:creationId xmlns:a16="http://schemas.microsoft.com/office/drawing/2014/main" id="{4F7EFE59-F045-48F4-8DC9-0916956810C9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42;p40">
              <a:extLst>
                <a:ext uri="{FF2B5EF4-FFF2-40B4-BE49-F238E27FC236}">
                  <a16:creationId xmlns:a16="http://schemas.microsoft.com/office/drawing/2014/main" id="{61100285-57D1-4471-894B-F04304E43DE3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ZoneTexte 143">
            <a:extLst>
              <a:ext uri="{FF2B5EF4-FFF2-40B4-BE49-F238E27FC236}">
                <a16:creationId xmlns:a16="http://schemas.microsoft.com/office/drawing/2014/main" id="{8DDD9C05-E96B-454A-917F-C2E17076E859}"/>
              </a:ext>
            </a:extLst>
          </p:cNvPr>
          <p:cNvSpPr txBox="1"/>
          <p:nvPr/>
        </p:nvSpPr>
        <p:spPr>
          <a:xfrm>
            <a:off x="2283207" y="3696014"/>
            <a:ext cx="1890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Marketing </a:t>
            </a:r>
            <a:r>
              <a:rPr lang="fr-FR" dirty="0" err="1"/>
              <a:t>Stratigy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improved</a:t>
            </a:r>
            <a:endParaRPr lang="fr-FR" dirty="0"/>
          </a:p>
        </p:txBody>
      </p:sp>
      <p:sp>
        <p:nvSpPr>
          <p:cNvPr id="145" name="Rounded Rectangle 51">
            <a:extLst>
              <a:ext uri="{FF2B5EF4-FFF2-40B4-BE49-F238E27FC236}">
                <a16:creationId xmlns:a16="http://schemas.microsoft.com/office/drawing/2014/main" id="{9BDB91D5-9A0B-45C8-91A3-112E8F07EE1F}"/>
              </a:ext>
            </a:extLst>
          </p:cNvPr>
          <p:cNvSpPr/>
          <p:nvPr/>
        </p:nvSpPr>
        <p:spPr>
          <a:xfrm rot="16200000" flipH="1">
            <a:off x="2908834" y="2716558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6" name="Google Shape;518;p39">
            <a:extLst>
              <a:ext uri="{FF2B5EF4-FFF2-40B4-BE49-F238E27FC236}">
                <a16:creationId xmlns:a16="http://schemas.microsoft.com/office/drawing/2014/main" id="{28612015-79C8-4F0E-BC12-739D38049254}"/>
              </a:ext>
            </a:extLst>
          </p:cNvPr>
          <p:cNvGrpSpPr/>
          <p:nvPr/>
        </p:nvGrpSpPr>
        <p:grpSpPr>
          <a:xfrm>
            <a:off x="2773519" y="1766086"/>
            <a:ext cx="983079" cy="1564615"/>
            <a:chOff x="715963" y="3538538"/>
            <a:chExt cx="1551087" cy="2468625"/>
          </a:xfrm>
          <a:solidFill>
            <a:srgbClr val="C00000"/>
          </a:solidFill>
        </p:grpSpPr>
        <p:sp>
          <p:nvSpPr>
            <p:cNvPr id="147" name="Google Shape;519;p39">
              <a:extLst>
                <a:ext uri="{FF2B5EF4-FFF2-40B4-BE49-F238E27FC236}">
                  <a16:creationId xmlns:a16="http://schemas.microsoft.com/office/drawing/2014/main" id="{7F1AB024-111B-40D3-8EDB-56C1F70EE4FA}"/>
                </a:ext>
              </a:extLst>
            </p:cNvPr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520;p39">
              <a:extLst>
                <a:ext uri="{FF2B5EF4-FFF2-40B4-BE49-F238E27FC236}">
                  <a16:creationId xmlns:a16="http://schemas.microsoft.com/office/drawing/2014/main" id="{13524297-9364-44F2-8069-0187FD687E30}"/>
                </a:ext>
              </a:extLst>
            </p:cNvPr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521;p39">
              <a:extLst>
                <a:ext uri="{FF2B5EF4-FFF2-40B4-BE49-F238E27FC236}">
                  <a16:creationId xmlns:a16="http://schemas.microsoft.com/office/drawing/2014/main" id="{B39A2ADF-A7C0-48AE-BC6E-6CF915DCE8DE}"/>
                </a:ext>
              </a:extLst>
            </p:cNvPr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522;p39">
              <a:extLst>
                <a:ext uri="{FF2B5EF4-FFF2-40B4-BE49-F238E27FC236}">
                  <a16:creationId xmlns:a16="http://schemas.microsoft.com/office/drawing/2014/main" id="{5D2C22B0-89BA-4408-B01F-6B2412EA28E8}"/>
                </a:ext>
              </a:extLst>
            </p:cNvPr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523;p39">
              <a:extLst>
                <a:ext uri="{FF2B5EF4-FFF2-40B4-BE49-F238E27FC236}">
                  <a16:creationId xmlns:a16="http://schemas.microsoft.com/office/drawing/2014/main" id="{57DF7239-9A55-4203-93C9-1591643F9E47}"/>
                </a:ext>
              </a:extLst>
            </p:cNvPr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524;p39">
              <a:extLst>
                <a:ext uri="{FF2B5EF4-FFF2-40B4-BE49-F238E27FC236}">
                  <a16:creationId xmlns:a16="http://schemas.microsoft.com/office/drawing/2014/main" id="{3CF502EC-C4F4-45E0-99AA-73A4CB988783}"/>
                </a:ext>
              </a:extLst>
            </p:cNvPr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525;p39">
              <a:extLst>
                <a:ext uri="{FF2B5EF4-FFF2-40B4-BE49-F238E27FC236}">
                  <a16:creationId xmlns:a16="http://schemas.microsoft.com/office/drawing/2014/main" id="{3D04651C-D7D6-418B-8097-4E70AEB3919D}"/>
                </a:ext>
              </a:extLst>
            </p:cNvPr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526;p39">
              <a:extLst>
                <a:ext uri="{FF2B5EF4-FFF2-40B4-BE49-F238E27FC236}">
                  <a16:creationId xmlns:a16="http://schemas.microsoft.com/office/drawing/2014/main" id="{196DBE8D-E3DB-45C9-A584-C4877A756E07}"/>
                </a:ext>
              </a:extLst>
            </p:cNvPr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527;p39">
              <a:extLst>
                <a:ext uri="{FF2B5EF4-FFF2-40B4-BE49-F238E27FC236}">
                  <a16:creationId xmlns:a16="http://schemas.microsoft.com/office/drawing/2014/main" id="{0E39B136-FA38-48FA-A207-581D968B2455}"/>
                </a:ext>
              </a:extLst>
            </p:cNvPr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528;p39">
              <a:extLst>
                <a:ext uri="{FF2B5EF4-FFF2-40B4-BE49-F238E27FC236}">
                  <a16:creationId xmlns:a16="http://schemas.microsoft.com/office/drawing/2014/main" id="{EA55C246-B079-4823-B165-43CA25AF5987}"/>
                </a:ext>
              </a:extLst>
            </p:cNvPr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529;p39">
              <a:extLst>
                <a:ext uri="{FF2B5EF4-FFF2-40B4-BE49-F238E27FC236}">
                  <a16:creationId xmlns:a16="http://schemas.microsoft.com/office/drawing/2014/main" id="{294F07A2-54ED-4AD4-991B-DDBCA78F14FD}"/>
                </a:ext>
              </a:extLst>
            </p:cNvPr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4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22" grpId="0" animBg="1"/>
      <p:bldP spid="127" grpId="0" animBg="1"/>
      <p:bldP spid="129" grpId="0" animBg="1"/>
      <p:bldP spid="130" grpId="0"/>
      <p:bldP spid="131" grpId="0" animBg="1"/>
      <p:bldP spid="132" grpId="0" animBg="1"/>
      <p:bldP spid="133" grpId="0"/>
      <p:bldP spid="134" grpId="0"/>
      <p:bldP spid="135" grpId="0" animBg="1"/>
      <p:bldP spid="136" grpId="0" animBg="1"/>
      <p:bldP spid="137" grpId="0"/>
      <p:bldP spid="138" grpId="0"/>
      <p:bldP spid="144" grpId="0"/>
      <p:bldP spid="1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69682" y="798461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Existant Solutions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8351659" y="1215301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7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77F750-CE54-4340-9F06-416F0B1308FD}"/>
              </a:ext>
            </a:extLst>
          </p:cNvPr>
          <p:cNvSpPr/>
          <p:nvPr/>
        </p:nvSpPr>
        <p:spPr>
          <a:xfrm>
            <a:off x="3851614" y="1144502"/>
            <a:ext cx="4488772" cy="168669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  CRM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7409EF9-060D-4E87-BCD1-101B9477D8E1}"/>
              </a:ext>
            </a:extLst>
          </p:cNvPr>
          <p:cNvSpPr/>
          <p:nvPr/>
        </p:nvSpPr>
        <p:spPr>
          <a:xfrm>
            <a:off x="1560369" y="3908812"/>
            <a:ext cx="3013410" cy="2414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endParaRPr lang="fr-F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694250D-F2DC-4F86-A031-FBE348E6208B}"/>
              </a:ext>
            </a:extLst>
          </p:cNvPr>
          <p:cNvSpPr/>
          <p:nvPr/>
        </p:nvSpPr>
        <p:spPr>
          <a:xfrm>
            <a:off x="7702098" y="3908811"/>
            <a:ext cx="2933178" cy="241470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E-Business Suite</a:t>
            </a:r>
            <a:endParaRPr lang="fr-F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F62558A-D3A6-479C-8029-A6134A8458E9}"/>
              </a:ext>
            </a:extLst>
          </p:cNvPr>
          <p:cNvSpPr/>
          <p:nvPr/>
        </p:nvSpPr>
        <p:spPr>
          <a:xfrm>
            <a:off x="5112317" y="3908812"/>
            <a:ext cx="2126508" cy="2414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note</a:t>
            </a:r>
            <a:endParaRPr lang="fr-F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9EABA9C-EBE0-439A-8809-D1D58A75F45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067074" y="2819858"/>
            <a:ext cx="2203116" cy="1088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CF1832-0DE9-416A-BE38-C499046D1997}"/>
              </a:ext>
            </a:extLst>
          </p:cNvPr>
          <p:cNvCxnSpPr>
            <a:cxnSpLocks/>
          </p:cNvCxnSpPr>
          <p:nvPr/>
        </p:nvCxnSpPr>
        <p:spPr>
          <a:xfrm>
            <a:off x="6175571" y="2837926"/>
            <a:ext cx="0" cy="1070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D0C0C2A-AA5D-4344-8E45-107824AD7A14}"/>
              </a:ext>
            </a:extLst>
          </p:cNvPr>
          <p:cNvCxnSpPr>
            <a:cxnSpLocks/>
          </p:cNvCxnSpPr>
          <p:nvPr/>
        </p:nvCxnSpPr>
        <p:spPr>
          <a:xfrm>
            <a:off x="7397866" y="2818892"/>
            <a:ext cx="1585790" cy="1087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9BD21E01-BB2F-473B-AE73-77BB1E147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64" y="4215954"/>
            <a:ext cx="1579557" cy="110700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A88ECCD-B389-4C4B-A214-82225224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10" y="4052833"/>
            <a:ext cx="1784382" cy="135366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DF56E18-9C59-4008-A685-84C2BF3F7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345" y="4093905"/>
            <a:ext cx="1446087" cy="14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1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531915" y="680474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8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6" name="Bouée 135">
            <a:extLst>
              <a:ext uri="{FF2B5EF4-FFF2-40B4-BE49-F238E27FC236}">
                <a16:creationId xmlns:a16="http://schemas.microsoft.com/office/drawing/2014/main" id="{476B4BBF-B3CE-43AE-B622-B5A13FF74E86}"/>
              </a:ext>
            </a:extLst>
          </p:cNvPr>
          <p:cNvSpPr/>
          <p:nvPr/>
        </p:nvSpPr>
        <p:spPr>
          <a:xfrm>
            <a:off x="1400306" y="3621702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7" name="Bouée 136">
            <a:extLst>
              <a:ext uri="{FF2B5EF4-FFF2-40B4-BE49-F238E27FC236}">
                <a16:creationId xmlns:a16="http://schemas.microsoft.com/office/drawing/2014/main" id="{727DFF6E-F97D-4990-828B-2BCCDBC8F2BA}"/>
              </a:ext>
            </a:extLst>
          </p:cNvPr>
          <p:cNvSpPr/>
          <p:nvPr/>
        </p:nvSpPr>
        <p:spPr>
          <a:xfrm>
            <a:off x="3704562" y="3621702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8" name="Bouée 137">
            <a:extLst>
              <a:ext uri="{FF2B5EF4-FFF2-40B4-BE49-F238E27FC236}">
                <a16:creationId xmlns:a16="http://schemas.microsoft.com/office/drawing/2014/main" id="{A0A70822-141C-47E5-9471-188FF8980278}"/>
              </a:ext>
            </a:extLst>
          </p:cNvPr>
          <p:cNvSpPr/>
          <p:nvPr/>
        </p:nvSpPr>
        <p:spPr>
          <a:xfrm>
            <a:off x="6076985" y="3621702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9" name="Bouée 138">
            <a:extLst>
              <a:ext uri="{FF2B5EF4-FFF2-40B4-BE49-F238E27FC236}">
                <a16:creationId xmlns:a16="http://schemas.microsoft.com/office/drawing/2014/main" id="{A4DE4B31-2EB5-417A-A069-D7A8D4D0F3A2}"/>
              </a:ext>
            </a:extLst>
          </p:cNvPr>
          <p:cNvSpPr/>
          <p:nvPr/>
        </p:nvSpPr>
        <p:spPr>
          <a:xfrm>
            <a:off x="8505096" y="3621702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0" name="Bouée 139">
            <a:extLst>
              <a:ext uri="{FF2B5EF4-FFF2-40B4-BE49-F238E27FC236}">
                <a16:creationId xmlns:a16="http://schemas.microsoft.com/office/drawing/2014/main" id="{3532F307-092F-4531-A243-0993C6F3F44D}"/>
              </a:ext>
            </a:extLst>
          </p:cNvPr>
          <p:cNvSpPr/>
          <p:nvPr/>
        </p:nvSpPr>
        <p:spPr>
          <a:xfrm>
            <a:off x="10713341" y="3621702"/>
            <a:ext cx="288032" cy="28803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3623DEA-A23E-474F-89A0-D2618B1E9CF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688338" y="3765718"/>
            <a:ext cx="2016224" cy="0"/>
          </a:xfrm>
          <a:prstGeom prst="line">
            <a:avLst/>
          </a:prstGeom>
          <a:ln w="4445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7F55F13-067E-4EBB-B9E2-85EAC2FAA9C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992594" y="3765718"/>
            <a:ext cx="2084391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8E05FFA-0D14-4945-9EED-7E645760F7E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365017" y="3765718"/>
            <a:ext cx="2140079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7456D0D-0BEA-42BB-8496-A0CECD87879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8793128" y="3765718"/>
            <a:ext cx="1920213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ardrop 6">
            <a:extLst>
              <a:ext uri="{FF2B5EF4-FFF2-40B4-BE49-F238E27FC236}">
                <a16:creationId xmlns:a16="http://schemas.microsoft.com/office/drawing/2014/main" id="{C0066105-E0D9-404B-8D8A-6C9848224A96}"/>
              </a:ext>
            </a:extLst>
          </p:cNvPr>
          <p:cNvSpPr/>
          <p:nvPr/>
        </p:nvSpPr>
        <p:spPr>
          <a:xfrm rot="8100000">
            <a:off x="6396036" y="2456538"/>
            <a:ext cx="390859" cy="390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16" name="Picture 14" descr="C:\Users\asus\AppData\Local\Temp\icons8_Happy_50px.png">
            <a:extLst>
              <a:ext uri="{FF2B5EF4-FFF2-40B4-BE49-F238E27FC236}">
                <a16:creationId xmlns:a16="http://schemas.microsoft.com/office/drawing/2014/main" id="{27F7CBB0-74EB-444F-94F5-F637AE14F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7363" y="2149740"/>
            <a:ext cx="517128" cy="738754"/>
          </a:xfrm>
          <a:prstGeom prst="rect">
            <a:avLst/>
          </a:prstGeom>
          <a:noFill/>
        </p:spPr>
      </p:pic>
      <p:pic>
        <p:nvPicPr>
          <p:cNvPr id="17" name="Picture 18" descr="C:\Users\asus\AppData\Local\Temp\icons8_Mobile_Payment_50px.png">
            <a:extLst>
              <a:ext uri="{FF2B5EF4-FFF2-40B4-BE49-F238E27FC236}">
                <a16:creationId xmlns:a16="http://schemas.microsoft.com/office/drawing/2014/main" id="{6B72F475-E265-4108-BC63-E6BAF0F2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3809" y="2488369"/>
            <a:ext cx="635000" cy="635000"/>
          </a:xfrm>
          <a:prstGeom prst="rect">
            <a:avLst/>
          </a:prstGeom>
          <a:noFill/>
        </p:spPr>
      </p:pic>
      <p:pic>
        <p:nvPicPr>
          <p:cNvPr id="18" name="Picture 20" descr="C:\Users\asus\AppData\Local\Temp\icons8_View_As_Different_User_50px.png">
            <a:extLst>
              <a:ext uri="{FF2B5EF4-FFF2-40B4-BE49-F238E27FC236}">
                <a16:creationId xmlns:a16="http://schemas.microsoft.com/office/drawing/2014/main" id="{EF49D538-BB78-4F24-B29A-6996F32C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816" y="2473219"/>
            <a:ext cx="635000" cy="635000"/>
          </a:xfrm>
          <a:prstGeom prst="rect">
            <a:avLst/>
          </a:prstGeom>
          <a:noFill/>
        </p:spPr>
      </p:pic>
      <p:pic>
        <p:nvPicPr>
          <p:cNvPr id="19" name="Picture 12" descr="C:\Users\asus\AppData\Local\Temp\icons8_MasterCard_48px.png">
            <a:extLst>
              <a:ext uri="{FF2B5EF4-FFF2-40B4-BE49-F238E27FC236}">
                <a16:creationId xmlns:a16="http://schemas.microsoft.com/office/drawing/2014/main" id="{78386DA9-513A-485F-B962-34147995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16966" y="2473219"/>
            <a:ext cx="609600" cy="609600"/>
          </a:xfrm>
          <a:prstGeom prst="rect">
            <a:avLst/>
          </a:prstGeom>
          <a:noFill/>
        </p:spPr>
      </p:pic>
      <p:grpSp>
        <p:nvGrpSpPr>
          <p:cNvPr id="20" name="그룹 20">
            <a:extLst>
              <a:ext uri="{FF2B5EF4-FFF2-40B4-BE49-F238E27FC236}">
                <a16:creationId xmlns:a16="http://schemas.microsoft.com/office/drawing/2014/main" id="{9DB1D428-F6B8-46FB-858A-A91DE7AAF0A9}"/>
              </a:ext>
            </a:extLst>
          </p:cNvPr>
          <p:cNvGrpSpPr/>
          <p:nvPr/>
        </p:nvGrpSpPr>
        <p:grpSpPr>
          <a:xfrm>
            <a:off x="879297" y="2075702"/>
            <a:ext cx="1512028" cy="1332422"/>
            <a:chOff x="755576" y="1457577"/>
            <a:chExt cx="2880320" cy="3274412"/>
          </a:xfrm>
        </p:grpSpPr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0B2C96DC-F040-415A-9B2F-262D5CDE41E5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915E01F9-273C-4BC9-BC38-5099342749C6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ounded Rectangle 5">
                <a:extLst>
                  <a:ext uri="{FF2B5EF4-FFF2-40B4-BE49-F238E27FC236}">
                    <a16:creationId xmlns:a16="http://schemas.microsoft.com/office/drawing/2014/main" id="{28B4FF11-E04B-403B-A331-9EBD51DF1632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Rounded Rectangle 7">
                <a:extLst>
                  <a:ext uri="{FF2B5EF4-FFF2-40B4-BE49-F238E27FC236}">
                    <a16:creationId xmlns:a16="http://schemas.microsoft.com/office/drawing/2014/main" id="{9F47B2AE-19CC-44AD-944A-3479D496F1A0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Rounded Rectangle 8">
                <a:extLst>
                  <a:ext uri="{FF2B5EF4-FFF2-40B4-BE49-F238E27FC236}">
                    <a16:creationId xmlns:a16="http://schemas.microsoft.com/office/drawing/2014/main" id="{901423CD-6B59-4DE5-9B24-56D92B5F70FA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123DDA65-D96B-433B-8297-C2040F842388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FD3058DD-9636-4B89-8E35-DE79D6068919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">
              <a:extLst>
                <a:ext uri="{FF2B5EF4-FFF2-40B4-BE49-F238E27FC236}">
                  <a16:creationId xmlns:a16="http://schemas.microsoft.com/office/drawing/2014/main" id="{BD0F5CBE-B187-4287-83B5-483B158411E9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FEE3B9D7-A91E-48D2-A373-37CDEFA79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10">
              <a:extLst>
                <a:ext uri="{FF2B5EF4-FFF2-40B4-BE49-F238E27FC236}">
                  <a16:creationId xmlns:a16="http://schemas.microsoft.com/office/drawing/2014/main" id="{DF06B533-3782-407B-8270-E7370EB0B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Block Arc 6">
              <a:extLst>
                <a:ext uri="{FF2B5EF4-FFF2-40B4-BE49-F238E27FC236}">
                  <a16:creationId xmlns:a16="http://schemas.microsoft.com/office/drawing/2014/main" id="{2644DE92-BD1C-4258-912A-FBD43293EC53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Left Arrow 1">
              <a:extLst>
                <a:ext uri="{FF2B5EF4-FFF2-40B4-BE49-F238E27FC236}">
                  <a16:creationId xmlns:a16="http://schemas.microsoft.com/office/drawing/2014/main" id="{8FB58224-E74C-4BFA-837A-746FEC15E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8">
              <a:extLst>
                <a:ext uri="{FF2B5EF4-FFF2-40B4-BE49-F238E27FC236}">
                  <a16:creationId xmlns:a16="http://schemas.microsoft.com/office/drawing/2014/main" id="{1C786B29-CE4C-44A6-8F69-48BF9E470578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Oval 7">
              <a:extLst>
                <a:ext uri="{FF2B5EF4-FFF2-40B4-BE49-F238E27FC236}">
                  <a16:creationId xmlns:a16="http://schemas.microsoft.com/office/drawing/2014/main" id="{59648B53-C89B-4530-9126-FF2583BD1CB8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79DB0A2-CD9A-4F68-8A6F-9BE2BCA33BAC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80732991-77A2-4988-A26C-A7F18D7C165E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6">
              <a:extLst>
                <a:ext uri="{FF2B5EF4-FFF2-40B4-BE49-F238E27FC236}">
                  <a16:creationId xmlns:a16="http://schemas.microsoft.com/office/drawing/2014/main" id="{16B65FE1-9A18-4B16-A055-7C1236588552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Teardrop 6">
              <a:extLst>
                <a:ext uri="{FF2B5EF4-FFF2-40B4-BE49-F238E27FC236}">
                  <a16:creationId xmlns:a16="http://schemas.microsoft.com/office/drawing/2014/main" id="{7A16F5E3-1004-48B2-9E70-749C1F267996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9" name="Freeform 15">
            <a:extLst>
              <a:ext uri="{FF2B5EF4-FFF2-40B4-BE49-F238E27FC236}">
                <a16:creationId xmlns:a16="http://schemas.microsoft.com/office/drawing/2014/main" id="{8184BC1C-2A3D-493C-8A21-14D34A92BCB2}"/>
              </a:ext>
            </a:extLst>
          </p:cNvPr>
          <p:cNvSpPr/>
          <p:nvPr/>
        </p:nvSpPr>
        <p:spPr>
          <a:xfrm>
            <a:off x="323149" y="2563085"/>
            <a:ext cx="635001" cy="51973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E87C642-3800-4FC8-976B-85945C830A49}"/>
              </a:ext>
            </a:extLst>
          </p:cNvPr>
          <p:cNvSpPr txBox="1"/>
          <p:nvPr/>
        </p:nvSpPr>
        <p:spPr>
          <a:xfrm>
            <a:off x="662762" y="4142546"/>
            <a:ext cx="217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adequate</a:t>
            </a:r>
            <a:r>
              <a:rPr lang="fr-FR" dirty="0"/>
              <a:t> </a:t>
            </a:r>
            <a:r>
              <a:rPr lang="fr-FR" dirty="0" err="1"/>
              <a:t>Products</a:t>
            </a:r>
            <a:endParaRPr lang="fr-FR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5EECD61B-0631-44C3-9B41-4F73A061E6E1}"/>
              </a:ext>
            </a:extLst>
          </p:cNvPr>
          <p:cNvSpPr/>
          <p:nvPr/>
        </p:nvSpPr>
        <p:spPr>
          <a:xfrm flipH="1">
            <a:off x="3970938" y="2806511"/>
            <a:ext cx="538518" cy="5221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BFF0781-9924-4BE7-8886-D0DD2B229102}"/>
              </a:ext>
            </a:extLst>
          </p:cNvPr>
          <p:cNvSpPr txBox="1"/>
          <p:nvPr/>
        </p:nvSpPr>
        <p:spPr>
          <a:xfrm>
            <a:off x="3093704" y="4182491"/>
            <a:ext cx="23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Better</a:t>
            </a:r>
            <a:r>
              <a:rPr lang="fr-FR" dirty="0"/>
              <a:t> Customer/</a:t>
            </a:r>
            <a:r>
              <a:rPr lang="fr-FR" dirty="0" err="1"/>
              <a:t>Operator</a:t>
            </a:r>
            <a:r>
              <a:rPr lang="fr-FR" dirty="0"/>
              <a:t> </a:t>
            </a:r>
            <a:r>
              <a:rPr lang="fr-FR" dirty="0" err="1"/>
              <a:t>Interractions</a:t>
            </a:r>
            <a:endParaRPr lang="fr-FR" dirty="0"/>
          </a:p>
        </p:txBody>
      </p:sp>
      <p:sp>
        <p:nvSpPr>
          <p:cNvPr id="43" name="Smiley Face 14">
            <a:extLst>
              <a:ext uri="{FF2B5EF4-FFF2-40B4-BE49-F238E27FC236}">
                <a16:creationId xmlns:a16="http://schemas.microsoft.com/office/drawing/2014/main" id="{668601BD-5CF5-4023-B814-05ABF3DCE531}"/>
              </a:ext>
            </a:extLst>
          </p:cNvPr>
          <p:cNvSpPr/>
          <p:nvPr/>
        </p:nvSpPr>
        <p:spPr>
          <a:xfrm>
            <a:off x="3449457" y="2889728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4" name="Google Shape;897;p40">
            <a:extLst>
              <a:ext uri="{FF2B5EF4-FFF2-40B4-BE49-F238E27FC236}">
                <a16:creationId xmlns:a16="http://schemas.microsoft.com/office/drawing/2014/main" id="{1BCFD8F1-EF42-4B47-B586-7692B96BA8ED}"/>
              </a:ext>
            </a:extLst>
          </p:cNvPr>
          <p:cNvGrpSpPr/>
          <p:nvPr/>
        </p:nvGrpSpPr>
        <p:grpSpPr>
          <a:xfrm>
            <a:off x="5739395" y="2830549"/>
            <a:ext cx="967350" cy="584753"/>
            <a:chOff x="3927500" y="301425"/>
            <a:chExt cx="461550" cy="411625"/>
          </a:xfrm>
        </p:grpSpPr>
        <p:sp>
          <p:nvSpPr>
            <p:cNvPr id="45" name="Google Shape;898;p40">
              <a:extLst>
                <a:ext uri="{FF2B5EF4-FFF2-40B4-BE49-F238E27FC236}">
                  <a16:creationId xmlns:a16="http://schemas.microsoft.com/office/drawing/2014/main" id="{B5FA3AE8-4255-45A1-968A-335B7F0F0BB0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9;p40">
              <a:extLst>
                <a:ext uri="{FF2B5EF4-FFF2-40B4-BE49-F238E27FC236}">
                  <a16:creationId xmlns:a16="http://schemas.microsoft.com/office/drawing/2014/main" id="{A5553959-8094-405E-B560-57E18CFD1161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0;p40">
              <a:extLst>
                <a:ext uri="{FF2B5EF4-FFF2-40B4-BE49-F238E27FC236}">
                  <a16:creationId xmlns:a16="http://schemas.microsoft.com/office/drawing/2014/main" id="{31EC917C-B5E1-497A-B511-EE2A8D765B0E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1;p40">
              <a:extLst>
                <a:ext uri="{FF2B5EF4-FFF2-40B4-BE49-F238E27FC236}">
                  <a16:creationId xmlns:a16="http://schemas.microsoft.com/office/drawing/2014/main" id="{0175C11F-C99B-41CB-AA11-82BBD844FE39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2;p40">
              <a:extLst>
                <a:ext uri="{FF2B5EF4-FFF2-40B4-BE49-F238E27FC236}">
                  <a16:creationId xmlns:a16="http://schemas.microsoft.com/office/drawing/2014/main" id="{25133E21-F445-4493-8BF8-A72846A52F4B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3;p40">
              <a:extLst>
                <a:ext uri="{FF2B5EF4-FFF2-40B4-BE49-F238E27FC236}">
                  <a16:creationId xmlns:a16="http://schemas.microsoft.com/office/drawing/2014/main" id="{9FFAB8BB-B769-44D4-AC57-7979D3289B56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4;p40">
              <a:extLst>
                <a:ext uri="{FF2B5EF4-FFF2-40B4-BE49-F238E27FC236}">
                  <a16:creationId xmlns:a16="http://schemas.microsoft.com/office/drawing/2014/main" id="{C76C8B1F-9CE6-45C0-B677-92546D1E17BF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5;p40">
              <a:extLst>
                <a:ext uri="{FF2B5EF4-FFF2-40B4-BE49-F238E27FC236}">
                  <a16:creationId xmlns:a16="http://schemas.microsoft.com/office/drawing/2014/main" id="{ACF8F6AD-D311-466E-AFE7-F3D7702BD0EE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6;p40">
              <a:extLst>
                <a:ext uri="{FF2B5EF4-FFF2-40B4-BE49-F238E27FC236}">
                  <a16:creationId xmlns:a16="http://schemas.microsoft.com/office/drawing/2014/main" id="{50FBEAD4-B791-40DA-AE1F-3122B3B38CCE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7;p40">
              <a:extLst>
                <a:ext uri="{FF2B5EF4-FFF2-40B4-BE49-F238E27FC236}">
                  <a16:creationId xmlns:a16="http://schemas.microsoft.com/office/drawing/2014/main" id="{B6BED792-84C9-447D-A9ED-9EFF18AEBD64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8;p40">
              <a:extLst>
                <a:ext uri="{FF2B5EF4-FFF2-40B4-BE49-F238E27FC236}">
                  <a16:creationId xmlns:a16="http://schemas.microsoft.com/office/drawing/2014/main" id="{7B9BB87E-18CF-4917-BD46-D8E76E7D452B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9;p40">
              <a:extLst>
                <a:ext uri="{FF2B5EF4-FFF2-40B4-BE49-F238E27FC236}">
                  <a16:creationId xmlns:a16="http://schemas.microsoft.com/office/drawing/2014/main" id="{A28862E8-24BD-46DE-AB9E-09DACB5B2450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0;p40">
              <a:extLst>
                <a:ext uri="{FF2B5EF4-FFF2-40B4-BE49-F238E27FC236}">
                  <a16:creationId xmlns:a16="http://schemas.microsoft.com/office/drawing/2014/main" id="{A2DBB82B-FE3C-4684-AE0C-F46F873F2106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1;p40">
              <a:extLst>
                <a:ext uri="{FF2B5EF4-FFF2-40B4-BE49-F238E27FC236}">
                  <a16:creationId xmlns:a16="http://schemas.microsoft.com/office/drawing/2014/main" id="{1E110F56-2DA4-42D5-96D9-323DD65344C2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2;p40">
              <a:extLst>
                <a:ext uri="{FF2B5EF4-FFF2-40B4-BE49-F238E27FC236}">
                  <a16:creationId xmlns:a16="http://schemas.microsoft.com/office/drawing/2014/main" id="{BFD20826-4E43-4C68-9192-52241EB7732A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3;p40">
              <a:extLst>
                <a:ext uri="{FF2B5EF4-FFF2-40B4-BE49-F238E27FC236}">
                  <a16:creationId xmlns:a16="http://schemas.microsoft.com/office/drawing/2014/main" id="{818BA25C-1393-46FB-B74D-EC7C7BD3B21F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4;p40">
              <a:extLst>
                <a:ext uri="{FF2B5EF4-FFF2-40B4-BE49-F238E27FC236}">
                  <a16:creationId xmlns:a16="http://schemas.microsoft.com/office/drawing/2014/main" id="{8DD25085-4219-4B76-ADA1-01A321ABF49D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5;p40">
              <a:extLst>
                <a:ext uri="{FF2B5EF4-FFF2-40B4-BE49-F238E27FC236}">
                  <a16:creationId xmlns:a16="http://schemas.microsoft.com/office/drawing/2014/main" id="{7132EAC3-5A58-40FF-AA2F-8C5AE1E0E0B8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6;p40">
              <a:extLst>
                <a:ext uri="{FF2B5EF4-FFF2-40B4-BE49-F238E27FC236}">
                  <a16:creationId xmlns:a16="http://schemas.microsoft.com/office/drawing/2014/main" id="{C0278A50-470A-4471-9903-3E3D1A528B34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7;p40">
              <a:extLst>
                <a:ext uri="{FF2B5EF4-FFF2-40B4-BE49-F238E27FC236}">
                  <a16:creationId xmlns:a16="http://schemas.microsoft.com/office/drawing/2014/main" id="{6C1DB839-BDF5-4E9B-BBDC-3657A7A69813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8;p40">
              <a:extLst>
                <a:ext uri="{FF2B5EF4-FFF2-40B4-BE49-F238E27FC236}">
                  <a16:creationId xmlns:a16="http://schemas.microsoft.com/office/drawing/2014/main" id="{83083491-9FAE-4046-83B0-B3095144FED4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9;p40">
              <a:extLst>
                <a:ext uri="{FF2B5EF4-FFF2-40B4-BE49-F238E27FC236}">
                  <a16:creationId xmlns:a16="http://schemas.microsoft.com/office/drawing/2014/main" id="{34BC089B-358A-4921-882E-999373B2DF70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0;p40">
              <a:extLst>
                <a:ext uri="{FF2B5EF4-FFF2-40B4-BE49-F238E27FC236}">
                  <a16:creationId xmlns:a16="http://schemas.microsoft.com/office/drawing/2014/main" id="{2856DBEA-504E-4F06-9F9A-72B5E014A17A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1;p40">
              <a:extLst>
                <a:ext uri="{FF2B5EF4-FFF2-40B4-BE49-F238E27FC236}">
                  <a16:creationId xmlns:a16="http://schemas.microsoft.com/office/drawing/2014/main" id="{09D92620-2DFE-4600-AF66-BCBF5BFC0684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2;p40">
              <a:extLst>
                <a:ext uri="{FF2B5EF4-FFF2-40B4-BE49-F238E27FC236}">
                  <a16:creationId xmlns:a16="http://schemas.microsoft.com/office/drawing/2014/main" id="{CDB93C1B-82FE-4C59-9D24-D2E186A8D33E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3;p40">
              <a:extLst>
                <a:ext uri="{FF2B5EF4-FFF2-40B4-BE49-F238E27FC236}">
                  <a16:creationId xmlns:a16="http://schemas.microsoft.com/office/drawing/2014/main" id="{60E7E183-53F5-4183-B180-06C14A158481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4;p40">
              <a:extLst>
                <a:ext uri="{FF2B5EF4-FFF2-40B4-BE49-F238E27FC236}">
                  <a16:creationId xmlns:a16="http://schemas.microsoft.com/office/drawing/2014/main" id="{99356D4C-FE1D-4F86-9C4D-7042B47EC9DE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5FB9CF8C-5DF1-4D95-AD6B-1028385322EE}"/>
              </a:ext>
            </a:extLst>
          </p:cNvPr>
          <p:cNvSpPr txBox="1"/>
          <p:nvPr/>
        </p:nvSpPr>
        <p:spPr>
          <a:xfrm>
            <a:off x="5091486" y="4142545"/>
            <a:ext cx="26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Allows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closeset</a:t>
            </a:r>
            <a:r>
              <a:rPr lang="fr-FR" dirty="0"/>
              <a:t> store 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7FF9175B-0594-4914-BF5E-337103244AAD}"/>
              </a:ext>
            </a:extLst>
          </p:cNvPr>
          <p:cNvSpPr txBox="1"/>
          <p:nvPr/>
        </p:nvSpPr>
        <p:spPr>
          <a:xfrm>
            <a:off x="7780743" y="4053750"/>
            <a:ext cx="253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Financial Service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for the clients</a:t>
            </a:r>
          </a:p>
        </p:txBody>
      </p:sp>
      <p:sp>
        <p:nvSpPr>
          <p:cNvPr id="74" name="Rectangle 7">
            <a:extLst>
              <a:ext uri="{FF2B5EF4-FFF2-40B4-BE49-F238E27FC236}">
                <a16:creationId xmlns:a16="http://schemas.microsoft.com/office/drawing/2014/main" id="{351050C3-6F31-4EA7-93F0-612E7CCB1229}"/>
              </a:ext>
            </a:extLst>
          </p:cNvPr>
          <p:cNvSpPr/>
          <p:nvPr/>
        </p:nvSpPr>
        <p:spPr>
          <a:xfrm>
            <a:off x="10503775" y="2868521"/>
            <a:ext cx="768084" cy="5860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7E42319-EB78-4446-8246-7EF064A124AE}"/>
              </a:ext>
            </a:extLst>
          </p:cNvPr>
          <p:cNvSpPr txBox="1"/>
          <p:nvPr/>
        </p:nvSpPr>
        <p:spPr>
          <a:xfrm>
            <a:off x="10218394" y="4076888"/>
            <a:ext cx="1264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Customer </a:t>
            </a:r>
          </a:p>
          <a:p>
            <a:r>
              <a:rPr lang="fr-FR" dirty="0"/>
              <a:t>Satisfaction</a:t>
            </a:r>
          </a:p>
        </p:txBody>
      </p:sp>
      <p:sp>
        <p:nvSpPr>
          <p:cNvPr id="76" name="Block Arc 11">
            <a:extLst>
              <a:ext uri="{FF2B5EF4-FFF2-40B4-BE49-F238E27FC236}">
                <a16:creationId xmlns:a16="http://schemas.microsoft.com/office/drawing/2014/main" id="{827C7877-7014-4D01-BB1A-D8A1B7812596}"/>
              </a:ext>
            </a:extLst>
          </p:cNvPr>
          <p:cNvSpPr/>
          <p:nvPr/>
        </p:nvSpPr>
        <p:spPr>
          <a:xfrm rot="10800000">
            <a:off x="11358802" y="2882510"/>
            <a:ext cx="255689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6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39" grpId="0" animBg="1"/>
      <p:bldP spid="40" grpId="0"/>
      <p:bldP spid="41" grpId="0" animBg="1"/>
      <p:bldP spid="42" grpId="0"/>
      <p:bldP spid="43" grpId="0" animBg="1"/>
      <p:bldP spid="72" grpId="0"/>
      <p:bldP spid="73" grpId="0"/>
      <p:bldP spid="74" grpId="0" animBg="1"/>
      <p:bldP spid="75" grpId="0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3 Marcador de texto">
            <a:extLst>
              <a:ext uri="{FF2B5EF4-FFF2-40B4-BE49-F238E27FC236}">
                <a16:creationId xmlns:a16="http://schemas.microsoft.com/office/drawing/2014/main" id="{8FDB43C7-693F-4C29-A08C-261A603C2C8A}"/>
              </a:ext>
            </a:extLst>
          </p:cNvPr>
          <p:cNvSpPr txBox="1">
            <a:spLocks/>
          </p:cNvSpPr>
          <p:nvPr/>
        </p:nvSpPr>
        <p:spPr>
          <a:xfrm>
            <a:off x="369682" y="798461"/>
            <a:ext cx="11452636" cy="473313"/>
          </a:xfrm>
          <a:prstGeom prst="rect">
            <a:avLst/>
          </a:prstGeom>
        </p:spPr>
        <p:txBody>
          <a:bodyPr lIns="45365" tIns="22662" rIns="45365" bIns="22662" anchor="ctr"/>
          <a:lstStyle>
            <a:lvl1pPr marL="0" indent="0" algn="l" defTabSz="2417045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lang="en-US" sz="600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  <a:lvl2pPr marL="905811" indent="-36228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4545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035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6174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1992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7801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3626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99437" indent="-452904" algn="l" defTabSz="181164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7003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07003"/>
            <a:endParaRPr lang="es-SV" sz="2999" dirty="0">
              <a:solidFill>
                <a:schemeClr val="accent1"/>
              </a:solidFill>
              <a:latin typeface="Raleway ExtraBold" panose="020B09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57 Forma libre">
            <a:extLst>
              <a:ext uri="{FF2B5EF4-FFF2-40B4-BE49-F238E27FC236}">
                <a16:creationId xmlns:a16="http://schemas.microsoft.com/office/drawing/2014/main" id="{F7F3E984-AAA2-40BF-8DC9-F0F94570E4A7}"/>
              </a:ext>
            </a:extLst>
          </p:cNvPr>
          <p:cNvSpPr/>
          <p:nvPr/>
        </p:nvSpPr>
        <p:spPr bwMode="auto">
          <a:xfrm flipH="1">
            <a:off x="7010709" y="1274295"/>
            <a:ext cx="863997" cy="356151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chemeClr val="bg1"/>
            </a:solidFill>
            <a:bevel/>
            <a:headEnd w="med" len="sm"/>
            <a:tailEnd type="oval" w="lg" len="lg"/>
          </a:ln>
          <a:extLst/>
        </p:spPr>
        <p:txBody>
          <a:bodyPr lIns="120696" tIns="60348" rIns="120696" bIns="60348" rtlCol="0" anchor="ctr"/>
          <a:lstStyle/>
          <a:p>
            <a:pPr algn="ctr"/>
            <a:endParaRPr lang="es-SV" sz="900"/>
          </a:p>
        </p:txBody>
      </p:sp>
      <p:sp>
        <p:nvSpPr>
          <p:cNvPr id="113" name="Espace réservé du numéro de diapositive 4">
            <a:extLst>
              <a:ext uri="{FF2B5EF4-FFF2-40B4-BE49-F238E27FC236}">
                <a16:creationId xmlns:a16="http://schemas.microsoft.com/office/drawing/2014/main" id="{551852F9-7D4F-4DD5-AA05-0A535C5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283" y="6516783"/>
            <a:ext cx="472385" cy="269115"/>
          </a:xfrm>
        </p:spPr>
        <p:txBody>
          <a:bodyPr/>
          <a:lstStyle/>
          <a:p>
            <a:pPr defTabSz="905640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905640"/>
              <a:t>9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D62812-F99B-4D96-92F2-83B5D54BA592}"/>
              </a:ext>
            </a:extLst>
          </p:cNvPr>
          <p:cNvSpPr txBox="1"/>
          <p:nvPr/>
        </p:nvSpPr>
        <p:spPr>
          <a:xfrm>
            <a:off x="5085768" y="3415646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HR </a:t>
            </a:r>
            <a:r>
              <a:rPr lang="fr-FR" dirty="0" err="1"/>
              <a:t>director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122C1C-71AD-46A1-BFD4-27AD9A7A0096}"/>
              </a:ext>
            </a:extLst>
          </p:cNvPr>
          <p:cNvSpPr txBox="1"/>
          <p:nvPr/>
        </p:nvSpPr>
        <p:spPr>
          <a:xfrm>
            <a:off x="8461418" y="3600312"/>
            <a:ext cx="209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Commercial </a:t>
            </a:r>
            <a:r>
              <a:rPr lang="fr-FR" dirty="0" err="1"/>
              <a:t>director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B4116FE-9066-4DE6-A18B-728DA403263E}"/>
              </a:ext>
            </a:extLst>
          </p:cNvPr>
          <p:cNvSpPr txBox="1"/>
          <p:nvPr/>
        </p:nvSpPr>
        <p:spPr>
          <a:xfrm>
            <a:off x="706468" y="5900831"/>
            <a:ext cx="219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Director</a:t>
            </a:r>
            <a:r>
              <a:rPr lang="fr-FR" dirty="0"/>
              <a:t> of support services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4E0BD6-01EF-48D8-AF92-3509D0CBDC9B}"/>
              </a:ext>
            </a:extLst>
          </p:cNvPr>
          <p:cNvSpPr txBox="1"/>
          <p:nvPr/>
        </p:nvSpPr>
        <p:spPr>
          <a:xfrm>
            <a:off x="1059196" y="3429000"/>
            <a:ext cx="13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IT manager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8E000E2-F708-453B-B170-B960C40F5B12}"/>
              </a:ext>
            </a:extLst>
          </p:cNvPr>
          <p:cNvSpPr txBox="1"/>
          <p:nvPr/>
        </p:nvSpPr>
        <p:spPr>
          <a:xfrm>
            <a:off x="8552117" y="6163833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Commercial </a:t>
            </a:r>
            <a:r>
              <a:rPr lang="fr-FR" dirty="0" err="1"/>
              <a:t>employee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E1B1457-DFEE-4A29-8C8B-3C620B276714}"/>
              </a:ext>
            </a:extLst>
          </p:cNvPr>
          <p:cNvSpPr txBox="1"/>
          <p:nvPr/>
        </p:nvSpPr>
        <p:spPr>
          <a:xfrm>
            <a:off x="4824726" y="5900831"/>
            <a:ext cx="2185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Communication and </a:t>
            </a:r>
          </a:p>
          <a:p>
            <a:r>
              <a:rPr lang="fr-FR" dirty="0"/>
              <a:t>marketing </a:t>
            </a:r>
            <a:r>
              <a:rPr lang="fr-FR" dirty="0" err="1"/>
              <a:t>director</a:t>
            </a: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8EC98C5-22DF-4AF0-8B7B-97558B9A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17" y="1326598"/>
            <a:ext cx="1904475" cy="188016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12F9A299-330F-4468-A2A2-ECA05D512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29" y="1321573"/>
            <a:ext cx="1919496" cy="1880163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0F59D11B-71A5-4957-919C-467C29935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07" y="4089307"/>
            <a:ext cx="1873196" cy="191255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A6D971D-188A-48C9-B81C-AB57F9180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344" y="1443086"/>
            <a:ext cx="2003259" cy="1985914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F20268C2-BE70-4AF7-A65A-C2C41B3DD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27" y="3874925"/>
            <a:ext cx="1944938" cy="1944938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A97296A-51BD-46DB-B0B5-04F507960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17" y="3800316"/>
            <a:ext cx="2003260" cy="20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334</Words>
  <Application>Microsoft Office PowerPoint</Application>
  <PresentationFormat>Grand écran</PresentationFormat>
  <Paragraphs>159</Paragraphs>
  <Slides>27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41" baseType="lpstr">
      <vt:lpstr>Akrobat</vt:lpstr>
      <vt:lpstr>Arial</vt:lpstr>
      <vt:lpstr>Calibri</vt:lpstr>
      <vt:lpstr>Calibri Light</vt:lpstr>
      <vt:lpstr>Century Gothic</vt:lpstr>
      <vt:lpstr>Doppio One</vt:lpstr>
      <vt:lpstr>Franklin Gothic Book</vt:lpstr>
      <vt:lpstr>Oswald</vt:lpstr>
      <vt:lpstr>PT Sans</vt:lpstr>
      <vt:lpstr>Raleway ExtraBold</vt:lpstr>
      <vt:lpstr>Roboto</vt:lpstr>
      <vt:lpstr>Segoe UI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esprit</dc:creator>
  <cp:lastModifiedBy>esprit</cp:lastModifiedBy>
  <cp:revision>33</cp:revision>
  <dcterms:created xsi:type="dcterms:W3CDTF">2019-02-25T14:26:11Z</dcterms:created>
  <dcterms:modified xsi:type="dcterms:W3CDTF">2019-02-25T23:23:54Z</dcterms:modified>
</cp:coreProperties>
</file>