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Default Extension="gif" ContentType="image/gif"/>
  <Override PartName="/ppt/diagrams/layout2.xml" ContentType="application/vnd.openxmlformats-officedocument.drawingml.diagramLayout+xml"/>
  <Override PartName="/ppt/diagrams/layout3.xml" ContentType="application/vnd.openxmlformats-officedocument.drawingml.diagramLayout+xml"/>
  <Override PartName="/ppt/diagrams/layout1.xml" ContentType="application/vnd.openxmlformats-officedocument.drawingml.diagramLayout+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2.xml" ContentType="application/vnd.openxmlformats-officedocument.drawingml.diagramData+xml"/>
  <Override PartName="/ppt/diagrams/data3.xml" ContentType="application/vnd.openxmlformats-officedocument.drawingml.diagramData+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colors3.xml" ContentType="application/vnd.openxmlformats-officedocument.drawingml.diagramColors+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diagrams/colors2.xml" ContentType="application/vnd.openxmlformats-officedocument.drawingml.diagramColors+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quickStyle3.xml" ContentType="application/vnd.openxmlformats-officedocument.drawingml.diagramStyle+xml"/>
  <Override PartName="/ppt/slides/slide1.xml" ContentType="application/vnd.openxmlformats-officedocument.presentationml.slide+xml"/>
  <Default Extension="jpeg" ContentType="image/jpeg"/>
  <Override PartName="/ppt/slideLayouts/slideLayout3.xml" ContentType="application/vnd.openxmlformats-officedocument.presentationml.slideLayout+xml"/>
  <Override PartName="/ppt/diagrams/quickStyle1.xml" ContentType="application/vnd.openxmlformats-officedocument.drawingml.diagramStyl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notesMasterIdLst>
    <p:notesMasterId r:id="rId16"/>
  </p:notesMasterIdLst>
  <p:sldIdLst>
    <p:sldId id="256" r:id="rId2"/>
    <p:sldId id="264" r:id="rId3"/>
    <p:sldId id="258" r:id="rId4"/>
    <p:sldId id="265" r:id="rId5"/>
    <p:sldId id="266" r:id="rId6"/>
    <p:sldId id="267" r:id="rId7"/>
    <p:sldId id="269" r:id="rId8"/>
    <p:sldId id="268" r:id="rId9"/>
    <p:sldId id="270" r:id="rId10"/>
    <p:sldId id="272" r:id="rId11"/>
    <p:sldId id="276" r:id="rId12"/>
    <p:sldId id="271" r:id="rId13"/>
    <p:sldId id="277" r:id="rId14"/>
    <p:sldId id="275" r:id="rId15"/>
  </p:sldIdLst>
  <p:sldSz cx="1188085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6404" autoAdjust="0"/>
    <p:restoredTop sz="93011" autoAdjust="0"/>
  </p:normalViewPr>
  <p:slideViewPr>
    <p:cSldViewPr>
      <p:cViewPr varScale="1">
        <p:scale>
          <a:sx n="68" d="100"/>
          <a:sy n="68" d="100"/>
        </p:scale>
        <p:origin x="-822" y="-90"/>
      </p:cViewPr>
      <p:guideLst>
        <p:guide orient="horz" pos="2160"/>
        <p:guide pos="3742"/>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9F6F712-5D44-4285-BBD9-831251006021}" type="doc">
      <dgm:prSet loTypeId="urn:microsoft.com/office/officeart/2005/8/layout/chevron2" loCatId="list" qsTypeId="urn:microsoft.com/office/officeart/2005/8/quickstyle/simple2" qsCatId="simple" csTypeId="urn:microsoft.com/office/officeart/2005/8/colors/accent1_4" csCatId="accent1" phldr="1"/>
      <dgm:spPr/>
      <dgm:t>
        <a:bodyPr/>
        <a:lstStyle/>
        <a:p>
          <a:endParaRPr lang="fr-FR"/>
        </a:p>
      </dgm:t>
    </dgm:pt>
    <dgm:pt modelId="{3012B548-254C-4B83-80CB-A795F095F971}">
      <dgm:prSet phldrT="[Texte]"/>
      <dgm:spPr/>
      <dgm:t>
        <a:bodyPr/>
        <a:lstStyle/>
        <a:p>
          <a:r>
            <a:rPr lang="fr-FR" dirty="0" smtClean="0"/>
            <a:t>..</a:t>
          </a:r>
          <a:endParaRPr lang="fr-FR" dirty="0"/>
        </a:p>
      </dgm:t>
    </dgm:pt>
    <dgm:pt modelId="{42EAF39A-BF3F-4A72-A2E1-6142B9BF0F12}" type="parTrans" cxnId="{EB89A847-CC2E-4839-A372-AF15D2207BB7}">
      <dgm:prSet/>
      <dgm:spPr/>
      <dgm:t>
        <a:bodyPr/>
        <a:lstStyle/>
        <a:p>
          <a:endParaRPr lang="fr-FR"/>
        </a:p>
      </dgm:t>
    </dgm:pt>
    <dgm:pt modelId="{AF07419F-80BF-4C3F-98CB-E246CD617315}" type="sibTrans" cxnId="{EB89A847-CC2E-4839-A372-AF15D2207BB7}">
      <dgm:prSet/>
      <dgm:spPr/>
      <dgm:t>
        <a:bodyPr/>
        <a:lstStyle/>
        <a:p>
          <a:endParaRPr lang="fr-FR"/>
        </a:p>
      </dgm:t>
    </dgm:pt>
    <dgm:pt modelId="{7C2A38AE-FFBC-4A1E-96C5-B23EB52F8180}">
      <dgm:prSet phldrT="[Texte]"/>
      <dgm:spPr/>
      <dgm:t>
        <a:bodyPr/>
        <a:lstStyle/>
        <a:p>
          <a:r>
            <a:rPr lang="fr-FR" b="0" i="0" dirty="0" smtClean="0"/>
            <a:t>Introduction :</a:t>
          </a:r>
          <a:endParaRPr lang="fr-FR" dirty="0"/>
        </a:p>
      </dgm:t>
    </dgm:pt>
    <dgm:pt modelId="{A1F50AFA-4A20-448C-A48E-3D34D751EA5B}" type="parTrans" cxnId="{85DAA913-76DF-4376-A882-79EEF9CED722}">
      <dgm:prSet/>
      <dgm:spPr/>
      <dgm:t>
        <a:bodyPr/>
        <a:lstStyle/>
        <a:p>
          <a:endParaRPr lang="fr-FR"/>
        </a:p>
      </dgm:t>
    </dgm:pt>
    <dgm:pt modelId="{AD647210-2F18-474B-8B60-691A18FEC02E}" type="sibTrans" cxnId="{85DAA913-76DF-4376-A882-79EEF9CED722}">
      <dgm:prSet/>
      <dgm:spPr/>
      <dgm:t>
        <a:bodyPr/>
        <a:lstStyle/>
        <a:p>
          <a:endParaRPr lang="fr-FR"/>
        </a:p>
      </dgm:t>
    </dgm:pt>
    <dgm:pt modelId="{683B492E-D306-4ED2-8812-B234EADB63C6}">
      <dgm:prSet phldrT="[Texte]" custT="1"/>
      <dgm:spPr/>
      <dgm:t>
        <a:bodyPr/>
        <a:lstStyle/>
        <a:p>
          <a:r>
            <a:rPr lang="fr-FR" sz="2400" dirty="0" smtClean="0"/>
            <a:t>1</a:t>
          </a:r>
          <a:endParaRPr lang="fr-FR" sz="2400" dirty="0"/>
        </a:p>
      </dgm:t>
    </dgm:pt>
    <dgm:pt modelId="{BB72C399-59AC-478A-8039-5E27D8395A82}" type="parTrans" cxnId="{596B0AA0-57D9-48C0-B9DF-582957B23189}">
      <dgm:prSet/>
      <dgm:spPr/>
      <dgm:t>
        <a:bodyPr/>
        <a:lstStyle/>
        <a:p>
          <a:endParaRPr lang="fr-FR"/>
        </a:p>
      </dgm:t>
    </dgm:pt>
    <dgm:pt modelId="{E8E8F07A-303F-4D14-A564-6816DF7E8DAA}" type="sibTrans" cxnId="{596B0AA0-57D9-48C0-B9DF-582957B23189}">
      <dgm:prSet/>
      <dgm:spPr/>
      <dgm:t>
        <a:bodyPr/>
        <a:lstStyle/>
        <a:p>
          <a:endParaRPr lang="fr-FR"/>
        </a:p>
      </dgm:t>
    </dgm:pt>
    <dgm:pt modelId="{90DA8C71-EE12-4607-9726-742EC3C8CF0D}">
      <dgm:prSet phldrT="[Texte]"/>
      <dgm:spPr/>
      <dgm:t>
        <a:bodyPr/>
        <a:lstStyle/>
        <a:p>
          <a:r>
            <a:rPr lang="fr-FR" dirty="0" smtClean="0"/>
            <a:t>Solutions et objectif du projet</a:t>
          </a:r>
          <a:endParaRPr lang="fr-FR" dirty="0"/>
        </a:p>
      </dgm:t>
    </dgm:pt>
    <dgm:pt modelId="{6FF62267-E714-4E73-8343-7F80265FF93A}" type="parTrans" cxnId="{7E521DDA-ED78-4ACB-8ABB-20C8E8370289}">
      <dgm:prSet/>
      <dgm:spPr/>
      <dgm:t>
        <a:bodyPr/>
        <a:lstStyle/>
        <a:p>
          <a:endParaRPr lang="fr-FR"/>
        </a:p>
      </dgm:t>
    </dgm:pt>
    <dgm:pt modelId="{22A040A8-DF4C-44A8-86CE-C6ACD8E51B25}" type="sibTrans" cxnId="{7E521DDA-ED78-4ACB-8ABB-20C8E8370289}">
      <dgm:prSet/>
      <dgm:spPr/>
      <dgm:t>
        <a:bodyPr/>
        <a:lstStyle/>
        <a:p>
          <a:endParaRPr lang="fr-FR"/>
        </a:p>
      </dgm:t>
    </dgm:pt>
    <dgm:pt modelId="{F69C0569-E649-4131-89FF-608EF3986343}">
      <dgm:prSet phldrT="[Texte]" custT="1"/>
      <dgm:spPr/>
      <dgm:t>
        <a:bodyPr/>
        <a:lstStyle/>
        <a:p>
          <a:r>
            <a:rPr lang="fr-FR" sz="2400" dirty="0" smtClean="0"/>
            <a:t>3</a:t>
          </a:r>
          <a:endParaRPr lang="fr-FR" sz="2400" dirty="0"/>
        </a:p>
      </dgm:t>
    </dgm:pt>
    <dgm:pt modelId="{034D1211-6E90-4D3C-BB34-8A215115F218}" type="parTrans" cxnId="{412DDC08-05B7-4CE8-B850-BB00E9D3F279}">
      <dgm:prSet/>
      <dgm:spPr/>
      <dgm:t>
        <a:bodyPr/>
        <a:lstStyle/>
        <a:p>
          <a:endParaRPr lang="fr-FR"/>
        </a:p>
      </dgm:t>
    </dgm:pt>
    <dgm:pt modelId="{075D0FFF-7040-4601-A620-CCBBAD523F22}" type="sibTrans" cxnId="{412DDC08-05B7-4CE8-B850-BB00E9D3F279}">
      <dgm:prSet/>
      <dgm:spPr/>
      <dgm:t>
        <a:bodyPr/>
        <a:lstStyle/>
        <a:p>
          <a:endParaRPr lang="fr-FR"/>
        </a:p>
      </dgm:t>
    </dgm:pt>
    <dgm:pt modelId="{949FD699-AEEF-48C5-8CF3-57B893E2D2CE}">
      <dgm:prSet custT="1"/>
      <dgm:spPr/>
      <dgm:t>
        <a:bodyPr/>
        <a:lstStyle/>
        <a:p>
          <a:r>
            <a:rPr lang="fr-FR" sz="2400" dirty="0" smtClean="0"/>
            <a:t>4</a:t>
          </a:r>
          <a:endParaRPr lang="fr-FR" sz="2400" dirty="0"/>
        </a:p>
      </dgm:t>
    </dgm:pt>
    <dgm:pt modelId="{378C1763-899E-4CB3-8546-44ECE3844CB5}" type="parTrans" cxnId="{B9663788-143B-4D69-B110-F7D012B6F8C0}">
      <dgm:prSet/>
      <dgm:spPr/>
      <dgm:t>
        <a:bodyPr/>
        <a:lstStyle/>
        <a:p>
          <a:endParaRPr lang="fr-FR"/>
        </a:p>
      </dgm:t>
    </dgm:pt>
    <dgm:pt modelId="{93A87199-6FD0-4EAF-835A-16AFB38431B9}" type="sibTrans" cxnId="{B9663788-143B-4D69-B110-F7D012B6F8C0}">
      <dgm:prSet/>
      <dgm:spPr/>
      <dgm:t>
        <a:bodyPr/>
        <a:lstStyle/>
        <a:p>
          <a:endParaRPr lang="fr-FR"/>
        </a:p>
      </dgm:t>
    </dgm:pt>
    <dgm:pt modelId="{42951721-D61F-4DDB-96AC-5097DCC77DCF}">
      <dgm:prSet custT="1"/>
      <dgm:spPr/>
      <dgm:t>
        <a:bodyPr/>
        <a:lstStyle/>
        <a:p>
          <a:r>
            <a:rPr lang="fr-FR" sz="2400" dirty="0" smtClean="0"/>
            <a:t>6</a:t>
          </a:r>
          <a:endParaRPr lang="fr-FR" sz="2400" dirty="0"/>
        </a:p>
      </dgm:t>
    </dgm:pt>
    <dgm:pt modelId="{688902B6-6F33-47FA-A50E-C7E64B993388}" type="parTrans" cxnId="{5F901E17-2518-4439-A6E0-7A2ED564639B}">
      <dgm:prSet/>
      <dgm:spPr/>
      <dgm:t>
        <a:bodyPr/>
        <a:lstStyle/>
        <a:p>
          <a:endParaRPr lang="fr-FR"/>
        </a:p>
      </dgm:t>
    </dgm:pt>
    <dgm:pt modelId="{B4EF1CBE-48CE-49A3-A4C3-D3282B85FFA7}" type="sibTrans" cxnId="{5F901E17-2518-4439-A6E0-7A2ED564639B}">
      <dgm:prSet/>
      <dgm:spPr/>
      <dgm:t>
        <a:bodyPr/>
        <a:lstStyle/>
        <a:p>
          <a:endParaRPr lang="fr-FR"/>
        </a:p>
      </dgm:t>
    </dgm:pt>
    <dgm:pt modelId="{D5983EEF-0133-4B2D-B597-9536CA35C9FC}">
      <dgm:prSet/>
      <dgm:spPr/>
      <dgm:t>
        <a:bodyPr/>
        <a:lstStyle/>
        <a:p>
          <a:r>
            <a:rPr lang="fr-FR" dirty="0" smtClean="0"/>
            <a:t>Gestion du projet</a:t>
          </a:r>
          <a:endParaRPr lang="fr-FR" dirty="0"/>
        </a:p>
      </dgm:t>
    </dgm:pt>
    <dgm:pt modelId="{B70C5327-1157-4CD5-84A7-6221D10947A6}" type="parTrans" cxnId="{382A1B9B-FF4B-4101-BB69-31CAC51F253F}">
      <dgm:prSet/>
      <dgm:spPr/>
      <dgm:t>
        <a:bodyPr/>
        <a:lstStyle/>
        <a:p>
          <a:endParaRPr lang="fr-FR"/>
        </a:p>
      </dgm:t>
    </dgm:pt>
    <dgm:pt modelId="{B8EB8B85-F0F6-41BD-B7D4-5050D79925CE}" type="sibTrans" cxnId="{382A1B9B-FF4B-4101-BB69-31CAC51F253F}">
      <dgm:prSet/>
      <dgm:spPr/>
      <dgm:t>
        <a:bodyPr/>
        <a:lstStyle/>
        <a:p>
          <a:endParaRPr lang="fr-FR"/>
        </a:p>
      </dgm:t>
    </dgm:pt>
    <dgm:pt modelId="{84184229-DDC2-4C23-B206-4177593805DC}">
      <dgm:prSet/>
      <dgm:spPr/>
      <dgm:t>
        <a:bodyPr/>
        <a:lstStyle/>
        <a:p>
          <a:r>
            <a:rPr lang="fr-FR" dirty="0" smtClean="0"/>
            <a:t>API et bibliothèques</a:t>
          </a:r>
          <a:endParaRPr lang="fr-FR" dirty="0"/>
        </a:p>
      </dgm:t>
    </dgm:pt>
    <dgm:pt modelId="{C80F5CFE-0426-4AB0-9A5A-8A07D522185B}" type="parTrans" cxnId="{8DEB686D-0CBE-490D-A7F6-173321C6C0A1}">
      <dgm:prSet/>
      <dgm:spPr/>
      <dgm:t>
        <a:bodyPr/>
        <a:lstStyle/>
        <a:p>
          <a:endParaRPr lang="fr-FR"/>
        </a:p>
      </dgm:t>
    </dgm:pt>
    <dgm:pt modelId="{B9DE2D70-5185-4DA3-A927-2A89C833A24A}" type="sibTrans" cxnId="{8DEB686D-0CBE-490D-A7F6-173321C6C0A1}">
      <dgm:prSet/>
      <dgm:spPr/>
      <dgm:t>
        <a:bodyPr/>
        <a:lstStyle/>
        <a:p>
          <a:endParaRPr lang="fr-FR"/>
        </a:p>
      </dgm:t>
    </dgm:pt>
    <dgm:pt modelId="{675AC534-CD70-4484-BE46-99DEA3FC79B9}">
      <dgm:prSet custT="1"/>
      <dgm:spPr/>
      <dgm:t>
        <a:bodyPr/>
        <a:lstStyle/>
        <a:p>
          <a:r>
            <a:rPr lang="fr-FR" sz="2400" dirty="0" smtClean="0"/>
            <a:t>5</a:t>
          </a:r>
          <a:endParaRPr lang="fr-FR" sz="2400" dirty="0"/>
        </a:p>
      </dgm:t>
    </dgm:pt>
    <dgm:pt modelId="{6FB9C3D3-03D1-4F7F-9B3A-5E88CDDF329D}" type="parTrans" cxnId="{709A3AEE-1E49-433F-9F21-4C2237B251BE}">
      <dgm:prSet/>
      <dgm:spPr/>
      <dgm:t>
        <a:bodyPr/>
        <a:lstStyle/>
        <a:p>
          <a:endParaRPr lang="fr-FR"/>
        </a:p>
      </dgm:t>
    </dgm:pt>
    <dgm:pt modelId="{FD5D9345-13C0-47AF-AF25-498C305B00BA}" type="sibTrans" cxnId="{709A3AEE-1E49-433F-9F21-4C2237B251BE}">
      <dgm:prSet/>
      <dgm:spPr/>
      <dgm:t>
        <a:bodyPr/>
        <a:lstStyle/>
        <a:p>
          <a:endParaRPr lang="fr-FR"/>
        </a:p>
      </dgm:t>
    </dgm:pt>
    <dgm:pt modelId="{44D319B1-B3AA-4AB9-8723-0B44557DB408}">
      <dgm:prSet/>
      <dgm:spPr/>
      <dgm:t>
        <a:bodyPr/>
        <a:lstStyle/>
        <a:p>
          <a:r>
            <a:rPr lang="fr-FR" dirty="0" smtClean="0"/>
            <a:t>Démonstration</a:t>
          </a:r>
          <a:endParaRPr lang="fr-FR" dirty="0"/>
        </a:p>
      </dgm:t>
    </dgm:pt>
    <dgm:pt modelId="{3ED7F18D-8144-4D54-90F4-B43336CD4166}" type="parTrans" cxnId="{30B02048-4387-40C9-9BF5-72B6CBCD5B5D}">
      <dgm:prSet/>
      <dgm:spPr/>
      <dgm:t>
        <a:bodyPr/>
        <a:lstStyle/>
        <a:p>
          <a:endParaRPr lang="fr-FR"/>
        </a:p>
      </dgm:t>
    </dgm:pt>
    <dgm:pt modelId="{CC09E832-68E2-45CE-9737-ADEAA534D1FB}" type="sibTrans" cxnId="{30B02048-4387-40C9-9BF5-72B6CBCD5B5D}">
      <dgm:prSet/>
      <dgm:spPr/>
      <dgm:t>
        <a:bodyPr/>
        <a:lstStyle/>
        <a:p>
          <a:endParaRPr lang="fr-FR"/>
        </a:p>
      </dgm:t>
    </dgm:pt>
    <dgm:pt modelId="{EEF8B5B9-EA4D-43DE-94B1-5327C0565F38}">
      <dgm:prSet/>
      <dgm:spPr/>
      <dgm:t>
        <a:bodyPr/>
        <a:lstStyle/>
        <a:p>
          <a:r>
            <a:rPr lang="fr-FR" dirty="0" smtClean="0"/>
            <a:t>Problématique</a:t>
          </a:r>
          <a:endParaRPr lang="fr-FR" dirty="0"/>
        </a:p>
      </dgm:t>
    </dgm:pt>
    <dgm:pt modelId="{FACF3F98-1DB3-4735-BEFE-BF8241993399}" type="parTrans" cxnId="{936B8D90-1A8B-4C1D-B9B5-1ED20D085CE8}">
      <dgm:prSet/>
      <dgm:spPr/>
      <dgm:t>
        <a:bodyPr/>
        <a:lstStyle/>
        <a:p>
          <a:endParaRPr lang="fr-FR"/>
        </a:p>
      </dgm:t>
    </dgm:pt>
    <dgm:pt modelId="{37752F42-1F61-4ED2-947B-CB0713678162}" type="sibTrans" cxnId="{936B8D90-1A8B-4C1D-B9B5-1ED20D085CE8}">
      <dgm:prSet/>
      <dgm:spPr/>
      <dgm:t>
        <a:bodyPr/>
        <a:lstStyle/>
        <a:p>
          <a:endParaRPr lang="fr-FR"/>
        </a:p>
      </dgm:t>
    </dgm:pt>
    <dgm:pt modelId="{F2C3C527-BF21-4095-8EAC-CD2B9191927A}">
      <dgm:prSet phldrT="[Texte]" custT="1"/>
      <dgm:spPr/>
      <dgm:t>
        <a:bodyPr/>
        <a:lstStyle/>
        <a:p>
          <a:r>
            <a:rPr lang="fr-FR" sz="2400" dirty="0" smtClean="0"/>
            <a:t>2</a:t>
          </a:r>
          <a:endParaRPr lang="fr-FR" sz="2400" dirty="0"/>
        </a:p>
      </dgm:t>
    </dgm:pt>
    <dgm:pt modelId="{B003316E-6A69-4D82-B666-D98689024CC7}" type="sibTrans" cxnId="{BE9ADC5C-B285-4477-950E-40AA676B35DA}">
      <dgm:prSet/>
      <dgm:spPr/>
      <dgm:t>
        <a:bodyPr/>
        <a:lstStyle/>
        <a:p>
          <a:endParaRPr lang="fr-FR"/>
        </a:p>
      </dgm:t>
    </dgm:pt>
    <dgm:pt modelId="{48C3C1AF-72E5-433C-9C7D-A0A868C87A94}" type="parTrans" cxnId="{BE9ADC5C-B285-4477-950E-40AA676B35DA}">
      <dgm:prSet/>
      <dgm:spPr/>
      <dgm:t>
        <a:bodyPr/>
        <a:lstStyle/>
        <a:p>
          <a:endParaRPr lang="fr-FR"/>
        </a:p>
      </dgm:t>
    </dgm:pt>
    <dgm:pt modelId="{BDF9C7E4-38BE-456D-AB98-4C3A9829DEDF}">
      <dgm:prSet/>
      <dgm:spPr/>
      <dgm:t>
        <a:bodyPr/>
        <a:lstStyle/>
        <a:p>
          <a:r>
            <a:rPr lang="fr-FR" dirty="0" smtClean="0"/>
            <a:t>Architecture de la solution</a:t>
          </a:r>
          <a:endParaRPr lang="fr-FR" dirty="0"/>
        </a:p>
      </dgm:t>
    </dgm:pt>
    <dgm:pt modelId="{62A998D2-EDDD-4B11-9E64-1768E7866E94}" type="parTrans" cxnId="{B8983F30-4F65-41A2-BC02-AC83B6D6C016}">
      <dgm:prSet/>
      <dgm:spPr/>
      <dgm:t>
        <a:bodyPr/>
        <a:lstStyle/>
        <a:p>
          <a:endParaRPr lang="fr-FR"/>
        </a:p>
      </dgm:t>
    </dgm:pt>
    <dgm:pt modelId="{AC90DB75-B38D-4B68-9052-10934A269E99}" type="sibTrans" cxnId="{B8983F30-4F65-41A2-BC02-AC83B6D6C016}">
      <dgm:prSet/>
      <dgm:spPr/>
      <dgm:t>
        <a:bodyPr/>
        <a:lstStyle/>
        <a:p>
          <a:endParaRPr lang="fr-FR"/>
        </a:p>
      </dgm:t>
    </dgm:pt>
    <dgm:pt modelId="{5BF997B8-CD7D-4584-B0D4-7A30EFC395F0}">
      <dgm:prSet custT="1"/>
      <dgm:spPr/>
      <dgm:t>
        <a:bodyPr/>
        <a:lstStyle/>
        <a:p>
          <a:r>
            <a:rPr lang="fr-FR" sz="2400" dirty="0" smtClean="0"/>
            <a:t>7</a:t>
          </a:r>
          <a:endParaRPr lang="fr-FR" sz="2400" dirty="0"/>
        </a:p>
      </dgm:t>
    </dgm:pt>
    <dgm:pt modelId="{5DE7AB0A-527A-4CBF-A2DC-B38CF9D4425E}" type="parTrans" cxnId="{4224284F-ECDA-4984-97D3-04DBB4212787}">
      <dgm:prSet/>
      <dgm:spPr/>
      <dgm:t>
        <a:bodyPr/>
        <a:lstStyle/>
        <a:p>
          <a:endParaRPr lang="fr-FR"/>
        </a:p>
      </dgm:t>
    </dgm:pt>
    <dgm:pt modelId="{94A24F7E-CDA3-4A01-80E2-C3AB3D6B4DE8}" type="sibTrans" cxnId="{4224284F-ECDA-4984-97D3-04DBB4212787}">
      <dgm:prSet/>
      <dgm:spPr/>
      <dgm:t>
        <a:bodyPr/>
        <a:lstStyle/>
        <a:p>
          <a:endParaRPr lang="fr-FR"/>
        </a:p>
      </dgm:t>
    </dgm:pt>
    <dgm:pt modelId="{9B29AD30-21BA-4DCB-BACA-0547E1853463}">
      <dgm:prSet/>
      <dgm:spPr/>
      <dgm:t>
        <a:bodyPr/>
        <a:lstStyle/>
        <a:p>
          <a:r>
            <a:rPr lang="fr-FR" dirty="0" smtClean="0"/>
            <a:t>Conclusion et perspectives</a:t>
          </a:r>
          <a:endParaRPr lang="fr-FR" dirty="0"/>
        </a:p>
      </dgm:t>
    </dgm:pt>
    <dgm:pt modelId="{15C899A4-3779-45AF-95EA-7C9C4A2E9DE0}" type="parTrans" cxnId="{DD597DBB-B6BE-4974-9747-9596413C2CE5}">
      <dgm:prSet/>
      <dgm:spPr/>
      <dgm:t>
        <a:bodyPr/>
        <a:lstStyle/>
        <a:p>
          <a:endParaRPr lang="fr-FR"/>
        </a:p>
      </dgm:t>
    </dgm:pt>
    <dgm:pt modelId="{9B770266-BEE1-444B-9B95-E04CCFD255E0}" type="sibTrans" cxnId="{DD597DBB-B6BE-4974-9747-9596413C2CE5}">
      <dgm:prSet/>
      <dgm:spPr/>
      <dgm:t>
        <a:bodyPr/>
        <a:lstStyle/>
        <a:p>
          <a:endParaRPr lang="fr-FR"/>
        </a:p>
      </dgm:t>
    </dgm:pt>
    <dgm:pt modelId="{4E417A44-C020-4D81-9320-FC9BCCC48C2A}" type="pres">
      <dgm:prSet presAssocID="{D9F6F712-5D44-4285-BBD9-831251006021}" presName="linearFlow" presStyleCnt="0">
        <dgm:presLayoutVars>
          <dgm:dir/>
          <dgm:animLvl val="lvl"/>
          <dgm:resizeHandles val="exact"/>
        </dgm:presLayoutVars>
      </dgm:prSet>
      <dgm:spPr/>
      <dgm:t>
        <a:bodyPr/>
        <a:lstStyle/>
        <a:p>
          <a:endParaRPr lang="fr-FR"/>
        </a:p>
      </dgm:t>
    </dgm:pt>
    <dgm:pt modelId="{46534090-43AE-4BA5-B797-14BFDFE4FC4D}" type="pres">
      <dgm:prSet presAssocID="{3012B548-254C-4B83-80CB-A795F095F971}" presName="composite" presStyleCnt="0"/>
      <dgm:spPr/>
      <dgm:t>
        <a:bodyPr/>
        <a:lstStyle/>
        <a:p>
          <a:endParaRPr lang="fr-FR"/>
        </a:p>
      </dgm:t>
    </dgm:pt>
    <dgm:pt modelId="{9AAEAF0E-1EFA-40E4-A556-069AA9EC34D1}" type="pres">
      <dgm:prSet presAssocID="{3012B548-254C-4B83-80CB-A795F095F971}" presName="parentText" presStyleLbl="alignNode1" presStyleIdx="0" presStyleCnt="8">
        <dgm:presLayoutVars>
          <dgm:chMax val="1"/>
          <dgm:bulletEnabled val="1"/>
        </dgm:presLayoutVars>
      </dgm:prSet>
      <dgm:spPr/>
      <dgm:t>
        <a:bodyPr/>
        <a:lstStyle/>
        <a:p>
          <a:endParaRPr lang="fr-FR"/>
        </a:p>
      </dgm:t>
    </dgm:pt>
    <dgm:pt modelId="{858874D7-AA12-4319-93C4-0C159CEC097D}" type="pres">
      <dgm:prSet presAssocID="{3012B548-254C-4B83-80CB-A795F095F971}" presName="descendantText" presStyleLbl="alignAcc1" presStyleIdx="0" presStyleCnt="8" custLinFactNeighborX="0" custLinFactNeighborY="-6993">
        <dgm:presLayoutVars>
          <dgm:bulletEnabled val="1"/>
        </dgm:presLayoutVars>
      </dgm:prSet>
      <dgm:spPr/>
      <dgm:t>
        <a:bodyPr/>
        <a:lstStyle/>
        <a:p>
          <a:endParaRPr lang="fr-FR"/>
        </a:p>
      </dgm:t>
    </dgm:pt>
    <dgm:pt modelId="{6EE8E9D6-89D3-48C8-86F3-818234C78758}" type="pres">
      <dgm:prSet presAssocID="{AF07419F-80BF-4C3F-98CB-E246CD617315}" presName="sp" presStyleCnt="0"/>
      <dgm:spPr/>
      <dgm:t>
        <a:bodyPr/>
        <a:lstStyle/>
        <a:p>
          <a:endParaRPr lang="fr-FR"/>
        </a:p>
      </dgm:t>
    </dgm:pt>
    <dgm:pt modelId="{20B5C53F-4335-4564-873D-9C334F4FFC99}" type="pres">
      <dgm:prSet presAssocID="{683B492E-D306-4ED2-8812-B234EADB63C6}" presName="composite" presStyleCnt="0"/>
      <dgm:spPr/>
      <dgm:t>
        <a:bodyPr/>
        <a:lstStyle/>
        <a:p>
          <a:endParaRPr lang="fr-FR"/>
        </a:p>
      </dgm:t>
    </dgm:pt>
    <dgm:pt modelId="{652FF37F-4128-432B-ABA2-7954055D6A1E}" type="pres">
      <dgm:prSet presAssocID="{683B492E-D306-4ED2-8812-B234EADB63C6}" presName="parentText" presStyleLbl="alignNode1" presStyleIdx="1" presStyleCnt="8">
        <dgm:presLayoutVars>
          <dgm:chMax val="1"/>
          <dgm:bulletEnabled val="1"/>
        </dgm:presLayoutVars>
      </dgm:prSet>
      <dgm:spPr/>
      <dgm:t>
        <a:bodyPr/>
        <a:lstStyle/>
        <a:p>
          <a:endParaRPr lang="fr-FR"/>
        </a:p>
      </dgm:t>
    </dgm:pt>
    <dgm:pt modelId="{9AC9CADE-3AA3-4A84-9593-DDD6748BBCE1}" type="pres">
      <dgm:prSet presAssocID="{683B492E-D306-4ED2-8812-B234EADB63C6}" presName="descendantText" presStyleLbl="alignAcc1" presStyleIdx="1" presStyleCnt="8" custLinFactNeighborX="1265" custLinFactNeighborY="7991">
        <dgm:presLayoutVars>
          <dgm:bulletEnabled val="1"/>
        </dgm:presLayoutVars>
      </dgm:prSet>
      <dgm:spPr/>
      <dgm:t>
        <a:bodyPr/>
        <a:lstStyle/>
        <a:p>
          <a:endParaRPr lang="fr-FR"/>
        </a:p>
      </dgm:t>
    </dgm:pt>
    <dgm:pt modelId="{CAE4C536-88F2-4372-B0E8-C0B76CC85376}" type="pres">
      <dgm:prSet presAssocID="{E8E8F07A-303F-4D14-A564-6816DF7E8DAA}" presName="sp" presStyleCnt="0"/>
      <dgm:spPr/>
      <dgm:t>
        <a:bodyPr/>
        <a:lstStyle/>
        <a:p>
          <a:endParaRPr lang="fr-FR"/>
        </a:p>
      </dgm:t>
    </dgm:pt>
    <dgm:pt modelId="{2AB42A89-E84B-43E7-8445-6ED51098CC70}" type="pres">
      <dgm:prSet presAssocID="{F2C3C527-BF21-4095-8EAC-CD2B9191927A}" presName="composite" presStyleCnt="0"/>
      <dgm:spPr/>
      <dgm:t>
        <a:bodyPr/>
        <a:lstStyle/>
        <a:p>
          <a:endParaRPr lang="fr-FR"/>
        </a:p>
      </dgm:t>
    </dgm:pt>
    <dgm:pt modelId="{594AAC05-1B34-45A7-9EF7-3C33EEAF99B2}" type="pres">
      <dgm:prSet presAssocID="{F2C3C527-BF21-4095-8EAC-CD2B9191927A}" presName="parentText" presStyleLbl="alignNode1" presStyleIdx="2" presStyleCnt="8">
        <dgm:presLayoutVars>
          <dgm:chMax val="1"/>
          <dgm:bulletEnabled val="1"/>
        </dgm:presLayoutVars>
      </dgm:prSet>
      <dgm:spPr/>
      <dgm:t>
        <a:bodyPr/>
        <a:lstStyle/>
        <a:p>
          <a:endParaRPr lang="fr-FR"/>
        </a:p>
      </dgm:t>
    </dgm:pt>
    <dgm:pt modelId="{AD5CB431-9351-4662-97AE-0096289AC39A}" type="pres">
      <dgm:prSet presAssocID="{F2C3C527-BF21-4095-8EAC-CD2B9191927A}" presName="descendantText" presStyleLbl="alignAcc1" presStyleIdx="2" presStyleCnt="8">
        <dgm:presLayoutVars>
          <dgm:bulletEnabled val="1"/>
        </dgm:presLayoutVars>
      </dgm:prSet>
      <dgm:spPr/>
      <dgm:t>
        <a:bodyPr/>
        <a:lstStyle/>
        <a:p>
          <a:endParaRPr lang="fr-FR"/>
        </a:p>
      </dgm:t>
    </dgm:pt>
    <dgm:pt modelId="{01BEA142-D7D7-4ACB-844E-5C1043D97739}" type="pres">
      <dgm:prSet presAssocID="{B003316E-6A69-4D82-B666-D98689024CC7}" presName="sp" presStyleCnt="0"/>
      <dgm:spPr/>
      <dgm:t>
        <a:bodyPr/>
        <a:lstStyle/>
        <a:p>
          <a:endParaRPr lang="fr-FR"/>
        </a:p>
      </dgm:t>
    </dgm:pt>
    <dgm:pt modelId="{0F1FE3AC-8DB4-4A4D-8093-69CB48592614}" type="pres">
      <dgm:prSet presAssocID="{F69C0569-E649-4131-89FF-608EF3986343}" presName="composite" presStyleCnt="0"/>
      <dgm:spPr/>
      <dgm:t>
        <a:bodyPr/>
        <a:lstStyle/>
        <a:p>
          <a:endParaRPr lang="fr-FR"/>
        </a:p>
      </dgm:t>
    </dgm:pt>
    <dgm:pt modelId="{45FC516F-A4C9-4920-B6D9-C3E0D2051A66}" type="pres">
      <dgm:prSet presAssocID="{F69C0569-E649-4131-89FF-608EF3986343}" presName="parentText" presStyleLbl="alignNode1" presStyleIdx="3" presStyleCnt="8">
        <dgm:presLayoutVars>
          <dgm:chMax val="1"/>
          <dgm:bulletEnabled val="1"/>
        </dgm:presLayoutVars>
      </dgm:prSet>
      <dgm:spPr/>
      <dgm:t>
        <a:bodyPr/>
        <a:lstStyle/>
        <a:p>
          <a:endParaRPr lang="fr-FR"/>
        </a:p>
      </dgm:t>
    </dgm:pt>
    <dgm:pt modelId="{B67BB8A5-798E-4862-9A0E-A4390171D821}" type="pres">
      <dgm:prSet presAssocID="{F69C0569-E649-4131-89FF-608EF3986343}" presName="descendantText" presStyleLbl="alignAcc1" presStyleIdx="3" presStyleCnt="8">
        <dgm:presLayoutVars>
          <dgm:bulletEnabled val="1"/>
        </dgm:presLayoutVars>
      </dgm:prSet>
      <dgm:spPr/>
      <dgm:t>
        <a:bodyPr/>
        <a:lstStyle/>
        <a:p>
          <a:endParaRPr lang="fr-FR"/>
        </a:p>
      </dgm:t>
    </dgm:pt>
    <dgm:pt modelId="{3CEABE4E-6AC6-4678-90CB-0A952D63C2D0}" type="pres">
      <dgm:prSet presAssocID="{075D0FFF-7040-4601-A620-CCBBAD523F22}" presName="sp" presStyleCnt="0"/>
      <dgm:spPr/>
      <dgm:t>
        <a:bodyPr/>
        <a:lstStyle/>
        <a:p>
          <a:endParaRPr lang="fr-FR"/>
        </a:p>
      </dgm:t>
    </dgm:pt>
    <dgm:pt modelId="{1216EA7E-6768-4EEB-97DC-B2F8892CE105}" type="pres">
      <dgm:prSet presAssocID="{949FD699-AEEF-48C5-8CF3-57B893E2D2CE}" presName="composite" presStyleCnt="0"/>
      <dgm:spPr/>
      <dgm:t>
        <a:bodyPr/>
        <a:lstStyle/>
        <a:p>
          <a:endParaRPr lang="fr-FR"/>
        </a:p>
      </dgm:t>
    </dgm:pt>
    <dgm:pt modelId="{A7B6F978-573F-49BA-8166-182C9F547F9F}" type="pres">
      <dgm:prSet presAssocID="{949FD699-AEEF-48C5-8CF3-57B893E2D2CE}" presName="parentText" presStyleLbl="alignNode1" presStyleIdx="4" presStyleCnt="8">
        <dgm:presLayoutVars>
          <dgm:chMax val="1"/>
          <dgm:bulletEnabled val="1"/>
        </dgm:presLayoutVars>
      </dgm:prSet>
      <dgm:spPr/>
      <dgm:t>
        <a:bodyPr/>
        <a:lstStyle/>
        <a:p>
          <a:endParaRPr lang="fr-FR"/>
        </a:p>
      </dgm:t>
    </dgm:pt>
    <dgm:pt modelId="{E6DFEA51-3C9E-4D17-A1E8-556EBA8253BB}" type="pres">
      <dgm:prSet presAssocID="{949FD699-AEEF-48C5-8CF3-57B893E2D2CE}" presName="descendantText" presStyleLbl="alignAcc1" presStyleIdx="4" presStyleCnt="8">
        <dgm:presLayoutVars>
          <dgm:bulletEnabled val="1"/>
        </dgm:presLayoutVars>
      </dgm:prSet>
      <dgm:spPr/>
      <dgm:t>
        <a:bodyPr/>
        <a:lstStyle/>
        <a:p>
          <a:endParaRPr lang="fr-FR"/>
        </a:p>
      </dgm:t>
    </dgm:pt>
    <dgm:pt modelId="{EA54509C-6CEE-4455-BA69-4EB06A080CF5}" type="pres">
      <dgm:prSet presAssocID="{93A87199-6FD0-4EAF-835A-16AFB38431B9}" presName="sp" presStyleCnt="0"/>
      <dgm:spPr/>
      <dgm:t>
        <a:bodyPr/>
        <a:lstStyle/>
        <a:p>
          <a:endParaRPr lang="fr-FR"/>
        </a:p>
      </dgm:t>
    </dgm:pt>
    <dgm:pt modelId="{A3997858-0783-4465-B72B-54DA7F42AB64}" type="pres">
      <dgm:prSet presAssocID="{675AC534-CD70-4484-BE46-99DEA3FC79B9}" presName="composite" presStyleCnt="0"/>
      <dgm:spPr/>
      <dgm:t>
        <a:bodyPr/>
        <a:lstStyle/>
        <a:p>
          <a:endParaRPr lang="fr-FR"/>
        </a:p>
      </dgm:t>
    </dgm:pt>
    <dgm:pt modelId="{17979BF0-7541-45DB-865C-D066EA518A37}" type="pres">
      <dgm:prSet presAssocID="{675AC534-CD70-4484-BE46-99DEA3FC79B9}" presName="parentText" presStyleLbl="alignNode1" presStyleIdx="5" presStyleCnt="8">
        <dgm:presLayoutVars>
          <dgm:chMax val="1"/>
          <dgm:bulletEnabled val="1"/>
        </dgm:presLayoutVars>
      </dgm:prSet>
      <dgm:spPr/>
      <dgm:t>
        <a:bodyPr/>
        <a:lstStyle/>
        <a:p>
          <a:endParaRPr lang="fr-FR"/>
        </a:p>
      </dgm:t>
    </dgm:pt>
    <dgm:pt modelId="{9ABF7587-289A-48E3-9763-FCB39B8EA03E}" type="pres">
      <dgm:prSet presAssocID="{675AC534-CD70-4484-BE46-99DEA3FC79B9}" presName="descendantText" presStyleLbl="alignAcc1" presStyleIdx="5" presStyleCnt="8">
        <dgm:presLayoutVars>
          <dgm:bulletEnabled val="1"/>
        </dgm:presLayoutVars>
      </dgm:prSet>
      <dgm:spPr/>
      <dgm:t>
        <a:bodyPr/>
        <a:lstStyle/>
        <a:p>
          <a:endParaRPr lang="fr-FR"/>
        </a:p>
      </dgm:t>
    </dgm:pt>
    <dgm:pt modelId="{67B9EF62-FDF8-4397-A36B-D9DA4C161CF9}" type="pres">
      <dgm:prSet presAssocID="{FD5D9345-13C0-47AF-AF25-498C305B00BA}" presName="sp" presStyleCnt="0"/>
      <dgm:spPr/>
      <dgm:t>
        <a:bodyPr/>
        <a:lstStyle/>
        <a:p>
          <a:endParaRPr lang="fr-FR"/>
        </a:p>
      </dgm:t>
    </dgm:pt>
    <dgm:pt modelId="{85FC0F8F-641E-4B37-A944-EA765665069C}" type="pres">
      <dgm:prSet presAssocID="{42951721-D61F-4DDB-96AC-5097DCC77DCF}" presName="composite" presStyleCnt="0"/>
      <dgm:spPr/>
      <dgm:t>
        <a:bodyPr/>
        <a:lstStyle/>
        <a:p>
          <a:endParaRPr lang="fr-FR"/>
        </a:p>
      </dgm:t>
    </dgm:pt>
    <dgm:pt modelId="{547D2B72-65BA-43F9-8CB2-12DD58E893E5}" type="pres">
      <dgm:prSet presAssocID="{42951721-D61F-4DDB-96AC-5097DCC77DCF}" presName="parentText" presStyleLbl="alignNode1" presStyleIdx="6" presStyleCnt="8">
        <dgm:presLayoutVars>
          <dgm:chMax val="1"/>
          <dgm:bulletEnabled val="1"/>
        </dgm:presLayoutVars>
      </dgm:prSet>
      <dgm:spPr/>
      <dgm:t>
        <a:bodyPr/>
        <a:lstStyle/>
        <a:p>
          <a:endParaRPr lang="fr-FR"/>
        </a:p>
      </dgm:t>
    </dgm:pt>
    <dgm:pt modelId="{9E7F9CD7-9430-41D4-885F-C1EA390A94E1}" type="pres">
      <dgm:prSet presAssocID="{42951721-D61F-4DDB-96AC-5097DCC77DCF}" presName="descendantText" presStyleLbl="alignAcc1" presStyleIdx="6" presStyleCnt="8" custLinFactNeighborX="662" custLinFactNeighborY="-2252">
        <dgm:presLayoutVars>
          <dgm:bulletEnabled val="1"/>
        </dgm:presLayoutVars>
      </dgm:prSet>
      <dgm:spPr/>
      <dgm:t>
        <a:bodyPr/>
        <a:lstStyle/>
        <a:p>
          <a:endParaRPr lang="fr-FR"/>
        </a:p>
      </dgm:t>
    </dgm:pt>
    <dgm:pt modelId="{A7744EA9-5F2E-4C43-8B76-8E3024FEA7B1}" type="pres">
      <dgm:prSet presAssocID="{B4EF1CBE-48CE-49A3-A4C3-D3282B85FFA7}" presName="sp" presStyleCnt="0"/>
      <dgm:spPr/>
    </dgm:pt>
    <dgm:pt modelId="{2C6E067F-45C9-4EE5-A91A-A2EB94CEE51B}" type="pres">
      <dgm:prSet presAssocID="{5BF997B8-CD7D-4584-B0D4-7A30EFC395F0}" presName="composite" presStyleCnt="0"/>
      <dgm:spPr/>
    </dgm:pt>
    <dgm:pt modelId="{CD414013-F0CE-4D94-948B-4902636DE418}" type="pres">
      <dgm:prSet presAssocID="{5BF997B8-CD7D-4584-B0D4-7A30EFC395F0}" presName="parentText" presStyleLbl="alignNode1" presStyleIdx="7" presStyleCnt="8">
        <dgm:presLayoutVars>
          <dgm:chMax val="1"/>
          <dgm:bulletEnabled val="1"/>
        </dgm:presLayoutVars>
      </dgm:prSet>
      <dgm:spPr/>
      <dgm:t>
        <a:bodyPr/>
        <a:lstStyle/>
        <a:p>
          <a:endParaRPr lang="fr-FR"/>
        </a:p>
      </dgm:t>
    </dgm:pt>
    <dgm:pt modelId="{A0AC9A7B-56F4-45E2-BE5E-D506099BA40D}" type="pres">
      <dgm:prSet presAssocID="{5BF997B8-CD7D-4584-B0D4-7A30EFC395F0}" presName="descendantText" presStyleLbl="alignAcc1" presStyleIdx="7" presStyleCnt="8">
        <dgm:presLayoutVars>
          <dgm:bulletEnabled val="1"/>
        </dgm:presLayoutVars>
      </dgm:prSet>
      <dgm:spPr/>
      <dgm:t>
        <a:bodyPr/>
        <a:lstStyle/>
        <a:p>
          <a:endParaRPr lang="fr-FR"/>
        </a:p>
      </dgm:t>
    </dgm:pt>
  </dgm:ptLst>
  <dgm:cxnLst>
    <dgm:cxn modelId="{7E521DDA-ED78-4ACB-8ABB-20C8E8370289}" srcId="{F2C3C527-BF21-4095-8EAC-CD2B9191927A}" destId="{90DA8C71-EE12-4607-9726-742EC3C8CF0D}" srcOrd="0" destOrd="0" parTransId="{6FF62267-E714-4E73-8343-7F80265FF93A}" sibTransId="{22A040A8-DF4C-44A8-86CE-C6ACD8E51B25}"/>
    <dgm:cxn modelId="{397E4543-BF38-4FBC-A307-907F16B080DA}" type="presOf" srcId="{44D319B1-B3AA-4AB9-8723-0B44557DB408}" destId="{9ABF7587-289A-48E3-9763-FCB39B8EA03E}" srcOrd="0" destOrd="0" presId="urn:microsoft.com/office/officeart/2005/8/layout/chevron2"/>
    <dgm:cxn modelId="{412DDC08-05B7-4CE8-B850-BB00E9D3F279}" srcId="{D9F6F712-5D44-4285-BBD9-831251006021}" destId="{F69C0569-E649-4131-89FF-608EF3986343}" srcOrd="3" destOrd="0" parTransId="{034D1211-6E90-4D3C-BB34-8A215115F218}" sibTransId="{075D0FFF-7040-4601-A620-CCBBAD523F22}"/>
    <dgm:cxn modelId="{BE9ADC5C-B285-4477-950E-40AA676B35DA}" srcId="{D9F6F712-5D44-4285-BBD9-831251006021}" destId="{F2C3C527-BF21-4095-8EAC-CD2B9191927A}" srcOrd="2" destOrd="0" parTransId="{48C3C1AF-72E5-433C-9C7D-A0A868C87A94}" sibTransId="{B003316E-6A69-4D82-B666-D98689024CC7}"/>
    <dgm:cxn modelId="{097633B1-A476-47ED-A588-CDA3B45CAC83}" type="presOf" srcId="{90DA8C71-EE12-4607-9726-742EC3C8CF0D}" destId="{AD5CB431-9351-4662-97AE-0096289AC39A}" srcOrd="0" destOrd="0" presId="urn:microsoft.com/office/officeart/2005/8/layout/chevron2"/>
    <dgm:cxn modelId="{21CB404C-2F10-459C-B85E-50E6A42247D0}" type="presOf" srcId="{84184229-DDC2-4C23-B206-4177593805DC}" destId="{E6DFEA51-3C9E-4D17-A1E8-556EBA8253BB}" srcOrd="0" destOrd="0" presId="urn:microsoft.com/office/officeart/2005/8/layout/chevron2"/>
    <dgm:cxn modelId="{8D5558CA-0C58-428C-A004-42E897AD20F5}" type="presOf" srcId="{D5983EEF-0133-4B2D-B597-9536CA35C9FC}" destId="{9E7F9CD7-9430-41D4-885F-C1EA390A94E1}" srcOrd="0" destOrd="0" presId="urn:microsoft.com/office/officeart/2005/8/layout/chevron2"/>
    <dgm:cxn modelId="{FD59D506-F943-4DAA-AC15-71A34C860A86}" type="presOf" srcId="{683B492E-D306-4ED2-8812-B234EADB63C6}" destId="{652FF37F-4128-432B-ABA2-7954055D6A1E}" srcOrd="0" destOrd="0" presId="urn:microsoft.com/office/officeart/2005/8/layout/chevron2"/>
    <dgm:cxn modelId="{B9663788-143B-4D69-B110-F7D012B6F8C0}" srcId="{D9F6F712-5D44-4285-BBD9-831251006021}" destId="{949FD699-AEEF-48C5-8CF3-57B893E2D2CE}" srcOrd="4" destOrd="0" parTransId="{378C1763-899E-4CB3-8546-44ECE3844CB5}" sibTransId="{93A87199-6FD0-4EAF-835A-16AFB38431B9}"/>
    <dgm:cxn modelId="{8DEB686D-0CBE-490D-A7F6-173321C6C0A1}" srcId="{949FD699-AEEF-48C5-8CF3-57B893E2D2CE}" destId="{84184229-DDC2-4C23-B206-4177593805DC}" srcOrd="0" destOrd="0" parTransId="{C80F5CFE-0426-4AB0-9A5A-8A07D522185B}" sibTransId="{B9DE2D70-5185-4DA3-A927-2A89C833A24A}"/>
    <dgm:cxn modelId="{30B02048-4387-40C9-9BF5-72B6CBCD5B5D}" srcId="{675AC534-CD70-4484-BE46-99DEA3FC79B9}" destId="{44D319B1-B3AA-4AB9-8723-0B44557DB408}" srcOrd="0" destOrd="0" parTransId="{3ED7F18D-8144-4D54-90F4-B43336CD4166}" sibTransId="{CC09E832-68E2-45CE-9737-ADEAA534D1FB}"/>
    <dgm:cxn modelId="{BD78A9E2-95D2-4D51-AEA3-C6141B4DE8F2}" type="presOf" srcId="{EEF8B5B9-EA4D-43DE-94B1-5327C0565F38}" destId="{9AC9CADE-3AA3-4A84-9593-DDD6748BBCE1}" srcOrd="0" destOrd="0" presId="urn:microsoft.com/office/officeart/2005/8/layout/chevron2"/>
    <dgm:cxn modelId="{4224284F-ECDA-4984-97D3-04DBB4212787}" srcId="{D9F6F712-5D44-4285-BBD9-831251006021}" destId="{5BF997B8-CD7D-4584-B0D4-7A30EFC395F0}" srcOrd="7" destOrd="0" parTransId="{5DE7AB0A-527A-4CBF-A2DC-B38CF9D4425E}" sibTransId="{94A24F7E-CDA3-4A01-80E2-C3AB3D6B4DE8}"/>
    <dgm:cxn modelId="{7CCFD0C5-11C2-49B6-8676-D069A8FBFE82}" type="presOf" srcId="{9B29AD30-21BA-4DCB-BACA-0547E1853463}" destId="{A0AC9A7B-56F4-45E2-BE5E-D506099BA40D}" srcOrd="0" destOrd="0" presId="urn:microsoft.com/office/officeart/2005/8/layout/chevron2"/>
    <dgm:cxn modelId="{382A1B9B-FF4B-4101-BB69-31CAC51F253F}" srcId="{42951721-D61F-4DDB-96AC-5097DCC77DCF}" destId="{D5983EEF-0133-4B2D-B597-9536CA35C9FC}" srcOrd="0" destOrd="0" parTransId="{B70C5327-1157-4CD5-84A7-6221D10947A6}" sibTransId="{B8EB8B85-F0F6-41BD-B7D4-5050D79925CE}"/>
    <dgm:cxn modelId="{6E9D75BC-B466-4893-BCBE-1DB6A12EB0E6}" type="presOf" srcId="{7C2A38AE-FFBC-4A1E-96C5-B23EB52F8180}" destId="{858874D7-AA12-4319-93C4-0C159CEC097D}" srcOrd="0" destOrd="0" presId="urn:microsoft.com/office/officeart/2005/8/layout/chevron2"/>
    <dgm:cxn modelId="{85DAA913-76DF-4376-A882-79EEF9CED722}" srcId="{3012B548-254C-4B83-80CB-A795F095F971}" destId="{7C2A38AE-FFBC-4A1E-96C5-B23EB52F8180}" srcOrd="0" destOrd="0" parTransId="{A1F50AFA-4A20-448C-A48E-3D34D751EA5B}" sibTransId="{AD647210-2F18-474B-8B60-691A18FEC02E}"/>
    <dgm:cxn modelId="{596B0AA0-57D9-48C0-B9DF-582957B23189}" srcId="{D9F6F712-5D44-4285-BBD9-831251006021}" destId="{683B492E-D306-4ED2-8812-B234EADB63C6}" srcOrd="1" destOrd="0" parTransId="{BB72C399-59AC-478A-8039-5E27D8395A82}" sibTransId="{E8E8F07A-303F-4D14-A564-6816DF7E8DAA}"/>
    <dgm:cxn modelId="{936B8D90-1A8B-4C1D-B9B5-1ED20D085CE8}" srcId="{683B492E-D306-4ED2-8812-B234EADB63C6}" destId="{EEF8B5B9-EA4D-43DE-94B1-5327C0565F38}" srcOrd="0" destOrd="0" parTransId="{FACF3F98-1DB3-4735-BEFE-BF8241993399}" sibTransId="{37752F42-1F61-4ED2-947B-CB0713678162}"/>
    <dgm:cxn modelId="{67128621-2C1E-4830-96F1-0A6C64D71818}" type="presOf" srcId="{F2C3C527-BF21-4095-8EAC-CD2B9191927A}" destId="{594AAC05-1B34-45A7-9EF7-3C33EEAF99B2}" srcOrd="0" destOrd="0" presId="urn:microsoft.com/office/officeart/2005/8/layout/chevron2"/>
    <dgm:cxn modelId="{5F901E17-2518-4439-A6E0-7A2ED564639B}" srcId="{D9F6F712-5D44-4285-BBD9-831251006021}" destId="{42951721-D61F-4DDB-96AC-5097DCC77DCF}" srcOrd="6" destOrd="0" parTransId="{688902B6-6F33-47FA-A50E-C7E64B993388}" sibTransId="{B4EF1CBE-48CE-49A3-A4C3-D3282B85FFA7}"/>
    <dgm:cxn modelId="{5938A85C-6771-408F-B93C-01B46F31517E}" type="presOf" srcId="{F69C0569-E649-4131-89FF-608EF3986343}" destId="{45FC516F-A4C9-4920-B6D9-C3E0D2051A66}" srcOrd="0" destOrd="0" presId="urn:microsoft.com/office/officeart/2005/8/layout/chevron2"/>
    <dgm:cxn modelId="{EB89A847-CC2E-4839-A372-AF15D2207BB7}" srcId="{D9F6F712-5D44-4285-BBD9-831251006021}" destId="{3012B548-254C-4B83-80CB-A795F095F971}" srcOrd="0" destOrd="0" parTransId="{42EAF39A-BF3F-4A72-A2E1-6142B9BF0F12}" sibTransId="{AF07419F-80BF-4C3F-98CB-E246CD617315}"/>
    <dgm:cxn modelId="{BDF0304C-70FB-4FA1-957D-F46040EC4794}" type="presOf" srcId="{675AC534-CD70-4484-BE46-99DEA3FC79B9}" destId="{17979BF0-7541-45DB-865C-D066EA518A37}" srcOrd="0" destOrd="0" presId="urn:microsoft.com/office/officeart/2005/8/layout/chevron2"/>
    <dgm:cxn modelId="{B8983F30-4F65-41A2-BC02-AC83B6D6C016}" srcId="{F69C0569-E649-4131-89FF-608EF3986343}" destId="{BDF9C7E4-38BE-456D-AB98-4C3A9829DEDF}" srcOrd="0" destOrd="0" parTransId="{62A998D2-EDDD-4B11-9E64-1768E7866E94}" sibTransId="{AC90DB75-B38D-4B68-9052-10934A269E99}"/>
    <dgm:cxn modelId="{B1843C2E-5290-4BD0-8217-02B086A4870B}" type="presOf" srcId="{949FD699-AEEF-48C5-8CF3-57B893E2D2CE}" destId="{A7B6F978-573F-49BA-8166-182C9F547F9F}" srcOrd="0" destOrd="0" presId="urn:microsoft.com/office/officeart/2005/8/layout/chevron2"/>
    <dgm:cxn modelId="{709A3AEE-1E49-433F-9F21-4C2237B251BE}" srcId="{D9F6F712-5D44-4285-BBD9-831251006021}" destId="{675AC534-CD70-4484-BE46-99DEA3FC79B9}" srcOrd="5" destOrd="0" parTransId="{6FB9C3D3-03D1-4F7F-9B3A-5E88CDDF329D}" sibTransId="{FD5D9345-13C0-47AF-AF25-498C305B00BA}"/>
    <dgm:cxn modelId="{1F8193C6-9315-405C-9C20-88B73A49A9E7}" type="presOf" srcId="{D9F6F712-5D44-4285-BBD9-831251006021}" destId="{4E417A44-C020-4D81-9320-FC9BCCC48C2A}" srcOrd="0" destOrd="0" presId="urn:microsoft.com/office/officeart/2005/8/layout/chevron2"/>
    <dgm:cxn modelId="{BDD05436-6EC2-4E22-A74B-4F5747B2FB20}" type="presOf" srcId="{BDF9C7E4-38BE-456D-AB98-4C3A9829DEDF}" destId="{B67BB8A5-798E-4862-9A0E-A4390171D821}" srcOrd="0" destOrd="0" presId="urn:microsoft.com/office/officeart/2005/8/layout/chevron2"/>
    <dgm:cxn modelId="{3E80A602-4CB9-4E30-A158-8C9D25EC40EA}" type="presOf" srcId="{3012B548-254C-4B83-80CB-A795F095F971}" destId="{9AAEAF0E-1EFA-40E4-A556-069AA9EC34D1}" srcOrd="0" destOrd="0" presId="urn:microsoft.com/office/officeart/2005/8/layout/chevron2"/>
    <dgm:cxn modelId="{BE877EBA-FE15-49C6-9893-C419AB99155E}" type="presOf" srcId="{42951721-D61F-4DDB-96AC-5097DCC77DCF}" destId="{547D2B72-65BA-43F9-8CB2-12DD58E893E5}" srcOrd="0" destOrd="0" presId="urn:microsoft.com/office/officeart/2005/8/layout/chevron2"/>
    <dgm:cxn modelId="{DD597DBB-B6BE-4974-9747-9596413C2CE5}" srcId="{5BF997B8-CD7D-4584-B0D4-7A30EFC395F0}" destId="{9B29AD30-21BA-4DCB-BACA-0547E1853463}" srcOrd="0" destOrd="0" parTransId="{15C899A4-3779-45AF-95EA-7C9C4A2E9DE0}" sibTransId="{9B770266-BEE1-444B-9B95-E04CCFD255E0}"/>
    <dgm:cxn modelId="{C3F337E5-7C4C-4657-91B9-4CF8CF5D8E49}" type="presOf" srcId="{5BF997B8-CD7D-4584-B0D4-7A30EFC395F0}" destId="{CD414013-F0CE-4D94-948B-4902636DE418}" srcOrd="0" destOrd="0" presId="urn:microsoft.com/office/officeart/2005/8/layout/chevron2"/>
    <dgm:cxn modelId="{C2DEAE52-B716-452E-80CC-91DF0E295AD3}" type="presParOf" srcId="{4E417A44-C020-4D81-9320-FC9BCCC48C2A}" destId="{46534090-43AE-4BA5-B797-14BFDFE4FC4D}" srcOrd="0" destOrd="0" presId="urn:microsoft.com/office/officeart/2005/8/layout/chevron2"/>
    <dgm:cxn modelId="{97BC26BB-0967-4D74-8141-34BBCDB57A24}" type="presParOf" srcId="{46534090-43AE-4BA5-B797-14BFDFE4FC4D}" destId="{9AAEAF0E-1EFA-40E4-A556-069AA9EC34D1}" srcOrd="0" destOrd="0" presId="urn:microsoft.com/office/officeart/2005/8/layout/chevron2"/>
    <dgm:cxn modelId="{33129ADF-6716-4E54-8ECE-5B186B59FA53}" type="presParOf" srcId="{46534090-43AE-4BA5-B797-14BFDFE4FC4D}" destId="{858874D7-AA12-4319-93C4-0C159CEC097D}" srcOrd="1" destOrd="0" presId="urn:microsoft.com/office/officeart/2005/8/layout/chevron2"/>
    <dgm:cxn modelId="{ADDB4C7F-0AF5-49AA-B32E-F01DBA0012F3}" type="presParOf" srcId="{4E417A44-C020-4D81-9320-FC9BCCC48C2A}" destId="{6EE8E9D6-89D3-48C8-86F3-818234C78758}" srcOrd="1" destOrd="0" presId="urn:microsoft.com/office/officeart/2005/8/layout/chevron2"/>
    <dgm:cxn modelId="{C8C7D17A-B7BC-4049-B646-425A2A032559}" type="presParOf" srcId="{4E417A44-C020-4D81-9320-FC9BCCC48C2A}" destId="{20B5C53F-4335-4564-873D-9C334F4FFC99}" srcOrd="2" destOrd="0" presId="urn:microsoft.com/office/officeart/2005/8/layout/chevron2"/>
    <dgm:cxn modelId="{972BFF93-0A4B-48E8-8420-31BF5A248E12}" type="presParOf" srcId="{20B5C53F-4335-4564-873D-9C334F4FFC99}" destId="{652FF37F-4128-432B-ABA2-7954055D6A1E}" srcOrd="0" destOrd="0" presId="urn:microsoft.com/office/officeart/2005/8/layout/chevron2"/>
    <dgm:cxn modelId="{73296065-01CD-46A3-B2DF-74CD2367972F}" type="presParOf" srcId="{20B5C53F-4335-4564-873D-9C334F4FFC99}" destId="{9AC9CADE-3AA3-4A84-9593-DDD6748BBCE1}" srcOrd="1" destOrd="0" presId="urn:microsoft.com/office/officeart/2005/8/layout/chevron2"/>
    <dgm:cxn modelId="{8C7DEEC0-E4C3-4A86-96EC-48F8A43D2C70}" type="presParOf" srcId="{4E417A44-C020-4D81-9320-FC9BCCC48C2A}" destId="{CAE4C536-88F2-4372-B0E8-C0B76CC85376}" srcOrd="3" destOrd="0" presId="urn:microsoft.com/office/officeart/2005/8/layout/chevron2"/>
    <dgm:cxn modelId="{A552C0D2-240A-40E1-9C89-2558B6B44944}" type="presParOf" srcId="{4E417A44-C020-4D81-9320-FC9BCCC48C2A}" destId="{2AB42A89-E84B-43E7-8445-6ED51098CC70}" srcOrd="4" destOrd="0" presId="urn:microsoft.com/office/officeart/2005/8/layout/chevron2"/>
    <dgm:cxn modelId="{58F1251A-D427-4D3A-BF02-C37DCB784499}" type="presParOf" srcId="{2AB42A89-E84B-43E7-8445-6ED51098CC70}" destId="{594AAC05-1B34-45A7-9EF7-3C33EEAF99B2}" srcOrd="0" destOrd="0" presId="urn:microsoft.com/office/officeart/2005/8/layout/chevron2"/>
    <dgm:cxn modelId="{FEE603BD-EF3F-4B43-AEE0-F8612753D90F}" type="presParOf" srcId="{2AB42A89-E84B-43E7-8445-6ED51098CC70}" destId="{AD5CB431-9351-4662-97AE-0096289AC39A}" srcOrd="1" destOrd="0" presId="urn:microsoft.com/office/officeart/2005/8/layout/chevron2"/>
    <dgm:cxn modelId="{FD056E24-33C6-4790-97A4-CF8537CB7175}" type="presParOf" srcId="{4E417A44-C020-4D81-9320-FC9BCCC48C2A}" destId="{01BEA142-D7D7-4ACB-844E-5C1043D97739}" srcOrd="5" destOrd="0" presId="urn:microsoft.com/office/officeart/2005/8/layout/chevron2"/>
    <dgm:cxn modelId="{F78C21B4-120F-4DC0-B8DF-F11AE298B4CD}" type="presParOf" srcId="{4E417A44-C020-4D81-9320-FC9BCCC48C2A}" destId="{0F1FE3AC-8DB4-4A4D-8093-69CB48592614}" srcOrd="6" destOrd="0" presId="urn:microsoft.com/office/officeart/2005/8/layout/chevron2"/>
    <dgm:cxn modelId="{D3B15D5E-D207-4AB4-B3F0-09E1C139E411}" type="presParOf" srcId="{0F1FE3AC-8DB4-4A4D-8093-69CB48592614}" destId="{45FC516F-A4C9-4920-B6D9-C3E0D2051A66}" srcOrd="0" destOrd="0" presId="urn:microsoft.com/office/officeart/2005/8/layout/chevron2"/>
    <dgm:cxn modelId="{6E4AE15B-9168-4717-88CA-BC7DA780EDF2}" type="presParOf" srcId="{0F1FE3AC-8DB4-4A4D-8093-69CB48592614}" destId="{B67BB8A5-798E-4862-9A0E-A4390171D821}" srcOrd="1" destOrd="0" presId="urn:microsoft.com/office/officeart/2005/8/layout/chevron2"/>
    <dgm:cxn modelId="{0F9FC1F9-2CA8-45E6-B2D8-B8FB10535335}" type="presParOf" srcId="{4E417A44-C020-4D81-9320-FC9BCCC48C2A}" destId="{3CEABE4E-6AC6-4678-90CB-0A952D63C2D0}" srcOrd="7" destOrd="0" presId="urn:microsoft.com/office/officeart/2005/8/layout/chevron2"/>
    <dgm:cxn modelId="{3791A7C4-7DCB-448A-A69D-FAEE8587A4C1}" type="presParOf" srcId="{4E417A44-C020-4D81-9320-FC9BCCC48C2A}" destId="{1216EA7E-6768-4EEB-97DC-B2F8892CE105}" srcOrd="8" destOrd="0" presId="urn:microsoft.com/office/officeart/2005/8/layout/chevron2"/>
    <dgm:cxn modelId="{79298261-BD2F-495D-9D07-5B1F5AD6E97A}" type="presParOf" srcId="{1216EA7E-6768-4EEB-97DC-B2F8892CE105}" destId="{A7B6F978-573F-49BA-8166-182C9F547F9F}" srcOrd="0" destOrd="0" presId="urn:microsoft.com/office/officeart/2005/8/layout/chevron2"/>
    <dgm:cxn modelId="{2CCD9158-F4D1-4773-925E-325682B1E889}" type="presParOf" srcId="{1216EA7E-6768-4EEB-97DC-B2F8892CE105}" destId="{E6DFEA51-3C9E-4D17-A1E8-556EBA8253BB}" srcOrd="1" destOrd="0" presId="urn:microsoft.com/office/officeart/2005/8/layout/chevron2"/>
    <dgm:cxn modelId="{FBA78025-9823-4ACF-8060-D694190DED8C}" type="presParOf" srcId="{4E417A44-C020-4D81-9320-FC9BCCC48C2A}" destId="{EA54509C-6CEE-4455-BA69-4EB06A080CF5}" srcOrd="9" destOrd="0" presId="urn:microsoft.com/office/officeart/2005/8/layout/chevron2"/>
    <dgm:cxn modelId="{8552326B-615D-4E03-9F01-736A640268E6}" type="presParOf" srcId="{4E417A44-C020-4D81-9320-FC9BCCC48C2A}" destId="{A3997858-0783-4465-B72B-54DA7F42AB64}" srcOrd="10" destOrd="0" presId="urn:microsoft.com/office/officeart/2005/8/layout/chevron2"/>
    <dgm:cxn modelId="{A0F7137A-8B74-4D0C-B9A4-F72091D1060E}" type="presParOf" srcId="{A3997858-0783-4465-B72B-54DA7F42AB64}" destId="{17979BF0-7541-45DB-865C-D066EA518A37}" srcOrd="0" destOrd="0" presId="urn:microsoft.com/office/officeart/2005/8/layout/chevron2"/>
    <dgm:cxn modelId="{8F5A20F6-1F6A-4397-AA80-7ABEC63FCFBD}" type="presParOf" srcId="{A3997858-0783-4465-B72B-54DA7F42AB64}" destId="{9ABF7587-289A-48E3-9763-FCB39B8EA03E}" srcOrd="1" destOrd="0" presId="urn:microsoft.com/office/officeart/2005/8/layout/chevron2"/>
    <dgm:cxn modelId="{7C555FE9-2465-485E-A977-D394ED0A1179}" type="presParOf" srcId="{4E417A44-C020-4D81-9320-FC9BCCC48C2A}" destId="{67B9EF62-FDF8-4397-A36B-D9DA4C161CF9}" srcOrd="11" destOrd="0" presId="urn:microsoft.com/office/officeart/2005/8/layout/chevron2"/>
    <dgm:cxn modelId="{4103F394-6CE4-4BB7-B1C4-90DBF846C58A}" type="presParOf" srcId="{4E417A44-C020-4D81-9320-FC9BCCC48C2A}" destId="{85FC0F8F-641E-4B37-A944-EA765665069C}" srcOrd="12" destOrd="0" presId="urn:microsoft.com/office/officeart/2005/8/layout/chevron2"/>
    <dgm:cxn modelId="{69955ECF-38A6-4363-9FCE-600E72802B8C}" type="presParOf" srcId="{85FC0F8F-641E-4B37-A944-EA765665069C}" destId="{547D2B72-65BA-43F9-8CB2-12DD58E893E5}" srcOrd="0" destOrd="0" presId="urn:microsoft.com/office/officeart/2005/8/layout/chevron2"/>
    <dgm:cxn modelId="{873D3B10-FA1F-4AA3-95CB-E5AA344A0084}" type="presParOf" srcId="{85FC0F8F-641E-4B37-A944-EA765665069C}" destId="{9E7F9CD7-9430-41D4-885F-C1EA390A94E1}" srcOrd="1" destOrd="0" presId="urn:microsoft.com/office/officeart/2005/8/layout/chevron2"/>
    <dgm:cxn modelId="{79CE14DA-C51C-4E76-9B07-3DF047634DF7}" type="presParOf" srcId="{4E417A44-C020-4D81-9320-FC9BCCC48C2A}" destId="{A7744EA9-5F2E-4C43-8B76-8E3024FEA7B1}" srcOrd="13" destOrd="0" presId="urn:microsoft.com/office/officeart/2005/8/layout/chevron2"/>
    <dgm:cxn modelId="{AC4CE309-3FE0-4973-8967-9039E3D3A4C6}" type="presParOf" srcId="{4E417A44-C020-4D81-9320-FC9BCCC48C2A}" destId="{2C6E067F-45C9-4EE5-A91A-A2EB94CEE51B}" srcOrd="14" destOrd="0" presId="urn:microsoft.com/office/officeart/2005/8/layout/chevron2"/>
    <dgm:cxn modelId="{5C2A8764-E7E2-4F03-A491-D177B1EC05A3}" type="presParOf" srcId="{2C6E067F-45C9-4EE5-A91A-A2EB94CEE51B}" destId="{CD414013-F0CE-4D94-948B-4902636DE418}" srcOrd="0" destOrd="0" presId="urn:microsoft.com/office/officeart/2005/8/layout/chevron2"/>
    <dgm:cxn modelId="{464C438D-45DE-4C6F-BE5D-493D6BEE8E22}" type="presParOf" srcId="{2C6E067F-45C9-4EE5-A91A-A2EB94CEE51B}" destId="{A0AC9A7B-56F4-45E2-BE5E-D506099BA40D}" srcOrd="1" destOrd="0" presId="urn:microsoft.com/office/officeart/2005/8/layout/chevron2"/>
  </dgm:cxnLst>
  <dgm:bg/>
  <dgm:whole/>
</dgm:dataModel>
</file>

<file path=ppt/diagrams/data2.xml><?xml version="1.0" encoding="utf-8"?>
<dgm:dataModel xmlns:dgm="http://schemas.openxmlformats.org/drawingml/2006/diagram" xmlns:a="http://schemas.openxmlformats.org/drawingml/2006/main">
  <dgm:ptLst>
    <dgm:pt modelId="{DD1FCEDE-10F4-45F8-BE33-BA01E0E56FC9}" type="doc">
      <dgm:prSet loTypeId="urn:microsoft.com/office/officeart/2005/8/layout/vList6" loCatId="list" qsTypeId="urn:microsoft.com/office/officeart/2005/8/quickstyle/simple1" qsCatId="simple" csTypeId="urn:microsoft.com/office/officeart/2005/8/colors/accent1_2" csCatId="accent1" phldr="1"/>
      <dgm:spPr/>
      <dgm:t>
        <a:bodyPr/>
        <a:lstStyle/>
        <a:p>
          <a:endParaRPr lang="fr-FR"/>
        </a:p>
      </dgm:t>
    </dgm:pt>
    <dgm:pt modelId="{FCC08489-0D7A-41DF-B1B4-A5E0673C57D8}">
      <dgm:prSet phldrT="[Text]"/>
      <dgm:spPr/>
      <dgm:t>
        <a:bodyPr/>
        <a:lstStyle/>
        <a:p>
          <a:r>
            <a:rPr lang="fr-FR" dirty="0" smtClean="0"/>
            <a:t>Points Positifs</a:t>
          </a:r>
          <a:endParaRPr lang="fr-FR" dirty="0"/>
        </a:p>
      </dgm:t>
    </dgm:pt>
    <dgm:pt modelId="{4A072CC2-BD06-41AF-A53B-25243DAEFE2C}" type="parTrans" cxnId="{865F50F6-A432-4A15-8648-7BC7CEDE3C83}">
      <dgm:prSet/>
      <dgm:spPr/>
      <dgm:t>
        <a:bodyPr/>
        <a:lstStyle/>
        <a:p>
          <a:endParaRPr lang="fr-FR"/>
        </a:p>
      </dgm:t>
    </dgm:pt>
    <dgm:pt modelId="{B8805BAD-93EF-4DA0-BB6E-12C8AE5B11FC}" type="sibTrans" cxnId="{865F50F6-A432-4A15-8648-7BC7CEDE3C83}">
      <dgm:prSet/>
      <dgm:spPr/>
      <dgm:t>
        <a:bodyPr/>
        <a:lstStyle/>
        <a:p>
          <a:endParaRPr lang="fr-FR"/>
        </a:p>
      </dgm:t>
    </dgm:pt>
    <dgm:pt modelId="{6D443FC6-F516-4122-B5B3-0CA1D9394758}">
      <dgm:prSet phldrT="[Text]"/>
      <dgm:spPr/>
      <dgm:t>
        <a:bodyPr/>
        <a:lstStyle/>
        <a:p>
          <a:r>
            <a:rPr lang="fr-FR" dirty="0" smtClean="0"/>
            <a:t>la méthode SCRUM privilégie la qualité et la fonctionnalité des développements. </a:t>
          </a:r>
          <a:endParaRPr lang="fr-FR" dirty="0"/>
        </a:p>
      </dgm:t>
    </dgm:pt>
    <dgm:pt modelId="{4E0F007E-09C9-4E62-B77D-A3AA83EE8161}" type="parTrans" cxnId="{1C82DBAD-85C1-4F70-B119-62C83B16CDA5}">
      <dgm:prSet/>
      <dgm:spPr/>
      <dgm:t>
        <a:bodyPr/>
        <a:lstStyle/>
        <a:p>
          <a:endParaRPr lang="fr-FR"/>
        </a:p>
      </dgm:t>
    </dgm:pt>
    <dgm:pt modelId="{8969B31C-199B-4864-8994-24CA8555AAF3}" type="sibTrans" cxnId="{1C82DBAD-85C1-4F70-B119-62C83B16CDA5}">
      <dgm:prSet/>
      <dgm:spPr/>
      <dgm:t>
        <a:bodyPr/>
        <a:lstStyle/>
        <a:p>
          <a:endParaRPr lang="fr-FR"/>
        </a:p>
      </dgm:t>
    </dgm:pt>
    <dgm:pt modelId="{8F4653E9-9C44-4375-A09A-F422D5A827EB}">
      <dgm:prSet phldrT="[Text]"/>
      <dgm:spPr/>
      <dgm:t>
        <a:bodyPr/>
        <a:lstStyle/>
        <a:p>
          <a:r>
            <a:rPr lang="fr-FR" dirty="0" smtClean="0">
              <a:solidFill>
                <a:schemeClr val="tx1"/>
              </a:solidFill>
            </a:rPr>
            <a:t>Chaque membre de l’équipe participe activement à la définition des activités et des horaires, de sorte que le degré d’engagement et la motivation sont plus élevés.</a:t>
          </a:r>
          <a:endParaRPr lang="fr-FR" dirty="0">
            <a:solidFill>
              <a:schemeClr val="tx1"/>
            </a:solidFill>
          </a:endParaRPr>
        </a:p>
      </dgm:t>
    </dgm:pt>
    <dgm:pt modelId="{74FAEA88-5EC0-432C-B3EF-C0F216BEE28E}" type="parTrans" cxnId="{E0589526-A2BE-427A-BBBD-5F37ED956B4E}">
      <dgm:prSet/>
      <dgm:spPr/>
      <dgm:t>
        <a:bodyPr/>
        <a:lstStyle/>
        <a:p>
          <a:endParaRPr lang="fr-FR"/>
        </a:p>
      </dgm:t>
    </dgm:pt>
    <dgm:pt modelId="{5DEDAAC1-8A2D-489B-AF7E-062E814A801D}" type="sibTrans" cxnId="{E0589526-A2BE-427A-BBBD-5F37ED956B4E}">
      <dgm:prSet/>
      <dgm:spPr/>
      <dgm:t>
        <a:bodyPr/>
        <a:lstStyle/>
        <a:p>
          <a:endParaRPr lang="fr-FR"/>
        </a:p>
      </dgm:t>
    </dgm:pt>
    <dgm:pt modelId="{B555B865-763D-4863-B2FE-783CB8B820F3}">
      <dgm:prSet phldrT="[Text]"/>
      <dgm:spPr/>
      <dgm:t>
        <a:bodyPr/>
        <a:lstStyle/>
        <a:p>
          <a:r>
            <a:rPr lang="fr-FR" dirty="0" smtClean="0"/>
            <a:t>Points Négatifs</a:t>
          </a:r>
          <a:endParaRPr lang="fr-FR" dirty="0"/>
        </a:p>
      </dgm:t>
    </dgm:pt>
    <dgm:pt modelId="{BCCF8986-562F-47D7-A0D9-8C8F6D77B5D1}" type="parTrans" cxnId="{1C8CF610-07B9-4BE1-A671-96BA72DA21D2}">
      <dgm:prSet/>
      <dgm:spPr/>
      <dgm:t>
        <a:bodyPr/>
        <a:lstStyle/>
        <a:p>
          <a:endParaRPr lang="fr-FR"/>
        </a:p>
      </dgm:t>
    </dgm:pt>
    <dgm:pt modelId="{64EAB203-E9E2-48A0-A6A8-609B824CD711}" type="sibTrans" cxnId="{1C8CF610-07B9-4BE1-A671-96BA72DA21D2}">
      <dgm:prSet/>
      <dgm:spPr/>
      <dgm:t>
        <a:bodyPr/>
        <a:lstStyle/>
        <a:p>
          <a:endParaRPr lang="fr-FR"/>
        </a:p>
      </dgm:t>
    </dgm:pt>
    <dgm:pt modelId="{160E0A35-F772-4ABA-B5C9-AE2C226F3BA7}">
      <dgm:prSet phldrT="[Text]"/>
      <dgm:spPr/>
      <dgm:t>
        <a:bodyPr/>
        <a:lstStyle/>
        <a:p>
          <a:r>
            <a:rPr lang="fr-FR" smtClean="0"/>
            <a:t>Violation de responsabilités.</a:t>
          </a:r>
          <a:endParaRPr lang="fr-FR" dirty="0"/>
        </a:p>
      </dgm:t>
    </dgm:pt>
    <dgm:pt modelId="{B62B5A7C-22AA-419C-91C0-648EF68FCEE7}" type="sibTrans" cxnId="{416B368B-8DA1-4519-8364-3B57C47390D3}">
      <dgm:prSet/>
      <dgm:spPr/>
      <dgm:t>
        <a:bodyPr/>
        <a:lstStyle/>
        <a:p>
          <a:endParaRPr lang="fr-FR"/>
        </a:p>
      </dgm:t>
    </dgm:pt>
    <dgm:pt modelId="{94BF0F18-FD54-40DC-9955-8D8090338848}" type="parTrans" cxnId="{416B368B-8DA1-4519-8364-3B57C47390D3}">
      <dgm:prSet/>
      <dgm:spPr/>
      <dgm:t>
        <a:bodyPr/>
        <a:lstStyle/>
        <a:p>
          <a:endParaRPr lang="fr-FR"/>
        </a:p>
      </dgm:t>
    </dgm:pt>
    <dgm:pt modelId="{6A7BFACE-1E3B-43D3-8C9B-5ACEF5A421EB}">
      <dgm:prSet phldrT="[Text]"/>
      <dgm:spPr/>
      <dgm:t>
        <a:bodyPr/>
        <a:lstStyle/>
        <a:p>
          <a:r>
            <a:rPr lang="fr-FR" dirty="0" smtClean="0">
              <a:solidFill>
                <a:schemeClr val="tx1"/>
              </a:solidFill>
            </a:rPr>
            <a:t>Difficultés de planification: des Problèmes d'estimation de charge.</a:t>
          </a:r>
          <a:endParaRPr lang="fr-FR" dirty="0">
            <a:solidFill>
              <a:schemeClr val="tx1"/>
            </a:solidFill>
          </a:endParaRPr>
        </a:p>
      </dgm:t>
    </dgm:pt>
    <dgm:pt modelId="{5FA3CCD8-BC30-47D6-A3B3-7D0D24316F0E}" type="sibTrans" cxnId="{B9841AA4-FA40-4E76-808B-384CDA906BA8}">
      <dgm:prSet/>
      <dgm:spPr/>
      <dgm:t>
        <a:bodyPr/>
        <a:lstStyle/>
        <a:p>
          <a:endParaRPr lang="fr-FR"/>
        </a:p>
      </dgm:t>
    </dgm:pt>
    <dgm:pt modelId="{88946D3E-9E72-4E1D-8ED7-DBECC9F333C3}" type="parTrans" cxnId="{B9841AA4-FA40-4E76-808B-384CDA906BA8}">
      <dgm:prSet/>
      <dgm:spPr/>
      <dgm:t>
        <a:bodyPr/>
        <a:lstStyle/>
        <a:p>
          <a:endParaRPr lang="fr-FR"/>
        </a:p>
      </dgm:t>
    </dgm:pt>
    <dgm:pt modelId="{83711B5D-48B1-47F3-A60E-C19729801370}" type="pres">
      <dgm:prSet presAssocID="{DD1FCEDE-10F4-45F8-BE33-BA01E0E56FC9}" presName="Name0" presStyleCnt="0">
        <dgm:presLayoutVars>
          <dgm:dir/>
          <dgm:animLvl val="lvl"/>
          <dgm:resizeHandles/>
        </dgm:presLayoutVars>
      </dgm:prSet>
      <dgm:spPr/>
      <dgm:t>
        <a:bodyPr/>
        <a:lstStyle/>
        <a:p>
          <a:endParaRPr lang="fr-FR"/>
        </a:p>
      </dgm:t>
    </dgm:pt>
    <dgm:pt modelId="{0D004536-BA90-4E53-B50B-437395B68953}" type="pres">
      <dgm:prSet presAssocID="{FCC08489-0D7A-41DF-B1B4-A5E0673C57D8}" presName="linNode" presStyleCnt="0"/>
      <dgm:spPr/>
    </dgm:pt>
    <dgm:pt modelId="{8826C155-3135-4A0D-A93E-4BA3DE8C9981}" type="pres">
      <dgm:prSet presAssocID="{FCC08489-0D7A-41DF-B1B4-A5E0673C57D8}" presName="parentShp" presStyleLbl="node1" presStyleIdx="0" presStyleCnt="2">
        <dgm:presLayoutVars>
          <dgm:bulletEnabled val="1"/>
        </dgm:presLayoutVars>
      </dgm:prSet>
      <dgm:spPr/>
      <dgm:t>
        <a:bodyPr/>
        <a:lstStyle/>
        <a:p>
          <a:endParaRPr lang="fr-FR"/>
        </a:p>
      </dgm:t>
    </dgm:pt>
    <dgm:pt modelId="{7B6BB978-BD80-4A94-A76B-4052434EDA88}" type="pres">
      <dgm:prSet presAssocID="{FCC08489-0D7A-41DF-B1B4-A5E0673C57D8}" presName="childShp" presStyleLbl="bgAccFollowNode1" presStyleIdx="0" presStyleCnt="2">
        <dgm:presLayoutVars>
          <dgm:bulletEnabled val="1"/>
        </dgm:presLayoutVars>
      </dgm:prSet>
      <dgm:spPr/>
      <dgm:t>
        <a:bodyPr/>
        <a:lstStyle/>
        <a:p>
          <a:endParaRPr lang="fr-FR"/>
        </a:p>
      </dgm:t>
    </dgm:pt>
    <dgm:pt modelId="{0EEF5D7F-C146-43DC-B051-3AA461D71ECE}" type="pres">
      <dgm:prSet presAssocID="{B8805BAD-93EF-4DA0-BB6E-12C8AE5B11FC}" presName="spacing" presStyleCnt="0"/>
      <dgm:spPr/>
    </dgm:pt>
    <dgm:pt modelId="{8A4BA61F-E48D-400B-BBD3-0FE302CAE722}" type="pres">
      <dgm:prSet presAssocID="{B555B865-763D-4863-B2FE-783CB8B820F3}" presName="linNode" presStyleCnt="0"/>
      <dgm:spPr/>
    </dgm:pt>
    <dgm:pt modelId="{26783F70-7391-40D1-B9F9-4910ABA6999A}" type="pres">
      <dgm:prSet presAssocID="{B555B865-763D-4863-B2FE-783CB8B820F3}" presName="parentShp" presStyleLbl="node1" presStyleIdx="1" presStyleCnt="2" custLinFactNeighborX="99212" custLinFactNeighborY="804">
        <dgm:presLayoutVars>
          <dgm:bulletEnabled val="1"/>
        </dgm:presLayoutVars>
      </dgm:prSet>
      <dgm:spPr/>
      <dgm:t>
        <a:bodyPr/>
        <a:lstStyle/>
        <a:p>
          <a:endParaRPr lang="fr-FR"/>
        </a:p>
      </dgm:t>
    </dgm:pt>
    <dgm:pt modelId="{2CF51EAE-9E0A-4E7C-AABC-D5E81EDBD736}" type="pres">
      <dgm:prSet presAssocID="{B555B865-763D-4863-B2FE-783CB8B820F3}" presName="childShp" presStyleLbl="bgAccFollowNode1" presStyleIdx="1" presStyleCnt="2" custScaleY="47241" custLinFactX="-1503" custLinFactNeighborX="-100000" custLinFactNeighborY="5684">
        <dgm:presLayoutVars>
          <dgm:bulletEnabled val="1"/>
        </dgm:presLayoutVars>
      </dgm:prSet>
      <dgm:spPr/>
      <dgm:t>
        <a:bodyPr/>
        <a:lstStyle/>
        <a:p>
          <a:endParaRPr lang="fr-FR"/>
        </a:p>
      </dgm:t>
    </dgm:pt>
  </dgm:ptLst>
  <dgm:cxnLst>
    <dgm:cxn modelId="{9FC71039-619F-4AA4-8412-B978455848FA}" type="presOf" srcId="{B555B865-763D-4863-B2FE-783CB8B820F3}" destId="{26783F70-7391-40D1-B9F9-4910ABA6999A}" srcOrd="0" destOrd="0" presId="urn:microsoft.com/office/officeart/2005/8/layout/vList6"/>
    <dgm:cxn modelId="{416B368B-8DA1-4519-8364-3B57C47390D3}" srcId="{B555B865-763D-4863-B2FE-783CB8B820F3}" destId="{160E0A35-F772-4ABA-B5C9-AE2C226F3BA7}" srcOrd="0" destOrd="0" parTransId="{94BF0F18-FD54-40DC-9955-8D8090338848}" sibTransId="{B62B5A7C-22AA-419C-91C0-648EF68FCEE7}"/>
    <dgm:cxn modelId="{BC4420B4-B021-48D8-960A-ECF15C9D2D70}" type="presOf" srcId="{DD1FCEDE-10F4-45F8-BE33-BA01E0E56FC9}" destId="{83711B5D-48B1-47F3-A60E-C19729801370}" srcOrd="0" destOrd="0" presId="urn:microsoft.com/office/officeart/2005/8/layout/vList6"/>
    <dgm:cxn modelId="{B9841AA4-FA40-4E76-808B-384CDA906BA8}" srcId="{B555B865-763D-4863-B2FE-783CB8B820F3}" destId="{6A7BFACE-1E3B-43D3-8C9B-5ACEF5A421EB}" srcOrd="1" destOrd="0" parTransId="{88946D3E-9E72-4E1D-8ED7-DBECC9F333C3}" sibTransId="{5FA3CCD8-BC30-47D6-A3B3-7D0D24316F0E}"/>
    <dgm:cxn modelId="{1C8CF610-07B9-4BE1-A671-96BA72DA21D2}" srcId="{DD1FCEDE-10F4-45F8-BE33-BA01E0E56FC9}" destId="{B555B865-763D-4863-B2FE-783CB8B820F3}" srcOrd="1" destOrd="0" parTransId="{BCCF8986-562F-47D7-A0D9-8C8F6D77B5D1}" sibTransId="{64EAB203-E9E2-48A0-A6A8-609B824CD711}"/>
    <dgm:cxn modelId="{9C0DD664-99B4-4AAC-9B7E-B85B8B595747}" type="presOf" srcId="{FCC08489-0D7A-41DF-B1B4-A5E0673C57D8}" destId="{8826C155-3135-4A0D-A93E-4BA3DE8C9981}" srcOrd="0" destOrd="0" presId="urn:microsoft.com/office/officeart/2005/8/layout/vList6"/>
    <dgm:cxn modelId="{E0589526-A2BE-427A-BBBD-5F37ED956B4E}" srcId="{FCC08489-0D7A-41DF-B1B4-A5E0673C57D8}" destId="{8F4653E9-9C44-4375-A09A-F422D5A827EB}" srcOrd="1" destOrd="0" parTransId="{74FAEA88-5EC0-432C-B3EF-C0F216BEE28E}" sibTransId="{5DEDAAC1-8A2D-489B-AF7E-062E814A801D}"/>
    <dgm:cxn modelId="{19ED66A4-0B59-416A-B5EA-B556E845C98E}" type="presOf" srcId="{6A7BFACE-1E3B-43D3-8C9B-5ACEF5A421EB}" destId="{2CF51EAE-9E0A-4E7C-AABC-D5E81EDBD736}" srcOrd="0" destOrd="1" presId="urn:microsoft.com/office/officeart/2005/8/layout/vList6"/>
    <dgm:cxn modelId="{865F50F6-A432-4A15-8648-7BC7CEDE3C83}" srcId="{DD1FCEDE-10F4-45F8-BE33-BA01E0E56FC9}" destId="{FCC08489-0D7A-41DF-B1B4-A5E0673C57D8}" srcOrd="0" destOrd="0" parTransId="{4A072CC2-BD06-41AF-A53B-25243DAEFE2C}" sibTransId="{B8805BAD-93EF-4DA0-BB6E-12C8AE5B11FC}"/>
    <dgm:cxn modelId="{50B6B3BC-E2D2-4768-8844-745EBA241F25}" type="presOf" srcId="{6D443FC6-F516-4122-B5B3-0CA1D9394758}" destId="{7B6BB978-BD80-4A94-A76B-4052434EDA88}" srcOrd="0" destOrd="0" presId="urn:microsoft.com/office/officeart/2005/8/layout/vList6"/>
    <dgm:cxn modelId="{6A4AB443-5327-4124-A0D4-0B528F9AD75C}" type="presOf" srcId="{8F4653E9-9C44-4375-A09A-F422D5A827EB}" destId="{7B6BB978-BD80-4A94-A76B-4052434EDA88}" srcOrd="0" destOrd="1" presId="urn:microsoft.com/office/officeart/2005/8/layout/vList6"/>
    <dgm:cxn modelId="{1C82DBAD-85C1-4F70-B119-62C83B16CDA5}" srcId="{FCC08489-0D7A-41DF-B1B4-A5E0673C57D8}" destId="{6D443FC6-F516-4122-B5B3-0CA1D9394758}" srcOrd="0" destOrd="0" parTransId="{4E0F007E-09C9-4E62-B77D-A3AA83EE8161}" sibTransId="{8969B31C-199B-4864-8994-24CA8555AAF3}"/>
    <dgm:cxn modelId="{BA81AE66-CBD9-420F-9163-5DEFA86901E8}" type="presOf" srcId="{160E0A35-F772-4ABA-B5C9-AE2C226F3BA7}" destId="{2CF51EAE-9E0A-4E7C-AABC-D5E81EDBD736}" srcOrd="0" destOrd="0" presId="urn:microsoft.com/office/officeart/2005/8/layout/vList6"/>
    <dgm:cxn modelId="{17C421B4-E20C-4953-9275-E7D8043303EE}" type="presParOf" srcId="{83711B5D-48B1-47F3-A60E-C19729801370}" destId="{0D004536-BA90-4E53-B50B-437395B68953}" srcOrd="0" destOrd="0" presId="urn:microsoft.com/office/officeart/2005/8/layout/vList6"/>
    <dgm:cxn modelId="{B94B51B2-984F-490E-84F4-F9F249F859DB}" type="presParOf" srcId="{0D004536-BA90-4E53-B50B-437395B68953}" destId="{8826C155-3135-4A0D-A93E-4BA3DE8C9981}" srcOrd="0" destOrd="0" presId="urn:microsoft.com/office/officeart/2005/8/layout/vList6"/>
    <dgm:cxn modelId="{31A62047-828E-4E4E-8464-D6778E907CB1}" type="presParOf" srcId="{0D004536-BA90-4E53-B50B-437395B68953}" destId="{7B6BB978-BD80-4A94-A76B-4052434EDA88}" srcOrd="1" destOrd="0" presId="urn:microsoft.com/office/officeart/2005/8/layout/vList6"/>
    <dgm:cxn modelId="{4A0D2C6E-D8C1-4141-A94E-29B1CE0CA2C9}" type="presParOf" srcId="{83711B5D-48B1-47F3-A60E-C19729801370}" destId="{0EEF5D7F-C146-43DC-B051-3AA461D71ECE}" srcOrd="1" destOrd="0" presId="urn:microsoft.com/office/officeart/2005/8/layout/vList6"/>
    <dgm:cxn modelId="{3E233EF5-1A73-4092-8A5B-D61DA6CC8CD0}" type="presParOf" srcId="{83711B5D-48B1-47F3-A60E-C19729801370}" destId="{8A4BA61F-E48D-400B-BBD3-0FE302CAE722}" srcOrd="2" destOrd="0" presId="urn:microsoft.com/office/officeart/2005/8/layout/vList6"/>
    <dgm:cxn modelId="{44A85C56-9D0B-45B0-9CC7-118AF79E055E}" type="presParOf" srcId="{8A4BA61F-E48D-400B-BBD3-0FE302CAE722}" destId="{26783F70-7391-40D1-B9F9-4910ABA6999A}" srcOrd="0" destOrd="0" presId="urn:microsoft.com/office/officeart/2005/8/layout/vList6"/>
    <dgm:cxn modelId="{F72EFAF8-78D6-40B8-A6D6-259ED06DD7AF}" type="presParOf" srcId="{8A4BA61F-E48D-400B-BBD3-0FE302CAE722}" destId="{2CF51EAE-9E0A-4E7C-AABC-D5E81EDBD736}" srcOrd="1" destOrd="0" presId="urn:microsoft.com/office/officeart/2005/8/layout/vList6"/>
  </dgm:cxnLst>
  <dgm:bg/>
  <dgm:whole/>
</dgm:dataModel>
</file>

<file path=ppt/diagrams/data3.xml><?xml version="1.0" encoding="utf-8"?>
<dgm:dataModel xmlns:dgm="http://schemas.openxmlformats.org/drawingml/2006/diagram" xmlns:a="http://schemas.openxmlformats.org/drawingml/2006/main">
  <dgm:ptLst>
    <dgm:pt modelId="{3D9E27C6-7511-4F37-834B-BC7512D86C8D}" type="doc">
      <dgm:prSet loTypeId="urn:microsoft.com/office/officeart/2005/8/layout/hList9" loCatId="list" qsTypeId="urn:microsoft.com/office/officeart/2005/8/quickstyle/simple1" qsCatId="simple" csTypeId="urn:microsoft.com/office/officeart/2005/8/colors/accent1_2" csCatId="accent1" phldr="1"/>
      <dgm:spPr/>
      <dgm:t>
        <a:bodyPr/>
        <a:lstStyle/>
        <a:p>
          <a:endParaRPr lang="fr-FR"/>
        </a:p>
      </dgm:t>
    </dgm:pt>
    <dgm:pt modelId="{89FE2420-D4D6-4B1F-997C-8097DA456A68}">
      <dgm:prSet phldrT="[Text]"/>
      <dgm:spPr/>
      <dgm:t>
        <a:bodyPr/>
        <a:lstStyle/>
        <a:p>
          <a:endParaRPr lang="fr-FR" dirty="0"/>
        </a:p>
      </dgm:t>
    </dgm:pt>
    <dgm:pt modelId="{B17060DE-D887-4A1B-922D-E7AE57DE3233}" type="sibTrans" cxnId="{CBFE5C4C-9E68-476F-8731-3E0D23D6D9B1}">
      <dgm:prSet/>
      <dgm:spPr/>
      <dgm:t>
        <a:bodyPr/>
        <a:lstStyle/>
        <a:p>
          <a:endParaRPr lang="fr-FR"/>
        </a:p>
      </dgm:t>
    </dgm:pt>
    <dgm:pt modelId="{DE658502-6F83-468B-BCA2-4ED2B583391D}" type="parTrans" cxnId="{CBFE5C4C-9E68-476F-8731-3E0D23D6D9B1}">
      <dgm:prSet/>
      <dgm:spPr/>
      <dgm:t>
        <a:bodyPr/>
        <a:lstStyle/>
        <a:p>
          <a:endParaRPr lang="fr-FR"/>
        </a:p>
      </dgm:t>
    </dgm:pt>
    <dgm:pt modelId="{D30A48DE-0480-40A5-A766-81AC6D2692A7}">
      <dgm:prSet phldrT="[Text]"/>
      <dgm:spPr/>
      <dgm:t>
        <a:bodyPr/>
        <a:lstStyle/>
        <a:p>
          <a:r>
            <a:rPr lang="fr-FR" dirty="0" smtClean="0"/>
            <a:t>Partager les connaissances avec toute l’équipe pour acquérir de nouvelle compétences.</a:t>
          </a:r>
          <a:endParaRPr lang="fr-FR" dirty="0"/>
        </a:p>
      </dgm:t>
    </dgm:pt>
    <dgm:pt modelId="{29221A54-67EA-47C1-B8C2-3986184A90A9}" type="sibTrans" cxnId="{B4F8501C-E41B-415C-BBC0-8CB73B1DD92C}">
      <dgm:prSet/>
      <dgm:spPr/>
      <dgm:t>
        <a:bodyPr/>
        <a:lstStyle/>
        <a:p>
          <a:endParaRPr lang="fr-FR"/>
        </a:p>
      </dgm:t>
    </dgm:pt>
    <dgm:pt modelId="{E23FE242-6D8B-45E2-A9D4-59064FC28B59}" type="parTrans" cxnId="{B4F8501C-E41B-415C-BBC0-8CB73B1DD92C}">
      <dgm:prSet/>
      <dgm:spPr/>
      <dgm:t>
        <a:bodyPr/>
        <a:lstStyle/>
        <a:p>
          <a:endParaRPr lang="fr-FR"/>
        </a:p>
      </dgm:t>
    </dgm:pt>
    <dgm:pt modelId="{08474975-B5CA-48F0-9532-210ABDA41D4B}">
      <dgm:prSet phldrT="[Text]"/>
      <dgm:spPr/>
      <dgm:t>
        <a:bodyPr/>
        <a:lstStyle/>
        <a:p>
          <a:endParaRPr lang="fr-FR" dirty="0"/>
        </a:p>
      </dgm:t>
    </dgm:pt>
    <dgm:pt modelId="{D65F26EB-4C1F-4E98-92AC-033084D2985A}" type="sibTrans" cxnId="{63241B54-6800-4D25-AE87-3D0556FA2BC1}">
      <dgm:prSet/>
      <dgm:spPr/>
      <dgm:t>
        <a:bodyPr/>
        <a:lstStyle/>
        <a:p>
          <a:endParaRPr lang="fr-FR"/>
        </a:p>
      </dgm:t>
    </dgm:pt>
    <dgm:pt modelId="{90F7D19A-B278-4B10-8881-E678DCF587AB}" type="parTrans" cxnId="{63241B54-6800-4D25-AE87-3D0556FA2BC1}">
      <dgm:prSet/>
      <dgm:spPr/>
      <dgm:t>
        <a:bodyPr/>
        <a:lstStyle/>
        <a:p>
          <a:endParaRPr lang="fr-FR"/>
        </a:p>
      </dgm:t>
    </dgm:pt>
    <dgm:pt modelId="{E79F30C0-678B-4DEA-AE0C-10F5F338E085}">
      <dgm:prSet phldrT="[Text]"/>
      <dgm:spPr/>
      <dgm:t>
        <a:bodyPr/>
        <a:lstStyle/>
        <a:p>
          <a:r>
            <a:rPr lang="fr-FR" dirty="0" smtClean="0"/>
            <a:t>Nous avons du faire des sprints d’une semaine ou créer des sous sprints.</a:t>
          </a:r>
          <a:endParaRPr lang="fr-FR" dirty="0"/>
        </a:p>
      </dgm:t>
    </dgm:pt>
    <dgm:pt modelId="{BC9F172B-7E87-4EFB-9451-2C501CF0400D}" type="sibTrans" cxnId="{0BEA716A-9CF1-48BB-90A3-8EE2BC7A207A}">
      <dgm:prSet/>
      <dgm:spPr/>
      <dgm:t>
        <a:bodyPr/>
        <a:lstStyle/>
        <a:p>
          <a:endParaRPr lang="fr-FR"/>
        </a:p>
      </dgm:t>
    </dgm:pt>
    <dgm:pt modelId="{20100C59-AE94-45CF-BA06-3A1D9D11CC1F}" type="parTrans" cxnId="{0BEA716A-9CF1-48BB-90A3-8EE2BC7A207A}">
      <dgm:prSet/>
      <dgm:spPr/>
      <dgm:t>
        <a:bodyPr/>
        <a:lstStyle/>
        <a:p>
          <a:endParaRPr lang="fr-FR"/>
        </a:p>
      </dgm:t>
    </dgm:pt>
    <dgm:pt modelId="{5B0DBE29-43A7-4E69-BE00-D8FD13173EC0}" type="pres">
      <dgm:prSet presAssocID="{3D9E27C6-7511-4F37-834B-BC7512D86C8D}" presName="list" presStyleCnt="0">
        <dgm:presLayoutVars>
          <dgm:dir/>
          <dgm:animLvl val="lvl"/>
        </dgm:presLayoutVars>
      </dgm:prSet>
      <dgm:spPr/>
      <dgm:t>
        <a:bodyPr/>
        <a:lstStyle/>
        <a:p>
          <a:endParaRPr lang="fr-FR"/>
        </a:p>
      </dgm:t>
    </dgm:pt>
    <dgm:pt modelId="{515418A2-C5D9-4C33-BCA8-34EC752F2F5D}" type="pres">
      <dgm:prSet presAssocID="{89FE2420-D4D6-4B1F-997C-8097DA456A68}" presName="posSpace" presStyleCnt="0"/>
      <dgm:spPr/>
    </dgm:pt>
    <dgm:pt modelId="{746AA4E0-01AA-4E99-A41F-A59EC1C8E09C}" type="pres">
      <dgm:prSet presAssocID="{89FE2420-D4D6-4B1F-997C-8097DA456A68}" presName="vertFlow" presStyleCnt="0"/>
      <dgm:spPr/>
    </dgm:pt>
    <dgm:pt modelId="{D8950805-105A-42CF-96C8-651346AAF44E}" type="pres">
      <dgm:prSet presAssocID="{89FE2420-D4D6-4B1F-997C-8097DA456A68}" presName="topSpace" presStyleCnt="0"/>
      <dgm:spPr/>
    </dgm:pt>
    <dgm:pt modelId="{221C123A-E57F-49CA-B981-D38B6648DA00}" type="pres">
      <dgm:prSet presAssocID="{89FE2420-D4D6-4B1F-997C-8097DA456A68}" presName="firstComp" presStyleCnt="0"/>
      <dgm:spPr/>
    </dgm:pt>
    <dgm:pt modelId="{1EF12ED8-FED4-456E-A6CE-5530C840D4D0}" type="pres">
      <dgm:prSet presAssocID="{89FE2420-D4D6-4B1F-997C-8097DA456A68}" presName="firstChild" presStyleLbl="bgAccFollowNode1" presStyleIdx="0" presStyleCnt="2" custScaleY="224514"/>
      <dgm:spPr/>
      <dgm:t>
        <a:bodyPr/>
        <a:lstStyle/>
        <a:p>
          <a:endParaRPr lang="fr-FR"/>
        </a:p>
      </dgm:t>
    </dgm:pt>
    <dgm:pt modelId="{CB18135B-0C92-4F01-BC2C-535E17847A6F}" type="pres">
      <dgm:prSet presAssocID="{89FE2420-D4D6-4B1F-997C-8097DA456A68}" presName="firstChildTx" presStyleLbl="bgAccFollowNode1" presStyleIdx="0" presStyleCnt="2">
        <dgm:presLayoutVars>
          <dgm:bulletEnabled val="1"/>
        </dgm:presLayoutVars>
      </dgm:prSet>
      <dgm:spPr/>
      <dgm:t>
        <a:bodyPr/>
        <a:lstStyle/>
        <a:p>
          <a:endParaRPr lang="fr-FR"/>
        </a:p>
      </dgm:t>
    </dgm:pt>
    <dgm:pt modelId="{28F03C22-0BDE-45DF-B12F-421153A2E149}" type="pres">
      <dgm:prSet presAssocID="{89FE2420-D4D6-4B1F-997C-8097DA456A68}" presName="negSpace" presStyleCnt="0"/>
      <dgm:spPr/>
    </dgm:pt>
    <dgm:pt modelId="{56CC39CA-4B20-49CF-8660-0FF49546590E}" type="pres">
      <dgm:prSet presAssocID="{89FE2420-D4D6-4B1F-997C-8097DA456A68}" presName="circle" presStyleLbl="node1" presStyleIdx="0" presStyleCnt="2"/>
      <dgm:spPr/>
      <dgm:t>
        <a:bodyPr/>
        <a:lstStyle/>
        <a:p>
          <a:endParaRPr lang="fr-FR"/>
        </a:p>
      </dgm:t>
    </dgm:pt>
    <dgm:pt modelId="{DED82576-2C9B-4BEB-AB9F-C6B563174E76}" type="pres">
      <dgm:prSet presAssocID="{B17060DE-D887-4A1B-922D-E7AE57DE3233}" presName="transSpace" presStyleCnt="0"/>
      <dgm:spPr/>
    </dgm:pt>
    <dgm:pt modelId="{93EE439B-E84D-4B52-8704-5C6827B6D4E2}" type="pres">
      <dgm:prSet presAssocID="{08474975-B5CA-48F0-9532-210ABDA41D4B}" presName="posSpace" presStyleCnt="0"/>
      <dgm:spPr/>
    </dgm:pt>
    <dgm:pt modelId="{0B15326B-1D83-4E3A-811A-66F5E38B1DC6}" type="pres">
      <dgm:prSet presAssocID="{08474975-B5CA-48F0-9532-210ABDA41D4B}" presName="vertFlow" presStyleCnt="0"/>
      <dgm:spPr/>
    </dgm:pt>
    <dgm:pt modelId="{3E664B08-6DAD-4220-AAA8-CFAF77760465}" type="pres">
      <dgm:prSet presAssocID="{08474975-B5CA-48F0-9532-210ABDA41D4B}" presName="topSpace" presStyleCnt="0"/>
      <dgm:spPr/>
    </dgm:pt>
    <dgm:pt modelId="{3543B61E-AFAB-46C8-9670-2775E9DF4001}" type="pres">
      <dgm:prSet presAssocID="{08474975-B5CA-48F0-9532-210ABDA41D4B}" presName="firstComp" presStyleCnt="0"/>
      <dgm:spPr/>
    </dgm:pt>
    <dgm:pt modelId="{5DEADC37-036F-42E7-B7F6-3885AE826095}" type="pres">
      <dgm:prSet presAssocID="{08474975-B5CA-48F0-9532-210ABDA41D4B}" presName="firstChild" presStyleLbl="bgAccFollowNode1" presStyleIdx="1" presStyleCnt="2" custScaleY="228405"/>
      <dgm:spPr/>
      <dgm:t>
        <a:bodyPr/>
        <a:lstStyle/>
        <a:p>
          <a:endParaRPr lang="fr-FR"/>
        </a:p>
      </dgm:t>
    </dgm:pt>
    <dgm:pt modelId="{15329CE3-1C51-4A2A-8641-4740740FEDC9}" type="pres">
      <dgm:prSet presAssocID="{08474975-B5CA-48F0-9532-210ABDA41D4B}" presName="firstChildTx" presStyleLbl="bgAccFollowNode1" presStyleIdx="1" presStyleCnt="2">
        <dgm:presLayoutVars>
          <dgm:bulletEnabled val="1"/>
        </dgm:presLayoutVars>
      </dgm:prSet>
      <dgm:spPr/>
      <dgm:t>
        <a:bodyPr/>
        <a:lstStyle/>
        <a:p>
          <a:endParaRPr lang="fr-FR"/>
        </a:p>
      </dgm:t>
    </dgm:pt>
    <dgm:pt modelId="{51B4F5FF-57DC-4F32-806B-D5D2911E4D9B}" type="pres">
      <dgm:prSet presAssocID="{08474975-B5CA-48F0-9532-210ABDA41D4B}" presName="negSpace" presStyleCnt="0"/>
      <dgm:spPr/>
    </dgm:pt>
    <dgm:pt modelId="{5ECC2829-E1D0-4758-AAC4-F9C1D3FE3C1C}" type="pres">
      <dgm:prSet presAssocID="{08474975-B5CA-48F0-9532-210ABDA41D4B}" presName="circle" presStyleLbl="node1" presStyleIdx="1" presStyleCnt="2"/>
      <dgm:spPr/>
      <dgm:t>
        <a:bodyPr/>
        <a:lstStyle/>
        <a:p>
          <a:endParaRPr lang="fr-FR"/>
        </a:p>
      </dgm:t>
    </dgm:pt>
  </dgm:ptLst>
  <dgm:cxnLst>
    <dgm:cxn modelId="{CBFE5C4C-9E68-476F-8731-3E0D23D6D9B1}" srcId="{3D9E27C6-7511-4F37-834B-BC7512D86C8D}" destId="{89FE2420-D4D6-4B1F-997C-8097DA456A68}" srcOrd="0" destOrd="0" parTransId="{DE658502-6F83-468B-BCA2-4ED2B583391D}" sibTransId="{B17060DE-D887-4A1B-922D-E7AE57DE3233}"/>
    <dgm:cxn modelId="{63241B54-6800-4D25-AE87-3D0556FA2BC1}" srcId="{3D9E27C6-7511-4F37-834B-BC7512D86C8D}" destId="{08474975-B5CA-48F0-9532-210ABDA41D4B}" srcOrd="1" destOrd="0" parTransId="{90F7D19A-B278-4B10-8881-E678DCF587AB}" sibTransId="{D65F26EB-4C1F-4E98-92AC-033084D2985A}"/>
    <dgm:cxn modelId="{DE854370-BCAE-43B6-B468-E4B2DB98DFF1}" type="presOf" srcId="{D30A48DE-0480-40A5-A766-81AC6D2692A7}" destId="{CB18135B-0C92-4F01-BC2C-535E17847A6F}" srcOrd="1" destOrd="0" presId="urn:microsoft.com/office/officeart/2005/8/layout/hList9"/>
    <dgm:cxn modelId="{74F3DFED-D0B8-4A16-B4B8-42A34EC0B7EC}" type="presOf" srcId="{3D9E27C6-7511-4F37-834B-BC7512D86C8D}" destId="{5B0DBE29-43A7-4E69-BE00-D8FD13173EC0}" srcOrd="0" destOrd="0" presId="urn:microsoft.com/office/officeart/2005/8/layout/hList9"/>
    <dgm:cxn modelId="{E81A0528-0DE5-4625-A67F-F521526EF895}" type="presOf" srcId="{D30A48DE-0480-40A5-A766-81AC6D2692A7}" destId="{1EF12ED8-FED4-456E-A6CE-5530C840D4D0}" srcOrd="0" destOrd="0" presId="urn:microsoft.com/office/officeart/2005/8/layout/hList9"/>
    <dgm:cxn modelId="{0BEA716A-9CF1-48BB-90A3-8EE2BC7A207A}" srcId="{08474975-B5CA-48F0-9532-210ABDA41D4B}" destId="{E79F30C0-678B-4DEA-AE0C-10F5F338E085}" srcOrd="0" destOrd="0" parTransId="{20100C59-AE94-45CF-BA06-3A1D9D11CC1F}" sibTransId="{BC9F172B-7E87-4EFB-9451-2C501CF0400D}"/>
    <dgm:cxn modelId="{D060051C-12C1-4915-AB3F-B132E4E044F8}" type="presOf" srcId="{E79F30C0-678B-4DEA-AE0C-10F5F338E085}" destId="{5DEADC37-036F-42E7-B7F6-3885AE826095}" srcOrd="0" destOrd="0" presId="urn:microsoft.com/office/officeart/2005/8/layout/hList9"/>
    <dgm:cxn modelId="{BF18FD8F-4A82-4681-876B-789A17F926B7}" type="presOf" srcId="{08474975-B5CA-48F0-9532-210ABDA41D4B}" destId="{5ECC2829-E1D0-4758-AAC4-F9C1D3FE3C1C}" srcOrd="0" destOrd="0" presId="urn:microsoft.com/office/officeart/2005/8/layout/hList9"/>
    <dgm:cxn modelId="{B4F8501C-E41B-415C-BBC0-8CB73B1DD92C}" srcId="{89FE2420-D4D6-4B1F-997C-8097DA456A68}" destId="{D30A48DE-0480-40A5-A766-81AC6D2692A7}" srcOrd="0" destOrd="0" parTransId="{E23FE242-6D8B-45E2-A9D4-59064FC28B59}" sibTransId="{29221A54-67EA-47C1-B8C2-3986184A90A9}"/>
    <dgm:cxn modelId="{7A4E223F-37CC-48F2-BE38-569E3E4BCFA4}" type="presOf" srcId="{89FE2420-D4D6-4B1F-997C-8097DA456A68}" destId="{56CC39CA-4B20-49CF-8660-0FF49546590E}" srcOrd="0" destOrd="0" presId="urn:microsoft.com/office/officeart/2005/8/layout/hList9"/>
    <dgm:cxn modelId="{6EB0CF5B-52ED-4EEF-AA77-2A418554DB07}" type="presOf" srcId="{E79F30C0-678B-4DEA-AE0C-10F5F338E085}" destId="{15329CE3-1C51-4A2A-8641-4740740FEDC9}" srcOrd="1" destOrd="0" presId="urn:microsoft.com/office/officeart/2005/8/layout/hList9"/>
    <dgm:cxn modelId="{2189D5DF-0B97-458C-B4F6-C1F3FB9086EC}" type="presParOf" srcId="{5B0DBE29-43A7-4E69-BE00-D8FD13173EC0}" destId="{515418A2-C5D9-4C33-BCA8-34EC752F2F5D}" srcOrd="0" destOrd="0" presId="urn:microsoft.com/office/officeart/2005/8/layout/hList9"/>
    <dgm:cxn modelId="{F04436BF-74D0-43A8-A0BC-FEF224ED1368}" type="presParOf" srcId="{5B0DBE29-43A7-4E69-BE00-D8FD13173EC0}" destId="{746AA4E0-01AA-4E99-A41F-A59EC1C8E09C}" srcOrd="1" destOrd="0" presId="urn:microsoft.com/office/officeart/2005/8/layout/hList9"/>
    <dgm:cxn modelId="{0C219472-D9EB-479E-B8D1-E3668DFB69F5}" type="presParOf" srcId="{746AA4E0-01AA-4E99-A41F-A59EC1C8E09C}" destId="{D8950805-105A-42CF-96C8-651346AAF44E}" srcOrd="0" destOrd="0" presId="urn:microsoft.com/office/officeart/2005/8/layout/hList9"/>
    <dgm:cxn modelId="{F0A45207-B6A3-4CA3-8FF5-1CA3C41CDA44}" type="presParOf" srcId="{746AA4E0-01AA-4E99-A41F-A59EC1C8E09C}" destId="{221C123A-E57F-49CA-B981-D38B6648DA00}" srcOrd="1" destOrd="0" presId="urn:microsoft.com/office/officeart/2005/8/layout/hList9"/>
    <dgm:cxn modelId="{5E9D9FE9-CF41-4A3E-965D-0F28A75E0211}" type="presParOf" srcId="{221C123A-E57F-49CA-B981-D38B6648DA00}" destId="{1EF12ED8-FED4-456E-A6CE-5530C840D4D0}" srcOrd="0" destOrd="0" presId="urn:microsoft.com/office/officeart/2005/8/layout/hList9"/>
    <dgm:cxn modelId="{E6F572B0-65ED-48B0-A330-4F53F3C0843C}" type="presParOf" srcId="{221C123A-E57F-49CA-B981-D38B6648DA00}" destId="{CB18135B-0C92-4F01-BC2C-535E17847A6F}" srcOrd="1" destOrd="0" presId="urn:microsoft.com/office/officeart/2005/8/layout/hList9"/>
    <dgm:cxn modelId="{1A92D527-9424-4B10-A51D-E5C9CED64579}" type="presParOf" srcId="{5B0DBE29-43A7-4E69-BE00-D8FD13173EC0}" destId="{28F03C22-0BDE-45DF-B12F-421153A2E149}" srcOrd="2" destOrd="0" presId="urn:microsoft.com/office/officeart/2005/8/layout/hList9"/>
    <dgm:cxn modelId="{CBE7474A-A962-4925-AC9F-F52EE75CB7E2}" type="presParOf" srcId="{5B0DBE29-43A7-4E69-BE00-D8FD13173EC0}" destId="{56CC39CA-4B20-49CF-8660-0FF49546590E}" srcOrd="3" destOrd="0" presId="urn:microsoft.com/office/officeart/2005/8/layout/hList9"/>
    <dgm:cxn modelId="{71D3CD86-86D3-4036-9441-BD160020AE25}" type="presParOf" srcId="{5B0DBE29-43A7-4E69-BE00-D8FD13173EC0}" destId="{DED82576-2C9B-4BEB-AB9F-C6B563174E76}" srcOrd="4" destOrd="0" presId="urn:microsoft.com/office/officeart/2005/8/layout/hList9"/>
    <dgm:cxn modelId="{A7D5FF60-5E2E-4D4F-A964-0408728FBF9D}" type="presParOf" srcId="{5B0DBE29-43A7-4E69-BE00-D8FD13173EC0}" destId="{93EE439B-E84D-4B52-8704-5C6827B6D4E2}" srcOrd="5" destOrd="0" presId="urn:microsoft.com/office/officeart/2005/8/layout/hList9"/>
    <dgm:cxn modelId="{05024920-3AF7-4B6F-9C1F-BDDF295950B1}" type="presParOf" srcId="{5B0DBE29-43A7-4E69-BE00-D8FD13173EC0}" destId="{0B15326B-1D83-4E3A-811A-66F5E38B1DC6}" srcOrd="6" destOrd="0" presId="urn:microsoft.com/office/officeart/2005/8/layout/hList9"/>
    <dgm:cxn modelId="{26454D5B-C7EF-4A19-9FB0-6CA03162D886}" type="presParOf" srcId="{0B15326B-1D83-4E3A-811A-66F5E38B1DC6}" destId="{3E664B08-6DAD-4220-AAA8-CFAF77760465}" srcOrd="0" destOrd="0" presId="urn:microsoft.com/office/officeart/2005/8/layout/hList9"/>
    <dgm:cxn modelId="{B23257E6-E30F-460C-B177-CE95ABABD9B6}" type="presParOf" srcId="{0B15326B-1D83-4E3A-811A-66F5E38B1DC6}" destId="{3543B61E-AFAB-46C8-9670-2775E9DF4001}" srcOrd="1" destOrd="0" presId="urn:microsoft.com/office/officeart/2005/8/layout/hList9"/>
    <dgm:cxn modelId="{D28EE9BD-EAB1-4CB6-A6BB-2F219D2607CB}" type="presParOf" srcId="{3543B61E-AFAB-46C8-9670-2775E9DF4001}" destId="{5DEADC37-036F-42E7-B7F6-3885AE826095}" srcOrd="0" destOrd="0" presId="urn:microsoft.com/office/officeart/2005/8/layout/hList9"/>
    <dgm:cxn modelId="{644F6DAF-4121-42FE-92DA-7ED6A4F1408C}" type="presParOf" srcId="{3543B61E-AFAB-46C8-9670-2775E9DF4001}" destId="{15329CE3-1C51-4A2A-8641-4740740FEDC9}" srcOrd="1" destOrd="0" presId="urn:microsoft.com/office/officeart/2005/8/layout/hList9"/>
    <dgm:cxn modelId="{1274D589-CE1A-4CC1-9B8F-44DF8237EDDC}" type="presParOf" srcId="{5B0DBE29-43A7-4E69-BE00-D8FD13173EC0}" destId="{51B4F5FF-57DC-4F32-806B-D5D2911E4D9B}" srcOrd="7" destOrd="0" presId="urn:microsoft.com/office/officeart/2005/8/layout/hList9"/>
    <dgm:cxn modelId="{0607282F-A287-46E2-9673-25E29FAC751A}" type="presParOf" srcId="{5B0DBE29-43A7-4E69-BE00-D8FD13173EC0}" destId="{5ECC2829-E1D0-4758-AAC4-F9C1D3FE3C1C}" srcOrd="8" destOrd="0" presId="urn:microsoft.com/office/officeart/2005/8/layout/hList9"/>
  </dgm:cxnLst>
  <dgm:bg/>
  <dgm:whole/>
</dgm:dataModel>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List9">
  <dgm:title val=""/>
  <dgm:desc val=""/>
  <dgm:catLst>
    <dgm:cat type="list" pri="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3" srcId="0" destId="1" srcOrd="0" destOrd="0"/>
        <dgm:cxn modelId="4"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1" destId="2" srcOrd="0" destOrd="0"/>
      </dgm:cxnLst>
      <dgm:bg/>
      <dgm:whole/>
    </dgm:dataModel>
  </dgm:styleData>
  <dgm:clrData>
    <dgm:dataModel>
      <dgm:ptLst>
        <dgm:pt modelId="0" type="doc"/>
        <dgm:pt modelId="1"/>
        <dgm:pt modelId="11"/>
        <dgm:pt modelId="12"/>
        <dgm:pt modelId="13"/>
        <dgm:pt modelId="14"/>
        <dgm:pt modelId="2"/>
        <dgm:pt modelId="21"/>
        <dgm:pt modelId="22"/>
        <dgm:pt modelId="23"/>
        <dgm:pt modelId="24"/>
        <dgm:pt modelId="3"/>
        <dgm:pt modelId="31"/>
        <dgm:pt modelId="32"/>
        <dgm:pt modelId="33"/>
        <dgm:pt modelId="34"/>
      </dgm:ptLst>
      <dgm:cxnLst>
        <dgm:cxn modelId="4" srcId="0" destId="1" srcOrd="0" destOrd="0"/>
        <dgm:cxn modelId="5" srcId="0" destId="2" srcOrd="1" destOrd="0"/>
        <dgm:cxn modelId="6" srcId="0" destId="3" srcOrd="1" destOrd="0"/>
        <dgm:cxn modelId="15" srcId="1" destId="11" srcOrd="0" destOrd="0"/>
        <dgm:cxn modelId="16" srcId="1" destId="12" srcOrd="0" destOrd="0"/>
        <dgm:cxn modelId="17" srcId="1" destId="13" srcOrd="0" destOrd="0"/>
        <dgm:cxn modelId="18" srcId="1" destId="14" srcOrd="0" destOrd="0"/>
        <dgm:cxn modelId="25" srcId="2" destId="21" srcOrd="0" destOrd="0"/>
        <dgm:cxn modelId="26" srcId="2" destId="22" srcOrd="0" destOrd="0"/>
        <dgm:cxn modelId="27" srcId="2" destId="23" srcOrd="0" destOrd="0"/>
        <dgm:cxn modelId="28" srcId="2" destId="24" srcOrd="0" destOrd="0"/>
        <dgm:cxn modelId="35" srcId="3" destId="31" srcOrd="0" destOrd="0"/>
        <dgm:cxn modelId="36" srcId="3" destId="32" srcOrd="0" destOrd="0"/>
        <dgm:cxn modelId="37" srcId="3" destId="33" srcOrd="0" destOrd="0"/>
        <dgm:cxn modelId="38" srcId="3" destId="34" srcOrd="0" destOrd="0"/>
      </dgm:cxnLst>
      <dgm:bg/>
      <dgm:whole/>
    </dgm:dataModel>
  </dgm:clrData>
  <dgm:layoutNode name="list">
    <dgm:varLst>
      <dgm:dir/>
      <dgm:animLvl val="lvl"/>
    </dgm:varLst>
    <dgm:choose name="Name0">
      <dgm:if name="Name1" func="var" arg="dir" op="equ" val="norm">
        <dgm:alg type="lin">
          <dgm:param type="linDir" val="fromL"/>
          <dgm:param type="fallback" val="2D"/>
          <dgm:param type="nodeVertAlign" val="t"/>
        </dgm:alg>
      </dgm:if>
      <dgm:else name="Name2">
        <dgm:alg type="lin">
          <dgm:param type="linDir" val="fromR"/>
          <dgm:param type="fallback" val="2D"/>
          <dgm:param type="nodeVertAlign" val="t"/>
        </dgm:alg>
      </dgm:else>
    </dgm:choose>
    <dgm:shape xmlns:r="http://schemas.openxmlformats.org/officeDocument/2006/relationships" r:blip="">
      <dgm:adjLst/>
    </dgm:shape>
    <dgm:presOf/>
    <dgm:constrLst>
      <dgm:constr type="w" for="ch" forName="circle" refType="w" fact="0.5"/>
      <dgm:constr type="w" for="ch" forName="vertFlow" refType="w" fact="0.75"/>
      <dgm:constr type="h" for="des" forName="firstComp" refType="w" refFor="ch" refForName="vertFlow" fact="0.667"/>
      <dgm:constr type="h" for="des" forName="comp" refType="h" refFor="des" refForName="firstComp" op="equ"/>
      <dgm:constr type="h" for="des" forName="topSpace" refType="w" refFor="ch" refForName="circle" op="equ" fact="0.4"/>
      <dgm:constr type="w" for="ch" forName="posSpace" refType="w" fact="0.4"/>
      <dgm:constr type="w" for="ch" forName="negSpace" refType="w" fact="-1.15"/>
      <dgm:constr type="w" for="ch" forName="transSpace" refType="w" fact="0.75"/>
      <dgm:constr type="primFontSz" for="ch" forName="circle" op="equ" val="65"/>
      <dgm:constr type="primFontSz" for="des" forName="firstChildTx" val="65"/>
      <dgm:constr type="primFontSz" for="des" forName="childTx" refType="primFontSz" refFor="des" refForName="firstChildTx" op="equ"/>
    </dgm:constrLst>
    <dgm:ruleLst/>
    <dgm:forEach name="Name3" axis="ch" ptType="node">
      <dgm:layoutNode name="posSpace">
        <dgm:alg type="sp"/>
        <dgm:shape xmlns:r="http://schemas.openxmlformats.org/officeDocument/2006/relationships" r:blip="">
          <dgm:adjLst/>
        </dgm:shape>
        <dgm:presOf/>
        <dgm:constrLst/>
        <dgm:ruleLst/>
      </dgm:layoutNode>
      <dgm:layoutNode name="vertFlow">
        <dgm:alg type="lin">
          <dgm:param type="linDir" val="fromT"/>
        </dgm:alg>
        <dgm:shape xmlns:r="http://schemas.openxmlformats.org/officeDocument/2006/relationships" r:blip="">
          <dgm:adjLst/>
        </dgm:shape>
        <dgm:presOf/>
        <dgm:constrLst>
          <dgm:constr type="w" for="ch" forName="firstComp" refType="w"/>
          <dgm:constr type="w" for="ch" forName="comp" refType="w"/>
        </dgm:constrLst>
        <dgm:ruleLst/>
        <dgm:layoutNode name="topSpace">
          <dgm:alg type="sp"/>
          <dgm:shape xmlns:r="http://schemas.openxmlformats.org/officeDocument/2006/relationships" r:blip="">
            <dgm:adjLst/>
          </dgm:shape>
          <dgm:presOf/>
          <dgm:constrLst/>
          <dgm:ruleLst/>
        </dgm:layoutNode>
        <dgm:layoutNode name="firstComp">
          <dgm:alg type="composite"/>
          <dgm:shape xmlns:r="http://schemas.openxmlformats.org/officeDocument/2006/relationships" r:blip="">
            <dgm:adjLst/>
          </dgm:shape>
          <dgm:presOf/>
          <dgm:choose name="Name4">
            <dgm:if name="Name5" func="var" arg="dir" op="equ" val="norm">
              <dgm:constrLst>
                <dgm:constr type="l" for="ch" forName="firstChild"/>
                <dgm:constr type="t" for="ch" forName="firstChild"/>
                <dgm:constr type="w" for="ch" forName="firstChild" refType="w"/>
                <dgm:constr type="h" for="ch" forName="firstChild" refType="h"/>
                <dgm:constr type="l" for="ch" forName="firstChildTx" refType="w" fact="0.16"/>
                <dgm:constr type="r" for="ch" forName="firstChildTx" refType="w"/>
                <dgm:constr type="h" for="ch" forName="firstChildTx" refFor="ch" refForName="firstChild" op="equ"/>
              </dgm:constrLst>
            </dgm:if>
            <dgm:else name="Name6">
              <dgm:constrLst>
                <dgm:constr type="l" for="ch" forName="firstChild"/>
                <dgm:constr type="t" for="ch" forName="firstChild"/>
                <dgm:constr type="w" for="ch" forName="firstChild" refType="w"/>
                <dgm:constr type="h" for="ch" forName="firstChild" refType="h"/>
                <dgm:constr type="l" for="ch" forName="firstChildTx"/>
                <dgm:constr type="r" for="ch" forName="firstChildTx" refType="w" fact="0.825"/>
                <dgm:constr type="h" for="ch" forName="firstChildTx" refFor="ch" refForName="firstChild" op="equ"/>
              </dgm:constrLst>
            </dgm:else>
          </dgm:choose>
          <dgm:ruleLst/>
          <dgm:layoutNode name="firstChild" styleLbl="bgAccFollowNode1">
            <dgm:alg type="sp"/>
            <dgm:shape xmlns:r="http://schemas.openxmlformats.org/officeDocument/2006/relationships" type="rect" r:blip="">
              <dgm:adjLst/>
            </dgm:shape>
            <dgm:presOf axis="ch desOrSelf" ptType="node node" cnt="1 0"/>
            <dgm:constrLst/>
            <dgm:ruleLst/>
          </dgm:layoutNode>
          <dgm:layoutNode name="firstChildTx" styleLbl="bgAccFollowNode1">
            <dgm:varLst>
              <dgm:bulletEnabled val="1"/>
            </dgm:varLst>
            <dgm:alg type="tx">
              <dgm:param type="parTxLTRAlign" val="l"/>
            </dgm:alg>
            <dgm:shape xmlns:r="http://schemas.openxmlformats.org/officeDocument/2006/relationships" type="rect" r:blip="" hideGeom="1">
              <dgm:adjLst/>
            </dgm:shape>
            <dgm:presOf axis="ch desOrSelf" ptType="node node" cnt="1 0"/>
            <dgm:choose name="Name7">
              <dgm:if name="Name8" func="var" arg="dir" op="equ" val="norm">
                <dgm:constrLst>
                  <dgm:constr type="primFontSz" val="65"/>
                  <dgm:constr type="lMarg"/>
                </dgm:constrLst>
              </dgm:if>
              <dgm:else name="Name9">
                <dgm:constrLst>
                  <dgm:constr type="primFontSz" val="65"/>
                  <dgm:constr type="rMarg"/>
                </dgm:constrLst>
              </dgm:else>
            </dgm:choose>
            <dgm:ruleLst>
              <dgm:rule type="primFontSz" val="5" fact="NaN" max="NaN"/>
            </dgm:ruleLst>
          </dgm:layoutNode>
        </dgm:layoutNode>
        <dgm:forEach name="Name10" axis="ch" ptType="node" st="2">
          <dgm:layoutNode name="comp">
            <dgm:alg type="composite"/>
            <dgm:shape xmlns:r="http://schemas.openxmlformats.org/officeDocument/2006/relationships" r:blip="">
              <dgm:adjLst/>
            </dgm:shape>
            <dgm:presOf/>
            <dgm:choose name="Name11">
              <dgm:if name="Name12" func="var" arg="dir" op="equ" val="norm">
                <dgm:constrLst>
                  <dgm:constr type="l" for="ch" forName="child"/>
                  <dgm:constr type="t" for="ch" forName="child"/>
                  <dgm:constr type="w" for="ch" forName="child" refType="w"/>
                  <dgm:constr type="h" for="ch" forName="child" refType="h"/>
                  <dgm:constr type="l" for="ch" forName="childTx" refType="w" fact="0.16"/>
                  <dgm:constr type="r" for="ch" forName="childTx" refType="w"/>
                  <dgm:constr type="h" for="ch" forName="childTx" refFor="ch" refForName="child" op="equ"/>
                </dgm:constrLst>
              </dgm:if>
              <dgm:else name="Name13">
                <dgm:constrLst>
                  <dgm:constr type="l" for="ch" forName="child"/>
                  <dgm:constr type="t" for="ch" forName="child"/>
                  <dgm:constr type="w" for="ch" forName="child" refType="w"/>
                  <dgm:constr type="h" for="ch" forName="child" refType="h"/>
                  <dgm:constr type="l" for="ch" forName="childTx"/>
                  <dgm:constr type="r" for="ch" forName="childTx" refType="w" fact="0.825"/>
                  <dgm:constr type="h" for="ch" forName="childTx" refFor="ch" refForName="child" op="equ"/>
                </dgm:constrLst>
              </dgm:else>
            </dgm:choose>
            <dgm:ruleLst/>
            <dgm:layoutNode name="child" styleLbl="bgAccFollowNode1">
              <dgm:alg type="sp"/>
              <dgm:shape xmlns:r="http://schemas.openxmlformats.org/officeDocument/2006/relationships" type="rect" r:blip="">
                <dgm:adjLst/>
              </dgm:shape>
              <dgm:presOf axis="desOrSelf" ptType="node"/>
              <dgm:constrLst/>
              <dgm:ruleLst/>
            </dgm:layoutNode>
            <dgm:layoutNode name="childTx" styleLbl="bgAccFollowNode1">
              <dgm:varLst>
                <dgm:bulletEnabled val="1"/>
              </dgm:varLst>
              <dgm:alg type="tx">
                <dgm:param type="parTxLTRAlign" val="l"/>
              </dgm:alg>
              <dgm:shape xmlns:r="http://schemas.openxmlformats.org/officeDocument/2006/relationships" type="rect" r:blip="" hideGeom="1">
                <dgm:adjLst/>
              </dgm:shape>
              <dgm:presOf axis="desOrSelf" ptType="node"/>
              <dgm:choose name="Name14">
                <dgm:if name="Name15" func="var" arg="dir" op="equ" val="norm">
                  <dgm:constrLst>
                    <dgm:constr type="primFontSz" val="65"/>
                    <dgm:constr type="lMarg"/>
                  </dgm:constrLst>
                </dgm:if>
                <dgm:else name="Name16">
                  <dgm:constrLst>
                    <dgm:constr type="primFontSz" val="65"/>
                    <dgm:constr type="rMarg"/>
                  </dgm:constrLst>
                </dgm:else>
              </dgm:choose>
              <dgm:ruleLst>
                <dgm:rule type="primFontSz" val="5" fact="NaN" max="NaN"/>
              </dgm:ruleLst>
            </dgm:layoutNode>
          </dgm:layoutNode>
        </dgm:forEach>
      </dgm:layoutNode>
      <dgm:layoutNode name="negSpace">
        <dgm:alg type="sp"/>
        <dgm:shape xmlns:r="http://schemas.openxmlformats.org/officeDocument/2006/relationships" r:blip="">
          <dgm:adjLst/>
        </dgm:shape>
        <dgm:presOf/>
        <dgm:constrLst/>
        <dgm:ruleLst/>
      </dgm:layoutNode>
      <dgm:layoutNode name="circle" styleLbl="node1">
        <dgm:alg type="tx"/>
        <dgm:shape xmlns:r="http://schemas.openxmlformats.org/officeDocument/2006/relationships" type="ellipse" r:blip="">
          <dgm:adjLst/>
        </dgm:shape>
        <dgm:presOf axis="self"/>
        <dgm:constrLst>
          <dgm:constr type="lMarg"/>
          <dgm:constr type="rMarg"/>
          <dgm:constr type="tMarg"/>
          <dgm:constr type="bMarg"/>
          <dgm:constr type="h" refType="w"/>
        </dgm:constrLst>
        <dgm:ruleLst>
          <dgm:rule type="primFontSz" val="5" fact="NaN" max="NaN"/>
        </dgm:ruleLst>
      </dgm:layoutNode>
      <dgm:forEach name="Name17" axis="followSib" ptType="sibTrans" cnt="1">
        <dgm:layoutNode name="trans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6A3EE5D-A1DC-414D-9A8E-1A55F1E23E91}" type="datetimeFigureOut">
              <a:rPr lang="fr-FR" smtClean="0"/>
              <a:pPr/>
              <a:t>22/05/2017</a:t>
            </a:fld>
            <a:endParaRPr lang="fr-FR"/>
          </a:p>
        </p:txBody>
      </p:sp>
      <p:sp>
        <p:nvSpPr>
          <p:cNvPr id="4" name="Espace réservé de l'image des diapositives 3"/>
          <p:cNvSpPr>
            <a:spLocks noGrp="1" noRot="1" noChangeAspect="1"/>
          </p:cNvSpPr>
          <p:nvPr>
            <p:ph type="sldImg" idx="2"/>
          </p:nvPr>
        </p:nvSpPr>
        <p:spPr>
          <a:xfrm>
            <a:off x="458788" y="685800"/>
            <a:ext cx="5940425"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2275716-D406-4F48-943D-8ED978897D1A}" type="slidenum">
              <a:rPr lang="fr-FR" smtClean="0"/>
              <a:pPr/>
              <a:t>‹#›</a:t>
            </a:fld>
            <a:endParaRPr lang="fr-F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458788" y="685800"/>
            <a:ext cx="5940425" cy="3429000"/>
          </a:xfrm>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52275716-D406-4F48-943D-8ED978897D1A}" type="slidenum">
              <a:rPr lang="fr-FR" smtClean="0"/>
              <a:pPr/>
              <a:t>1</a:t>
            </a:fld>
            <a:endParaRPr lang="fr-F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200" b="0" i="0" kern="1200" dirty="0" smtClean="0">
                <a:solidFill>
                  <a:schemeClr val="tx1"/>
                </a:solidFill>
                <a:effectLst/>
                <a:latin typeface="+mn-lt"/>
                <a:ea typeface="+mn-ea"/>
                <a:cs typeface="+mn-cs"/>
              </a:rPr>
              <a:t>La richesse de ce sujet c’était une occasion pour profiter tant dans l'acquisition des connaissances que dans l'initiation au travail de groupe. Cependant ce projet, était une opportunité de découvrir le monde professionnel, ses réalités, du point de vue adaptation et difficultés.</a:t>
            </a:r>
            <a:endParaRPr lang="fr-FR" dirty="0" smtClean="0"/>
          </a:p>
          <a:p>
            <a:endParaRPr lang="fr-FR" dirty="0"/>
          </a:p>
        </p:txBody>
      </p:sp>
      <p:sp>
        <p:nvSpPr>
          <p:cNvPr id="4" name="Slide Number Placeholder 3"/>
          <p:cNvSpPr>
            <a:spLocks noGrp="1"/>
          </p:cNvSpPr>
          <p:nvPr>
            <p:ph type="sldNum" sz="quarter" idx="10"/>
          </p:nvPr>
        </p:nvSpPr>
        <p:spPr/>
        <p:txBody>
          <a:bodyPr/>
          <a:lstStyle/>
          <a:p>
            <a:fld id="{52275716-D406-4F48-943D-8ED978897D1A}" type="slidenum">
              <a:rPr lang="fr-FR" smtClean="0"/>
              <a:pPr/>
              <a:t>14</a:t>
            </a:fld>
            <a:endParaRPr lang="fr-F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fr-FR" sz="1200" dirty="0" smtClean="0"/>
              <a:t>La tendance actuelle  des réseaux sociaux est devenue visible aux yeux de tous.</a:t>
            </a:r>
          </a:p>
          <a:p>
            <a:endParaRPr lang="fr-FR" sz="1200" dirty="0" smtClean="0"/>
          </a:p>
          <a:p>
            <a:r>
              <a:rPr lang="fr-FR" sz="1200" dirty="0" smtClean="0"/>
              <a:t>Par définition, un réseau social représente un groupement qui a un sens : la famille, les collègues, un groupe d'amis, une communauté, etc. Il s'agit d'un agencement de liens entre des individus et/ou des organisations.</a:t>
            </a:r>
          </a:p>
          <a:p>
            <a:endParaRPr lang="fr-FR" dirty="0"/>
          </a:p>
        </p:txBody>
      </p:sp>
      <p:sp>
        <p:nvSpPr>
          <p:cNvPr id="4" name="Slide Number Placeholder 3"/>
          <p:cNvSpPr>
            <a:spLocks noGrp="1"/>
          </p:cNvSpPr>
          <p:nvPr>
            <p:ph type="sldNum" sz="quarter" idx="10"/>
          </p:nvPr>
        </p:nvSpPr>
        <p:spPr/>
        <p:txBody>
          <a:bodyPr/>
          <a:lstStyle/>
          <a:p>
            <a:fld id="{52275716-D406-4F48-943D-8ED978897D1A}" type="slidenum">
              <a:rPr lang="fr-FR" smtClean="0"/>
              <a:pPr/>
              <a:t>3</a:t>
            </a:fld>
            <a:endParaRPr lang="fr-F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dirty="0" smtClean="0"/>
              <a:t>/*Absence de réseau dédié aux randonneurs contenant un e-shop et offrant la possibilité de rassembler tous les évènements.*/</a:t>
            </a:r>
          </a:p>
          <a:p>
            <a:endParaRPr lang="fr-FR" dirty="0"/>
          </a:p>
        </p:txBody>
      </p:sp>
      <p:sp>
        <p:nvSpPr>
          <p:cNvPr id="4" name="Espace réservé du numéro de diapositive 3"/>
          <p:cNvSpPr>
            <a:spLocks noGrp="1"/>
          </p:cNvSpPr>
          <p:nvPr>
            <p:ph type="sldNum" sz="quarter" idx="10"/>
          </p:nvPr>
        </p:nvSpPr>
        <p:spPr/>
        <p:txBody>
          <a:bodyPr/>
          <a:lstStyle/>
          <a:p>
            <a:fld id="{52275716-D406-4F48-943D-8ED978897D1A}" type="slidenum">
              <a:rPr lang="fr-FR" smtClean="0"/>
              <a:pPr/>
              <a:t>4</a:t>
            </a:fld>
            <a:endParaRPr lang="fr-F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sz="1200" kern="1200" dirty="0" smtClean="0">
                <a:solidFill>
                  <a:schemeClr val="tx1"/>
                </a:solidFill>
                <a:latin typeface="+mn-lt"/>
                <a:ea typeface="+mn-ea"/>
                <a:cs typeface="+mn-cs"/>
              </a:rPr>
              <a:t>Après des études approfondies et comparatives des solutions existantes, et une analyse détaillée des besoins des randonneurs, notre équipe Escargot a pris en charge de  réaliser une application desktop, une application mobile, et un site web qui répond aux exigences des randonneurs et qui leur permet de partager leur passion . Et grâce à notre travail collectif, nous avons achevé notre objectif ; </a:t>
            </a:r>
            <a:r>
              <a:rPr lang="fr-FR" sz="1200" kern="1200" dirty="0" err="1" smtClean="0">
                <a:solidFill>
                  <a:schemeClr val="tx1"/>
                </a:solidFill>
                <a:latin typeface="+mn-lt"/>
                <a:ea typeface="+mn-ea"/>
                <a:cs typeface="+mn-cs"/>
              </a:rPr>
              <a:t>Jawlati</a:t>
            </a:r>
            <a:r>
              <a:rPr lang="fr-FR" sz="1200" kern="1200" dirty="0" smtClean="0">
                <a:solidFill>
                  <a:schemeClr val="tx1"/>
                </a:solidFill>
                <a:latin typeface="+mn-lt"/>
                <a:ea typeface="+mn-ea"/>
                <a:cs typeface="+mn-cs"/>
              </a:rPr>
              <a:t>, le premier réseau social pour les randonneurs. </a:t>
            </a:r>
          </a:p>
          <a:p>
            <a:r>
              <a:rPr lang="fr-FR" sz="1200" kern="1200" dirty="0" smtClean="0">
                <a:solidFill>
                  <a:schemeClr val="tx1"/>
                </a:solidFill>
                <a:latin typeface="+mn-lt"/>
                <a:ea typeface="+mn-ea"/>
                <a:cs typeface="+mn-cs"/>
              </a:rPr>
              <a:t> </a:t>
            </a:r>
          </a:p>
          <a:p>
            <a:r>
              <a:rPr lang="fr-FR" sz="1200" kern="1200" dirty="0" smtClean="0">
                <a:solidFill>
                  <a:schemeClr val="tx1"/>
                </a:solidFill>
                <a:latin typeface="+mn-lt"/>
                <a:ea typeface="+mn-ea"/>
                <a:cs typeface="+mn-cs"/>
              </a:rPr>
              <a:t> </a:t>
            </a:r>
          </a:p>
          <a:p>
            <a:endParaRPr lang="fr-FR" dirty="0"/>
          </a:p>
        </p:txBody>
      </p:sp>
      <p:sp>
        <p:nvSpPr>
          <p:cNvPr id="4" name="Espace réservé du numéro de diapositive 3"/>
          <p:cNvSpPr>
            <a:spLocks noGrp="1"/>
          </p:cNvSpPr>
          <p:nvPr>
            <p:ph type="sldNum" sz="quarter" idx="10"/>
          </p:nvPr>
        </p:nvSpPr>
        <p:spPr/>
        <p:txBody>
          <a:bodyPr/>
          <a:lstStyle/>
          <a:p>
            <a:fld id="{52275716-D406-4F48-943D-8ED978897D1A}" type="slidenum">
              <a:rPr lang="fr-FR" smtClean="0"/>
              <a:pPr/>
              <a:t>5</a:t>
            </a:fld>
            <a:endParaRPr lang="fr-F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sz="1200" kern="1200" dirty="0" smtClean="0">
                <a:solidFill>
                  <a:schemeClr val="tx1"/>
                </a:solidFill>
                <a:latin typeface="+mn-lt"/>
                <a:ea typeface="+mn-ea"/>
                <a:cs typeface="+mn-cs"/>
              </a:rPr>
              <a:t> </a:t>
            </a:r>
          </a:p>
          <a:p>
            <a:endParaRPr lang="fr-FR" dirty="0"/>
          </a:p>
        </p:txBody>
      </p:sp>
      <p:sp>
        <p:nvSpPr>
          <p:cNvPr id="4" name="Espace réservé du numéro de diapositive 3"/>
          <p:cNvSpPr>
            <a:spLocks noGrp="1"/>
          </p:cNvSpPr>
          <p:nvPr>
            <p:ph type="sldNum" sz="quarter" idx="10"/>
          </p:nvPr>
        </p:nvSpPr>
        <p:spPr/>
        <p:txBody>
          <a:bodyPr/>
          <a:lstStyle/>
          <a:p>
            <a:fld id="{52275716-D406-4F48-943D-8ED978897D1A}" type="slidenum">
              <a:rPr lang="fr-FR" smtClean="0"/>
              <a:pPr/>
              <a:t>6</a:t>
            </a:fld>
            <a:endParaRPr lang="fr-F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sz="1200" kern="1200" dirty="0" smtClean="0">
                <a:solidFill>
                  <a:schemeClr val="tx1"/>
                </a:solidFill>
                <a:latin typeface="+mn-lt"/>
                <a:ea typeface="+mn-ea"/>
                <a:cs typeface="+mn-cs"/>
              </a:rPr>
              <a:t> </a:t>
            </a:r>
          </a:p>
          <a:p>
            <a:r>
              <a:rPr lang="fr-FR" dirty="0" smtClean="0"/>
              <a:t>Mobile</a:t>
            </a:r>
            <a:r>
              <a:rPr lang="fr-FR" baseline="0" dirty="0" smtClean="0"/>
              <a:t> : signature</a:t>
            </a:r>
            <a:endParaRPr lang="fr-FR" dirty="0"/>
          </a:p>
        </p:txBody>
      </p:sp>
      <p:sp>
        <p:nvSpPr>
          <p:cNvPr id="4" name="Espace réservé du numéro de diapositive 3"/>
          <p:cNvSpPr>
            <a:spLocks noGrp="1"/>
          </p:cNvSpPr>
          <p:nvPr>
            <p:ph type="sldNum" sz="quarter" idx="10"/>
          </p:nvPr>
        </p:nvSpPr>
        <p:spPr/>
        <p:txBody>
          <a:bodyPr/>
          <a:lstStyle/>
          <a:p>
            <a:fld id="{52275716-D406-4F48-943D-8ED978897D1A}" type="slidenum">
              <a:rPr lang="fr-FR" smtClean="0"/>
              <a:pPr/>
              <a:t>7</a:t>
            </a:fld>
            <a:endParaRPr lang="fr-F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fr-FR" dirty="0"/>
          </a:p>
        </p:txBody>
      </p:sp>
      <p:sp>
        <p:nvSpPr>
          <p:cNvPr id="4" name="Slide Number Placeholder 3"/>
          <p:cNvSpPr>
            <a:spLocks noGrp="1"/>
          </p:cNvSpPr>
          <p:nvPr>
            <p:ph type="sldNum" sz="quarter" idx="10"/>
          </p:nvPr>
        </p:nvSpPr>
        <p:spPr/>
        <p:txBody>
          <a:bodyPr/>
          <a:lstStyle/>
          <a:p>
            <a:fld id="{52275716-D406-4F48-943D-8ED978897D1A}" type="slidenum">
              <a:rPr lang="fr-FR" smtClean="0"/>
              <a:pPr/>
              <a:t>9</a:t>
            </a:fld>
            <a:endParaRPr lang="fr-F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fr-FR" dirty="0"/>
          </a:p>
        </p:txBody>
      </p:sp>
      <p:sp>
        <p:nvSpPr>
          <p:cNvPr id="4" name="Slide Number Placeholder 3"/>
          <p:cNvSpPr>
            <a:spLocks noGrp="1"/>
          </p:cNvSpPr>
          <p:nvPr>
            <p:ph type="sldNum" sz="quarter" idx="10"/>
          </p:nvPr>
        </p:nvSpPr>
        <p:spPr/>
        <p:txBody>
          <a:bodyPr/>
          <a:lstStyle/>
          <a:p>
            <a:fld id="{52275716-D406-4F48-943D-8ED978897D1A}" type="slidenum">
              <a:rPr lang="fr-FR" smtClean="0"/>
              <a:pPr/>
              <a:t>10</a:t>
            </a:fld>
            <a:endParaRPr lang="fr-F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fr-FR" dirty="0" err="1" smtClean="0"/>
              <a:t>Backlog</a:t>
            </a:r>
            <a:r>
              <a:rPr lang="fr-FR" dirty="0" smtClean="0"/>
              <a:t/>
            </a:r>
            <a:br>
              <a:rPr lang="fr-FR" dirty="0" smtClean="0"/>
            </a:br>
            <a:r>
              <a:rPr lang="fr-FR" dirty="0" err="1" smtClean="0"/>
              <a:t>backlog</a:t>
            </a:r>
            <a:r>
              <a:rPr lang="fr-FR" baseline="0" dirty="0" smtClean="0"/>
              <a:t> sprint</a:t>
            </a:r>
          </a:p>
          <a:p>
            <a:r>
              <a:rPr lang="fr-FR" baseline="0" dirty="0" err="1" smtClean="0"/>
              <a:t>Burndown</a:t>
            </a:r>
            <a:endParaRPr lang="fr-FR" baseline="0" dirty="0" smtClean="0"/>
          </a:p>
          <a:p>
            <a:r>
              <a:rPr lang="fr-FR" baseline="0" dirty="0" err="1" smtClean="0"/>
              <a:t>tdd</a:t>
            </a:r>
            <a:endParaRPr lang="fr-FR" dirty="0"/>
          </a:p>
        </p:txBody>
      </p:sp>
      <p:sp>
        <p:nvSpPr>
          <p:cNvPr id="4" name="Slide Number Placeholder 3"/>
          <p:cNvSpPr>
            <a:spLocks noGrp="1"/>
          </p:cNvSpPr>
          <p:nvPr>
            <p:ph type="sldNum" sz="quarter" idx="10"/>
          </p:nvPr>
        </p:nvSpPr>
        <p:spPr/>
        <p:txBody>
          <a:bodyPr/>
          <a:lstStyle/>
          <a:p>
            <a:fld id="{52275716-D406-4F48-943D-8ED978897D1A}" type="slidenum">
              <a:rPr lang="fr-FR" smtClean="0"/>
              <a:pPr/>
              <a:t>11</a:t>
            </a:fld>
            <a:endParaRPr lang="fr-F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bg>
      <p:bgRef idx="1001">
        <a:schemeClr val="bg1"/>
      </p:bgRef>
    </p:bg>
    <p:spTree>
      <p:nvGrpSpPr>
        <p:cNvPr id="1" name=""/>
        <p:cNvGrpSpPr/>
        <p:nvPr/>
      </p:nvGrpSpPr>
      <p:grpSpPr>
        <a:xfrm>
          <a:off x="0" y="0"/>
          <a:ext cx="0" cy="0"/>
          <a:chOff x="0" y="0"/>
          <a:chExt cx="0" cy="0"/>
        </a:xfrm>
      </p:grpSpPr>
      <p:sp>
        <p:nvSpPr>
          <p:cNvPr id="8" name="Titre 7"/>
          <p:cNvSpPr>
            <a:spLocks noGrp="1"/>
          </p:cNvSpPr>
          <p:nvPr>
            <p:ph type="ctrTitle"/>
          </p:nvPr>
        </p:nvSpPr>
        <p:spPr>
          <a:xfrm>
            <a:off x="2970213" y="3124200"/>
            <a:ext cx="8019574" cy="1894362"/>
          </a:xfrm>
        </p:spPr>
        <p:txBody>
          <a:bodyPr/>
          <a:lstStyle>
            <a:lvl1pPr>
              <a:defRPr b="1"/>
            </a:lvl1pPr>
          </a:lstStyle>
          <a:p>
            <a:r>
              <a:rPr kumimoji="0" lang="fr-FR" smtClean="0"/>
              <a:t>Cliquez pour modifier le style du titre</a:t>
            </a:r>
            <a:endParaRPr kumimoji="0" lang="en-US"/>
          </a:p>
        </p:txBody>
      </p:sp>
      <p:sp>
        <p:nvSpPr>
          <p:cNvPr id="9" name="Sous-titre 8"/>
          <p:cNvSpPr>
            <a:spLocks noGrp="1"/>
          </p:cNvSpPr>
          <p:nvPr>
            <p:ph type="subTitle" idx="1"/>
          </p:nvPr>
        </p:nvSpPr>
        <p:spPr>
          <a:xfrm>
            <a:off x="2970213" y="5003322"/>
            <a:ext cx="8019574"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fr-FR" smtClean="0"/>
              <a:t>Cliquez pour modifier le style des sous-titres du masque</a:t>
            </a:r>
            <a:endParaRPr kumimoji="0" lang="en-US"/>
          </a:p>
        </p:txBody>
      </p:sp>
      <p:sp>
        <p:nvSpPr>
          <p:cNvPr id="28" name="Espace réservé de la date 27"/>
          <p:cNvSpPr>
            <a:spLocks noGrp="1"/>
          </p:cNvSpPr>
          <p:nvPr>
            <p:ph type="dt" sz="half" idx="10"/>
          </p:nvPr>
        </p:nvSpPr>
        <p:spPr bwMode="auto">
          <a:xfrm rot="5400000">
            <a:off x="10430721" y="1117079"/>
            <a:ext cx="2286000" cy="495036"/>
          </a:xfrm>
        </p:spPr>
        <p:txBody>
          <a:bodyPr/>
          <a:lstStyle/>
          <a:p>
            <a:fld id="{97A3C7A9-4959-4D6F-9050-84991FCBBBEA}" type="datetimeFigureOut">
              <a:rPr lang="fr-FR" smtClean="0"/>
              <a:pPr/>
              <a:t>22/05/2017</a:t>
            </a:fld>
            <a:endParaRPr lang="fr-FR"/>
          </a:p>
        </p:txBody>
      </p:sp>
      <p:sp>
        <p:nvSpPr>
          <p:cNvPr id="17" name="Espace réservé du pied de page 16"/>
          <p:cNvSpPr>
            <a:spLocks noGrp="1"/>
          </p:cNvSpPr>
          <p:nvPr>
            <p:ph type="ftr" sz="quarter" idx="11"/>
          </p:nvPr>
        </p:nvSpPr>
        <p:spPr bwMode="auto">
          <a:xfrm rot="5400000">
            <a:off x="9742905" y="4124195"/>
            <a:ext cx="3657600" cy="498996"/>
          </a:xfrm>
        </p:spPr>
        <p:txBody>
          <a:bodyPr/>
          <a:lstStyle/>
          <a:p>
            <a:endParaRPr lang="fr-FR"/>
          </a:p>
        </p:txBody>
      </p:sp>
      <p:sp>
        <p:nvSpPr>
          <p:cNvPr id="10" name="Rectangle 9"/>
          <p:cNvSpPr/>
          <p:nvPr/>
        </p:nvSpPr>
        <p:spPr bwMode="auto">
          <a:xfrm>
            <a:off x="495036" y="0"/>
            <a:ext cx="792057"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359046" y="0"/>
            <a:ext cx="135990"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1287092" y="0"/>
            <a:ext cx="236307"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482924" y="0"/>
            <a:ext cx="299204"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Connecteur droit 10"/>
          <p:cNvSpPr>
            <a:spLocks noChangeShapeType="1"/>
          </p:cNvSpPr>
          <p:nvPr/>
        </p:nvSpPr>
        <p:spPr bwMode="auto">
          <a:xfrm>
            <a:off x="138173"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Connecteur droit 17"/>
          <p:cNvSpPr>
            <a:spLocks noChangeShapeType="1"/>
          </p:cNvSpPr>
          <p:nvPr/>
        </p:nvSpPr>
        <p:spPr bwMode="auto">
          <a:xfrm>
            <a:off x="1188085"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Connecteur droit 19"/>
          <p:cNvSpPr>
            <a:spLocks noChangeShapeType="1"/>
          </p:cNvSpPr>
          <p:nvPr/>
        </p:nvSpPr>
        <p:spPr bwMode="auto">
          <a:xfrm>
            <a:off x="110975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Connecteur droit 15"/>
          <p:cNvSpPr>
            <a:spLocks noChangeShapeType="1"/>
          </p:cNvSpPr>
          <p:nvPr/>
        </p:nvSpPr>
        <p:spPr bwMode="auto">
          <a:xfrm>
            <a:off x="2243433"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Connecteur droit 14"/>
          <p:cNvSpPr>
            <a:spLocks noChangeShapeType="1"/>
          </p:cNvSpPr>
          <p:nvPr/>
        </p:nvSpPr>
        <p:spPr bwMode="auto">
          <a:xfrm>
            <a:off x="1386099"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Connecteur droit 21"/>
          <p:cNvSpPr>
            <a:spLocks noChangeShapeType="1"/>
          </p:cNvSpPr>
          <p:nvPr/>
        </p:nvSpPr>
        <p:spPr bwMode="auto">
          <a:xfrm>
            <a:off x="1184168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584114" y="0"/>
            <a:ext cx="99007"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Ellipse 20"/>
          <p:cNvSpPr/>
          <p:nvPr/>
        </p:nvSpPr>
        <p:spPr bwMode="auto">
          <a:xfrm>
            <a:off x="792057" y="3429000"/>
            <a:ext cx="168312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Ellipse 22"/>
          <p:cNvSpPr/>
          <p:nvPr/>
        </p:nvSpPr>
        <p:spPr bwMode="auto">
          <a:xfrm>
            <a:off x="1701613" y="4866752"/>
            <a:ext cx="833405"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Ellipse 23"/>
          <p:cNvSpPr/>
          <p:nvPr/>
        </p:nvSpPr>
        <p:spPr bwMode="auto">
          <a:xfrm>
            <a:off x="1417646" y="5500632"/>
            <a:ext cx="178213"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Ellipse 25"/>
          <p:cNvSpPr/>
          <p:nvPr/>
        </p:nvSpPr>
        <p:spPr bwMode="auto">
          <a:xfrm>
            <a:off x="2162316" y="5788152"/>
            <a:ext cx="356425"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Ellipse 24"/>
          <p:cNvSpPr/>
          <p:nvPr/>
        </p:nvSpPr>
        <p:spPr>
          <a:xfrm>
            <a:off x="2475177" y="4495800"/>
            <a:ext cx="475234"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Espace réservé du numéro de diapositive 28"/>
          <p:cNvSpPr>
            <a:spLocks noGrp="1"/>
          </p:cNvSpPr>
          <p:nvPr>
            <p:ph type="sldNum" sz="quarter" idx="12"/>
          </p:nvPr>
        </p:nvSpPr>
        <p:spPr bwMode="auto">
          <a:xfrm>
            <a:off x="1722287" y="4928702"/>
            <a:ext cx="792057" cy="517524"/>
          </a:xfrm>
        </p:spPr>
        <p:txBody>
          <a:bodyPr/>
          <a:lstStyle/>
          <a:p>
            <a:fld id="{0EC9AAF0-7CBA-4221-A4C8-2F7A05441C9D}" type="slidenum">
              <a:rPr lang="fr-FR" smtClean="0"/>
              <a:pPr/>
              <a:t>‹#›</a:t>
            </a:fld>
            <a:endParaRPr lang="fr-FR"/>
          </a:p>
        </p:txBody>
      </p:sp>
    </p:spTree>
  </p:cSld>
  <p:clrMapOvr>
    <a:overrideClrMapping bg1="lt1" tx1="dk1" bg2="lt2" tx2="dk2" accent1="accent1" accent2="accent2" accent3="accent3" accent4="accent4" accent5="accent5" accent6="accent6" hlink="hlink" folHlink="folHlink"/>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p:txBody>
          <a:bodyPr vert="eaVer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97A3C7A9-4959-4D6F-9050-84991FCBBBEA}" type="datetimeFigureOut">
              <a:rPr lang="fr-FR" smtClean="0"/>
              <a:pPr/>
              <a:t>22/05/2017</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0EC9AAF0-7CBA-4221-A4C8-2F7A05441C9D}" type="slidenum">
              <a:rPr lang="fr-FR" smtClean="0"/>
              <a:pPr/>
              <a:t>‹#›</a:t>
            </a:fld>
            <a:endParaRPr lang="fr-FR"/>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613617" y="274641"/>
            <a:ext cx="2178156" cy="5851525"/>
          </a:xfrm>
        </p:spPr>
        <p:txBody>
          <a:bodyPr vert="eaVert"/>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a:xfrm>
            <a:off x="594043" y="274640"/>
            <a:ext cx="7821560" cy="5851525"/>
          </a:xfrm>
        </p:spPr>
        <p:txBody>
          <a:bodyPr vert="eaVer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97A3C7A9-4959-4D6F-9050-84991FCBBBEA}" type="datetimeFigureOut">
              <a:rPr lang="fr-FR" smtClean="0"/>
              <a:pPr/>
              <a:t>22/05/2017</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0EC9AAF0-7CBA-4221-A4C8-2F7A05441C9D}" type="slidenum">
              <a:rPr lang="fr-FR" smtClean="0"/>
              <a:pPr/>
              <a:t>‹#›</a:t>
            </a:fld>
            <a:endParaRPr lang="fr-FR"/>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8" name="Espace réservé du contenu 7"/>
          <p:cNvSpPr>
            <a:spLocks noGrp="1"/>
          </p:cNvSpPr>
          <p:nvPr>
            <p:ph sz="quarter" idx="1"/>
          </p:nvPr>
        </p:nvSpPr>
        <p:spPr>
          <a:xfrm>
            <a:off x="594043" y="1600200"/>
            <a:ext cx="9702694" cy="4873752"/>
          </a:xfrm>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7" name="Espace réservé de la date 6"/>
          <p:cNvSpPr>
            <a:spLocks noGrp="1"/>
          </p:cNvSpPr>
          <p:nvPr>
            <p:ph type="dt" sz="half" idx="14"/>
          </p:nvPr>
        </p:nvSpPr>
        <p:spPr/>
        <p:txBody>
          <a:bodyPr rtlCol="0"/>
          <a:lstStyle/>
          <a:p>
            <a:fld id="{97A3C7A9-4959-4D6F-9050-84991FCBBBEA}" type="datetimeFigureOut">
              <a:rPr lang="fr-FR" smtClean="0"/>
              <a:pPr/>
              <a:t>22/05/2017</a:t>
            </a:fld>
            <a:endParaRPr lang="fr-FR"/>
          </a:p>
        </p:txBody>
      </p:sp>
      <p:sp>
        <p:nvSpPr>
          <p:cNvPr id="9" name="Espace réservé du numéro de diapositive 8"/>
          <p:cNvSpPr>
            <a:spLocks noGrp="1"/>
          </p:cNvSpPr>
          <p:nvPr>
            <p:ph type="sldNum" sz="quarter" idx="15"/>
          </p:nvPr>
        </p:nvSpPr>
        <p:spPr/>
        <p:txBody>
          <a:bodyPr rtlCol="0"/>
          <a:lstStyle/>
          <a:p>
            <a:fld id="{0EC9AAF0-7CBA-4221-A4C8-2F7A05441C9D}" type="slidenum">
              <a:rPr lang="fr-FR" smtClean="0"/>
              <a:pPr/>
              <a:t>‹#›</a:t>
            </a:fld>
            <a:endParaRPr lang="fr-FR"/>
          </a:p>
        </p:txBody>
      </p:sp>
      <p:sp>
        <p:nvSpPr>
          <p:cNvPr id="10" name="Espace réservé du pied de page 9"/>
          <p:cNvSpPr>
            <a:spLocks noGrp="1"/>
          </p:cNvSpPr>
          <p:nvPr>
            <p:ph type="ftr" sz="quarter" idx="16"/>
          </p:nvPr>
        </p:nvSpPr>
        <p:spPr/>
        <p:txBody>
          <a:bodyPr rtlCol="0"/>
          <a:lstStyle/>
          <a:p>
            <a:endParaRPr lang="fr-FR"/>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bg>
      <p:bgRef idx="1001">
        <a:schemeClr val="bg2"/>
      </p:bgRef>
    </p:bg>
    <p:spTree>
      <p:nvGrpSpPr>
        <p:cNvPr id="1" name=""/>
        <p:cNvGrpSpPr/>
        <p:nvPr/>
      </p:nvGrpSpPr>
      <p:grpSpPr>
        <a:xfrm>
          <a:off x="0" y="0"/>
          <a:ext cx="0" cy="0"/>
          <a:chOff x="0" y="0"/>
          <a:chExt cx="0" cy="0"/>
        </a:xfrm>
      </p:grpSpPr>
      <p:sp>
        <p:nvSpPr>
          <p:cNvPr id="2" name="Titre 1"/>
          <p:cNvSpPr>
            <a:spLocks noGrp="1"/>
          </p:cNvSpPr>
          <p:nvPr>
            <p:ph type="title"/>
          </p:nvPr>
        </p:nvSpPr>
        <p:spPr>
          <a:xfrm>
            <a:off x="2970213" y="2895600"/>
            <a:ext cx="8019574" cy="2053590"/>
          </a:xfrm>
        </p:spPr>
        <p:txBody>
          <a:bodyPr/>
          <a:lstStyle>
            <a:lvl1pPr algn="l">
              <a:buNone/>
              <a:defRPr sz="3000" b="1" cap="small" baseline="0"/>
            </a:lvl1pPr>
          </a:lstStyle>
          <a:p>
            <a:r>
              <a:rPr kumimoji="0" lang="fr-FR" smtClean="0"/>
              <a:t>Cliquez pour modifier le style du titre</a:t>
            </a:r>
            <a:endParaRPr kumimoji="0" lang="en-US"/>
          </a:p>
        </p:txBody>
      </p:sp>
      <p:sp>
        <p:nvSpPr>
          <p:cNvPr id="3" name="Espace réservé du texte 2"/>
          <p:cNvSpPr>
            <a:spLocks noGrp="1"/>
          </p:cNvSpPr>
          <p:nvPr>
            <p:ph type="body" idx="1"/>
          </p:nvPr>
        </p:nvSpPr>
        <p:spPr>
          <a:xfrm>
            <a:off x="2970213" y="5010150"/>
            <a:ext cx="8019574"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fr-FR" smtClean="0"/>
              <a:t>Cliquez pour modifier les styles du texte du masque</a:t>
            </a:r>
          </a:p>
        </p:txBody>
      </p:sp>
      <p:sp>
        <p:nvSpPr>
          <p:cNvPr id="4" name="Espace réservé de la date 3"/>
          <p:cNvSpPr>
            <a:spLocks noGrp="1"/>
          </p:cNvSpPr>
          <p:nvPr>
            <p:ph type="dt" sz="half" idx="10"/>
          </p:nvPr>
        </p:nvSpPr>
        <p:spPr bwMode="auto">
          <a:xfrm rot="5400000">
            <a:off x="10428948" y="1113414"/>
            <a:ext cx="2286000" cy="495036"/>
          </a:xfrm>
        </p:spPr>
        <p:txBody>
          <a:bodyPr/>
          <a:lstStyle/>
          <a:p>
            <a:fld id="{97A3C7A9-4959-4D6F-9050-84991FCBBBEA}" type="datetimeFigureOut">
              <a:rPr lang="fr-FR" smtClean="0"/>
              <a:pPr/>
              <a:t>22/05/2017</a:t>
            </a:fld>
            <a:endParaRPr lang="fr-FR"/>
          </a:p>
        </p:txBody>
      </p:sp>
      <p:sp>
        <p:nvSpPr>
          <p:cNvPr id="5" name="Espace réservé du pied de page 4"/>
          <p:cNvSpPr>
            <a:spLocks noGrp="1"/>
          </p:cNvSpPr>
          <p:nvPr>
            <p:ph type="ftr" sz="quarter" idx="11"/>
          </p:nvPr>
        </p:nvSpPr>
        <p:spPr bwMode="auto">
          <a:xfrm rot="5400000">
            <a:off x="9743148" y="4121334"/>
            <a:ext cx="3657600" cy="498996"/>
          </a:xfrm>
        </p:spPr>
        <p:txBody>
          <a:bodyPr/>
          <a:lstStyle/>
          <a:p>
            <a:endParaRPr lang="fr-FR"/>
          </a:p>
        </p:txBody>
      </p:sp>
      <p:sp>
        <p:nvSpPr>
          <p:cNvPr id="9" name="Rectangle 8"/>
          <p:cNvSpPr/>
          <p:nvPr/>
        </p:nvSpPr>
        <p:spPr bwMode="auto">
          <a:xfrm>
            <a:off x="495036" y="0"/>
            <a:ext cx="792057"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359046" y="0"/>
            <a:ext cx="135990"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1287092" y="0"/>
            <a:ext cx="236307"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482924" y="0"/>
            <a:ext cx="299204"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Connecteur droit 12"/>
          <p:cNvSpPr>
            <a:spLocks noChangeShapeType="1"/>
          </p:cNvSpPr>
          <p:nvPr/>
        </p:nvSpPr>
        <p:spPr bwMode="auto">
          <a:xfrm>
            <a:off x="138173"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Connecteur droit 13"/>
          <p:cNvSpPr>
            <a:spLocks noChangeShapeType="1"/>
          </p:cNvSpPr>
          <p:nvPr/>
        </p:nvSpPr>
        <p:spPr bwMode="auto">
          <a:xfrm>
            <a:off x="1188085"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Connecteur droit 14"/>
          <p:cNvSpPr>
            <a:spLocks noChangeShapeType="1"/>
          </p:cNvSpPr>
          <p:nvPr/>
        </p:nvSpPr>
        <p:spPr bwMode="auto">
          <a:xfrm>
            <a:off x="110975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Connecteur droit 15"/>
          <p:cNvSpPr>
            <a:spLocks noChangeShapeType="1"/>
          </p:cNvSpPr>
          <p:nvPr/>
        </p:nvSpPr>
        <p:spPr bwMode="auto">
          <a:xfrm>
            <a:off x="2243433"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Connecteur droit 16"/>
          <p:cNvSpPr>
            <a:spLocks noChangeShapeType="1"/>
          </p:cNvSpPr>
          <p:nvPr/>
        </p:nvSpPr>
        <p:spPr bwMode="auto">
          <a:xfrm>
            <a:off x="1386099"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584114" y="0"/>
            <a:ext cx="99007"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Ellipse 18"/>
          <p:cNvSpPr/>
          <p:nvPr/>
        </p:nvSpPr>
        <p:spPr bwMode="auto">
          <a:xfrm>
            <a:off x="792057" y="3429000"/>
            <a:ext cx="168312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Ellipse 19"/>
          <p:cNvSpPr/>
          <p:nvPr/>
        </p:nvSpPr>
        <p:spPr bwMode="auto">
          <a:xfrm>
            <a:off x="1721196" y="4866752"/>
            <a:ext cx="833405"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Ellipse 20"/>
          <p:cNvSpPr/>
          <p:nvPr/>
        </p:nvSpPr>
        <p:spPr bwMode="auto">
          <a:xfrm>
            <a:off x="1417646" y="5500632"/>
            <a:ext cx="178213"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Ellipse 21"/>
          <p:cNvSpPr/>
          <p:nvPr/>
        </p:nvSpPr>
        <p:spPr bwMode="auto">
          <a:xfrm>
            <a:off x="2162316" y="5791200"/>
            <a:ext cx="356425"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Ellipse 22"/>
          <p:cNvSpPr/>
          <p:nvPr/>
        </p:nvSpPr>
        <p:spPr bwMode="auto">
          <a:xfrm>
            <a:off x="2441448" y="4479888"/>
            <a:ext cx="475234"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Connecteur droit 25"/>
          <p:cNvSpPr>
            <a:spLocks noChangeShapeType="1"/>
          </p:cNvSpPr>
          <p:nvPr/>
        </p:nvSpPr>
        <p:spPr bwMode="auto">
          <a:xfrm>
            <a:off x="11821009"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Espace réservé du numéro de diapositive 5"/>
          <p:cNvSpPr>
            <a:spLocks noGrp="1"/>
          </p:cNvSpPr>
          <p:nvPr>
            <p:ph type="sldNum" sz="quarter" idx="12"/>
          </p:nvPr>
        </p:nvSpPr>
        <p:spPr bwMode="auto">
          <a:xfrm>
            <a:off x="1741870" y="4928702"/>
            <a:ext cx="792057" cy="517524"/>
          </a:xfrm>
        </p:spPr>
        <p:txBody>
          <a:bodyPr/>
          <a:lstStyle/>
          <a:p>
            <a:fld id="{0EC9AAF0-7CBA-4221-A4C8-2F7A05441C9D}" type="slidenum">
              <a:rPr lang="fr-FR" smtClean="0"/>
              <a:pPr/>
              <a:t>‹#›</a:t>
            </a:fld>
            <a:endParaRPr lang="fr-FR"/>
          </a:p>
        </p:txBody>
      </p:sp>
    </p:spTree>
  </p:cSld>
  <p:clrMapOvr>
    <a:overrideClrMapping bg1="dk1" tx1="lt1" bg2="dk2" tx2="lt2" accent1="accent1" accent2="accent2" accent3="accent3" accent4="accent4" accent5="accent5" accent6="accent6" hlink="hlink" folHlink="folHlink"/>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5" name="Espace réservé de la date 4"/>
          <p:cNvSpPr>
            <a:spLocks noGrp="1"/>
          </p:cNvSpPr>
          <p:nvPr>
            <p:ph type="dt" sz="half" idx="10"/>
          </p:nvPr>
        </p:nvSpPr>
        <p:spPr/>
        <p:txBody>
          <a:bodyPr/>
          <a:lstStyle/>
          <a:p>
            <a:fld id="{97A3C7A9-4959-4D6F-9050-84991FCBBBEA}" type="datetimeFigureOut">
              <a:rPr lang="fr-FR" smtClean="0"/>
              <a:pPr/>
              <a:t>22/05/2017</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0EC9AAF0-7CBA-4221-A4C8-2F7A05441C9D}" type="slidenum">
              <a:rPr lang="fr-FR" smtClean="0"/>
              <a:pPr/>
              <a:t>‹#›</a:t>
            </a:fld>
            <a:endParaRPr lang="fr-FR"/>
          </a:p>
        </p:txBody>
      </p:sp>
      <p:sp>
        <p:nvSpPr>
          <p:cNvPr id="9" name="Espace réservé du contenu 8"/>
          <p:cNvSpPr>
            <a:spLocks noGrp="1"/>
          </p:cNvSpPr>
          <p:nvPr>
            <p:ph sz="quarter" idx="1"/>
          </p:nvPr>
        </p:nvSpPr>
        <p:spPr>
          <a:xfrm>
            <a:off x="594043" y="1600200"/>
            <a:ext cx="4752340" cy="4572000"/>
          </a:xfrm>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11" name="Espace réservé du contenu 10"/>
          <p:cNvSpPr>
            <a:spLocks noGrp="1"/>
          </p:cNvSpPr>
          <p:nvPr>
            <p:ph sz="quarter" idx="2"/>
          </p:nvPr>
        </p:nvSpPr>
        <p:spPr>
          <a:xfrm>
            <a:off x="5548357" y="1600200"/>
            <a:ext cx="4752340" cy="4572000"/>
          </a:xfrm>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594043" y="273050"/>
            <a:ext cx="9801701" cy="1143000"/>
          </a:xfrm>
        </p:spPr>
        <p:txBody>
          <a:bodyPr anchor="b"/>
          <a:lstStyle>
            <a:lvl1pPr>
              <a:defRPr/>
            </a:lvl1pPr>
          </a:lstStyle>
          <a:p>
            <a:r>
              <a:rPr kumimoji="0" lang="fr-FR" smtClean="0"/>
              <a:t>Cliquez pour modifier le style du titre</a:t>
            </a:r>
            <a:endParaRPr kumimoji="0" lang="en-US"/>
          </a:p>
        </p:txBody>
      </p:sp>
      <p:sp>
        <p:nvSpPr>
          <p:cNvPr id="7" name="Espace réservé de la date 6"/>
          <p:cNvSpPr>
            <a:spLocks noGrp="1"/>
          </p:cNvSpPr>
          <p:nvPr>
            <p:ph type="dt" sz="half" idx="10"/>
          </p:nvPr>
        </p:nvSpPr>
        <p:spPr/>
        <p:txBody>
          <a:bodyPr/>
          <a:lstStyle/>
          <a:p>
            <a:fld id="{97A3C7A9-4959-4D6F-9050-84991FCBBBEA}" type="datetimeFigureOut">
              <a:rPr lang="fr-FR" smtClean="0"/>
              <a:pPr/>
              <a:t>22/05/2017</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0EC9AAF0-7CBA-4221-A4C8-2F7A05441C9D}" type="slidenum">
              <a:rPr lang="fr-FR" smtClean="0"/>
              <a:pPr/>
              <a:t>‹#›</a:t>
            </a:fld>
            <a:endParaRPr lang="fr-FR"/>
          </a:p>
        </p:txBody>
      </p:sp>
      <p:sp>
        <p:nvSpPr>
          <p:cNvPr id="11" name="Espace réservé du contenu 10"/>
          <p:cNvSpPr>
            <a:spLocks noGrp="1"/>
          </p:cNvSpPr>
          <p:nvPr>
            <p:ph sz="quarter" idx="2"/>
          </p:nvPr>
        </p:nvSpPr>
        <p:spPr>
          <a:xfrm>
            <a:off x="594043" y="2362200"/>
            <a:ext cx="4752340" cy="3886200"/>
          </a:xfrm>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13" name="Espace réservé du contenu 12"/>
          <p:cNvSpPr>
            <a:spLocks noGrp="1"/>
          </p:cNvSpPr>
          <p:nvPr>
            <p:ph sz="quarter" idx="4"/>
          </p:nvPr>
        </p:nvSpPr>
        <p:spPr>
          <a:xfrm>
            <a:off x="5680531" y="2362200"/>
            <a:ext cx="4752340" cy="3886200"/>
          </a:xfrm>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12" name="Espace réservé du texte 11"/>
          <p:cNvSpPr>
            <a:spLocks noGrp="1"/>
          </p:cNvSpPr>
          <p:nvPr>
            <p:ph type="body" sz="quarter" idx="1"/>
          </p:nvPr>
        </p:nvSpPr>
        <p:spPr>
          <a:xfrm>
            <a:off x="594043" y="1569720"/>
            <a:ext cx="475234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fr-FR" smtClean="0"/>
              <a:t>Cliquez pour modifier les styles du texte du masque</a:t>
            </a:r>
          </a:p>
        </p:txBody>
      </p:sp>
      <p:sp>
        <p:nvSpPr>
          <p:cNvPr id="14" name="Espace réservé du texte 13"/>
          <p:cNvSpPr>
            <a:spLocks noGrp="1"/>
          </p:cNvSpPr>
          <p:nvPr>
            <p:ph type="body" sz="quarter" idx="3"/>
          </p:nvPr>
        </p:nvSpPr>
        <p:spPr>
          <a:xfrm>
            <a:off x="5643404" y="1569720"/>
            <a:ext cx="475234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fr-FR" smtClean="0"/>
              <a:t>Cliquez pour modifier les styles du texte du masque</a:t>
            </a:r>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6" name="Espace réservé de la date 5"/>
          <p:cNvSpPr>
            <a:spLocks noGrp="1"/>
          </p:cNvSpPr>
          <p:nvPr>
            <p:ph type="dt" sz="half" idx="10"/>
          </p:nvPr>
        </p:nvSpPr>
        <p:spPr/>
        <p:txBody>
          <a:bodyPr rtlCol="0"/>
          <a:lstStyle/>
          <a:p>
            <a:fld id="{97A3C7A9-4959-4D6F-9050-84991FCBBBEA}" type="datetimeFigureOut">
              <a:rPr lang="fr-FR" smtClean="0"/>
              <a:pPr/>
              <a:t>22/05/2017</a:t>
            </a:fld>
            <a:endParaRPr lang="fr-FR"/>
          </a:p>
        </p:txBody>
      </p:sp>
      <p:sp>
        <p:nvSpPr>
          <p:cNvPr id="7" name="Espace réservé du numéro de diapositive 6"/>
          <p:cNvSpPr>
            <a:spLocks noGrp="1"/>
          </p:cNvSpPr>
          <p:nvPr>
            <p:ph type="sldNum" sz="quarter" idx="11"/>
          </p:nvPr>
        </p:nvSpPr>
        <p:spPr/>
        <p:txBody>
          <a:bodyPr rtlCol="0"/>
          <a:lstStyle/>
          <a:p>
            <a:fld id="{0EC9AAF0-7CBA-4221-A4C8-2F7A05441C9D}" type="slidenum">
              <a:rPr lang="fr-FR" smtClean="0"/>
              <a:pPr/>
              <a:t>‹#›</a:t>
            </a:fld>
            <a:endParaRPr lang="fr-FR"/>
          </a:p>
        </p:txBody>
      </p:sp>
      <p:sp>
        <p:nvSpPr>
          <p:cNvPr id="8" name="Espace réservé du pied de page 7"/>
          <p:cNvSpPr>
            <a:spLocks noGrp="1"/>
          </p:cNvSpPr>
          <p:nvPr>
            <p:ph type="ftr" sz="quarter" idx="12"/>
          </p:nvPr>
        </p:nvSpPr>
        <p:spPr/>
        <p:txBody>
          <a:bodyPr rtlCol="0"/>
          <a:lstStyle/>
          <a:p>
            <a:endParaRPr lang="fr-FR"/>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97A3C7A9-4959-4D6F-9050-84991FCBBBEA}" type="datetimeFigureOut">
              <a:rPr lang="fr-FR" smtClean="0"/>
              <a:pPr/>
              <a:t>22/05/2017</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0EC9AAF0-7CBA-4221-A4C8-2F7A05441C9D}" type="slidenum">
              <a:rPr lang="fr-FR" smtClean="0"/>
              <a:pPr/>
              <a:t>‹#›</a:t>
            </a:fld>
            <a:endParaRPr lang="fr-FR"/>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bg>
      <p:bgRef idx="1001">
        <a:schemeClr val="bg1"/>
      </p:bgRef>
    </p:bg>
    <p:spTree>
      <p:nvGrpSpPr>
        <p:cNvPr id="1" name=""/>
        <p:cNvGrpSpPr/>
        <p:nvPr/>
      </p:nvGrpSpPr>
      <p:grpSpPr>
        <a:xfrm>
          <a:off x="0" y="0"/>
          <a:ext cx="0" cy="0"/>
          <a:chOff x="0" y="0"/>
          <a:chExt cx="0" cy="0"/>
        </a:xfrm>
      </p:grpSpPr>
      <p:sp>
        <p:nvSpPr>
          <p:cNvPr id="10" name="Connecteur droit 9"/>
          <p:cNvSpPr>
            <a:spLocks noChangeShapeType="1"/>
          </p:cNvSpPr>
          <p:nvPr/>
        </p:nvSpPr>
        <p:spPr bwMode="auto">
          <a:xfrm>
            <a:off x="11385814"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re 1"/>
          <p:cNvSpPr>
            <a:spLocks noGrp="1"/>
          </p:cNvSpPr>
          <p:nvPr>
            <p:ph type="title"/>
          </p:nvPr>
        </p:nvSpPr>
        <p:spPr>
          <a:xfrm rot="5400000">
            <a:off x="5325277" y="3131980"/>
            <a:ext cx="6309360" cy="594043"/>
          </a:xfrm>
        </p:spPr>
        <p:txBody>
          <a:bodyPr anchor="b"/>
          <a:lstStyle>
            <a:lvl1pPr algn="l">
              <a:buNone/>
              <a:defRPr sz="2000" b="1" cap="small" baseline="0"/>
            </a:lvl1pPr>
          </a:lstStyle>
          <a:p>
            <a:r>
              <a:rPr kumimoji="0" lang="fr-FR" smtClean="0"/>
              <a:t>Cliquez pour modifier le style du titre</a:t>
            </a:r>
            <a:endParaRPr kumimoji="0" lang="en-US"/>
          </a:p>
        </p:txBody>
      </p:sp>
      <p:sp>
        <p:nvSpPr>
          <p:cNvPr id="3" name="Espace réservé du texte 2"/>
          <p:cNvSpPr>
            <a:spLocks noGrp="1"/>
          </p:cNvSpPr>
          <p:nvPr>
            <p:ph type="body" idx="2"/>
          </p:nvPr>
        </p:nvSpPr>
        <p:spPr>
          <a:xfrm>
            <a:off x="8851233" y="274320"/>
            <a:ext cx="1984102"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fr-FR" smtClean="0"/>
              <a:t>Cliquez pour modifier les styles du texte du masque</a:t>
            </a:r>
          </a:p>
        </p:txBody>
      </p:sp>
      <p:sp>
        <p:nvSpPr>
          <p:cNvPr id="8" name="Connecteur droit 7"/>
          <p:cNvSpPr>
            <a:spLocks noChangeShapeType="1"/>
          </p:cNvSpPr>
          <p:nvPr/>
        </p:nvSpPr>
        <p:spPr bwMode="auto">
          <a:xfrm>
            <a:off x="8118581"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Connecteur droit 8"/>
          <p:cNvSpPr>
            <a:spLocks noChangeShapeType="1"/>
          </p:cNvSpPr>
          <p:nvPr/>
        </p:nvSpPr>
        <p:spPr bwMode="auto">
          <a:xfrm>
            <a:off x="8045685"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Connecteur droit 10"/>
          <p:cNvSpPr>
            <a:spLocks noChangeShapeType="1"/>
          </p:cNvSpPr>
          <p:nvPr/>
        </p:nvSpPr>
        <p:spPr bwMode="auto">
          <a:xfrm>
            <a:off x="11682836"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11484822" y="0"/>
            <a:ext cx="396029"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Connecteur droit 12"/>
          <p:cNvSpPr>
            <a:spLocks noChangeShapeType="1"/>
          </p:cNvSpPr>
          <p:nvPr/>
        </p:nvSpPr>
        <p:spPr bwMode="auto">
          <a:xfrm>
            <a:off x="11583829"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Ellipse 13"/>
          <p:cNvSpPr/>
          <p:nvPr/>
        </p:nvSpPr>
        <p:spPr>
          <a:xfrm>
            <a:off x="10597719" y="5715000"/>
            <a:ext cx="712851"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Espace réservé du contenu 17"/>
          <p:cNvSpPr>
            <a:spLocks noGrp="1"/>
          </p:cNvSpPr>
          <p:nvPr>
            <p:ph sz="quarter" idx="1"/>
          </p:nvPr>
        </p:nvSpPr>
        <p:spPr>
          <a:xfrm>
            <a:off x="396029" y="274320"/>
            <a:ext cx="7326524" cy="6327648"/>
          </a:xfrm>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21" name="Espace réservé de la date 20"/>
          <p:cNvSpPr>
            <a:spLocks noGrp="1"/>
          </p:cNvSpPr>
          <p:nvPr>
            <p:ph type="dt" sz="half" idx="14"/>
          </p:nvPr>
        </p:nvSpPr>
        <p:spPr/>
        <p:txBody>
          <a:bodyPr rtlCol="0"/>
          <a:lstStyle/>
          <a:p>
            <a:fld id="{97A3C7A9-4959-4D6F-9050-84991FCBBBEA}" type="datetimeFigureOut">
              <a:rPr lang="fr-FR" smtClean="0"/>
              <a:pPr/>
              <a:t>22/05/2017</a:t>
            </a:fld>
            <a:endParaRPr lang="fr-FR"/>
          </a:p>
        </p:txBody>
      </p:sp>
      <p:sp>
        <p:nvSpPr>
          <p:cNvPr id="22" name="Espace réservé du numéro de diapositive 21"/>
          <p:cNvSpPr>
            <a:spLocks noGrp="1"/>
          </p:cNvSpPr>
          <p:nvPr>
            <p:ph type="sldNum" sz="quarter" idx="15"/>
          </p:nvPr>
        </p:nvSpPr>
        <p:spPr/>
        <p:txBody>
          <a:bodyPr rtlCol="0"/>
          <a:lstStyle/>
          <a:p>
            <a:fld id="{0EC9AAF0-7CBA-4221-A4C8-2F7A05441C9D}" type="slidenum">
              <a:rPr lang="fr-FR" smtClean="0"/>
              <a:pPr/>
              <a:t>‹#›</a:t>
            </a:fld>
            <a:endParaRPr lang="fr-FR"/>
          </a:p>
        </p:txBody>
      </p:sp>
      <p:sp>
        <p:nvSpPr>
          <p:cNvPr id="23" name="Espace réservé du pied de page 22"/>
          <p:cNvSpPr>
            <a:spLocks noGrp="1"/>
          </p:cNvSpPr>
          <p:nvPr>
            <p:ph type="ftr" sz="quarter" idx="16"/>
          </p:nvPr>
        </p:nvSpPr>
        <p:spPr/>
        <p:txBody>
          <a:bodyPr rtlCol="0"/>
          <a:lstStyle/>
          <a:p>
            <a:endParaRPr lang="fr-FR"/>
          </a:p>
        </p:txBody>
      </p:sp>
    </p:spTree>
  </p:cSld>
  <p:clrMapOvr>
    <a:overrideClrMapping bg1="lt1" tx1="dk1" bg2="lt2" tx2="dk2" accent1="accent1" accent2="accent2" accent3="accent3" accent4="accent4" accent5="accent5" accent6="accent6" hlink="hlink" folHlink="folHlink"/>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9" name="Connecteur droit 8"/>
          <p:cNvSpPr>
            <a:spLocks noChangeShapeType="1"/>
          </p:cNvSpPr>
          <p:nvPr/>
        </p:nvSpPr>
        <p:spPr bwMode="auto">
          <a:xfrm>
            <a:off x="11385814"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Ellipse 12"/>
          <p:cNvSpPr/>
          <p:nvPr/>
        </p:nvSpPr>
        <p:spPr>
          <a:xfrm>
            <a:off x="10597719" y="5715000"/>
            <a:ext cx="712851"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re 1"/>
          <p:cNvSpPr>
            <a:spLocks noGrp="1"/>
          </p:cNvSpPr>
          <p:nvPr>
            <p:ph type="title"/>
          </p:nvPr>
        </p:nvSpPr>
        <p:spPr>
          <a:xfrm rot="5400000">
            <a:off x="5297059" y="3131980"/>
            <a:ext cx="6309360" cy="594043"/>
          </a:xfrm>
        </p:spPr>
        <p:txBody>
          <a:bodyPr anchor="b"/>
          <a:lstStyle>
            <a:lvl1pPr algn="l">
              <a:buNone/>
              <a:defRPr sz="2000" b="1"/>
            </a:lvl1pPr>
          </a:lstStyle>
          <a:p>
            <a:r>
              <a:rPr kumimoji="0" lang="fr-FR" smtClean="0"/>
              <a:t>Cliquez pour modifier le style du titre</a:t>
            </a:r>
            <a:endParaRPr kumimoji="0" lang="en-US"/>
          </a:p>
        </p:txBody>
      </p:sp>
      <p:sp>
        <p:nvSpPr>
          <p:cNvPr id="3" name="Espace réservé pour une image  2"/>
          <p:cNvSpPr>
            <a:spLocks noGrp="1"/>
          </p:cNvSpPr>
          <p:nvPr>
            <p:ph type="pic" idx="1"/>
          </p:nvPr>
        </p:nvSpPr>
        <p:spPr>
          <a:xfrm>
            <a:off x="0" y="0"/>
            <a:ext cx="8019574"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fr-FR" smtClean="0"/>
              <a:t>Cliquez sur l'icône pour ajouter une image</a:t>
            </a:r>
            <a:endParaRPr kumimoji="0" lang="en-US" dirty="0"/>
          </a:p>
        </p:txBody>
      </p:sp>
      <p:sp>
        <p:nvSpPr>
          <p:cNvPr id="4" name="Espace réservé du texte 3"/>
          <p:cNvSpPr>
            <a:spLocks noGrp="1"/>
          </p:cNvSpPr>
          <p:nvPr>
            <p:ph type="body" sz="half" idx="2"/>
          </p:nvPr>
        </p:nvSpPr>
        <p:spPr>
          <a:xfrm>
            <a:off x="8790839" y="264795"/>
            <a:ext cx="1980142"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fr-FR" smtClean="0"/>
              <a:t>Cliquez pour modifier les styles du texte du masque</a:t>
            </a:r>
          </a:p>
        </p:txBody>
      </p:sp>
      <p:sp>
        <p:nvSpPr>
          <p:cNvPr id="10" name="Connecteur droit 9"/>
          <p:cNvSpPr>
            <a:spLocks noChangeShapeType="1"/>
          </p:cNvSpPr>
          <p:nvPr/>
        </p:nvSpPr>
        <p:spPr bwMode="auto">
          <a:xfrm>
            <a:off x="11682836"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11484822" y="0"/>
            <a:ext cx="396029"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necteur droit 11"/>
          <p:cNvSpPr>
            <a:spLocks noChangeShapeType="1"/>
          </p:cNvSpPr>
          <p:nvPr/>
        </p:nvSpPr>
        <p:spPr bwMode="auto">
          <a:xfrm>
            <a:off x="11583829"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Connecteur droit 18"/>
          <p:cNvSpPr>
            <a:spLocks noChangeShapeType="1"/>
          </p:cNvSpPr>
          <p:nvPr/>
        </p:nvSpPr>
        <p:spPr bwMode="auto">
          <a:xfrm>
            <a:off x="8118581"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Connecteur droit 19"/>
          <p:cNvSpPr>
            <a:spLocks noChangeShapeType="1"/>
          </p:cNvSpPr>
          <p:nvPr/>
        </p:nvSpPr>
        <p:spPr bwMode="auto">
          <a:xfrm>
            <a:off x="8045685"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Espace réservé de la date 16"/>
          <p:cNvSpPr>
            <a:spLocks noGrp="1"/>
          </p:cNvSpPr>
          <p:nvPr>
            <p:ph type="dt" sz="half" idx="10"/>
          </p:nvPr>
        </p:nvSpPr>
        <p:spPr/>
        <p:txBody>
          <a:bodyPr rtlCol="0"/>
          <a:lstStyle/>
          <a:p>
            <a:fld id="{97A3C7A9-4959-4D6F-9050-84991FCBBBEA}" type="datetimeFigureOut">
              <a:rPr lang="fr-FR" smtClean="0"/>
              <a:pPr/>
              <a:t>22/05/2017</a:t>
            </a:fld>
            <a:endParaRPr lang="fr-FR"/>
          </a:p>
        </p:txBody>
      </p:sp>
      <p:sp>
        <p:nvSpPr>
          <p:cNvPr id="18" name="Espace réservé du numéro de diapositive 17"/>
          <p:cNvSpPr>
            <a:spLocks noGrp="1"/>
          </p:cNvSpPr>
          <p:nvPr>
            <p:ph type="sldNum" sz="quarter" idx="11"/>
          </p:nvPr>
        </p:nvSpPr>
        <p:spPr/>
        <p:txBody>
          <a:bodyPr rtlCol="0"/>
          <a:lstStyle/>
          <a:p>
            <a:fld id="{0EC9AAF0-7CBA-4221-A4C8-2F7A05441C9D}" type="slidenum">
              <a:rPr lang="fr-FR" smtClean="0"/>
              <a:pPr/>
              <a:t>‹#›</a:t>
            </a:fld>
            <a:endParaRPr lang="fr-FR"/>
          </a:p>
        </p:txBody>
      </p:sp>
      <p:sp>
        <p:nvSpPr>
          <p:cNvPr id="21" name="Espace réservé du pied de page 20"/>
          <p:cNvSpPr>
            <a:spLocks noGrp="1"/>
          </p:cNvSpPr>
          <p:nvPr>
            <p:ph type="ftr" sz="quarter" idx="12"/>
          </p:nvPr>
        </p:nvSpPr>
        <p:spPr/>
        <p:txBody>
          <a:bodyPr rtlCol="0"/>
          <a:lstStyle/>
          <a:p>
            <a:endParaRPr lang="fr-FR"/>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Connecteur droit 15"/>
          <p:cNvSpPr>
            <a:spLocks noChangeShapeType="1"/>
          </p:cNvSpPr>
          <p:nvPr/>
        </p:nvSpPr>
        <p:spPr bwMode="auto">
          <a:xfrm>
            <a:off x="11385814"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Espace réservé du titre 21"/>
          <p:cNvSpPr>
            <a:spLocks noGrp="1"/>
          </p:cNvSpPr>
          <p:nvPr>
            <p:ph type="title"/>
          </p:nvPr>
        </p:nvSpPr>
        <p:spPr>
          <a:xfrm>
            <a:off x="594043" y="274638"/>
            <a:ext cx="9702694" cy="1143000"/>
          </a:xfrm>
          <a:prstGeom prst="rect">
            <a:avLst/>
          </a:prstGeom>
        </p:spPr>
        <p:txBody>
          <a:bodyPr vert="horz" anchor="b">
            <a:normAutofit/>
          </a:bodyPr>
          <a:lstStyle/>
          <a:p>
            <a:r>
              <a:rPr kumimoji="0" lang="fr-FR" smtClean="0"/>
              <a:t>Cliquez pour modifier le style du titre</a:t>
            </a:r>
            <a:endParaRPr kumimoji="0" lang="en-US"/>
          </a:p>
        </p:txBody>
      </p:sp>
      <p:sp>
        <p:nvSpPr>
          <p:cNvPr id="13" name="Espace réservé du texte 12"/>
          <p:cNvSpPr>
            <a:spLocks noGrp="1"/>
          </p:cNvSpPr>
          <p:nvPr>
            <p:ph type="body" idx="1"/>
          </p:nvPr>
        </p:nvSpPr>
        <p:spPr>
          <a:xfrm>
            <a:off x="594043" y="1600200"/>
            <a:ext cx="9702694" cy="4873752"/>
          </a:xfrm>
          <a:prstGeom prst="rect">
            <a:avLst/>
          </a:prstGeom>
        </p:spPr>
        <p:txBody>
          <a:bodyPr vert="horz">
            <a:normAutofit/>
          </a:bodyPr>
          <a:lstStyle/>
          <a:p>
            <a:pPr lvl="0" eaLnBrk="1" latinLnBrk="0" hangingPunct="1"/>
            <a:r>
              <a:rPr kumimoji="0" lang="fr-FR" smtClean="0"/>
              <a:t>Cliquez pour modifier les styles du texte du masque</a:t>
            </a:r>
          </a:p>
          <a:p>
            <a:pPr lvl="1" eaLnBrk="1" latinLnBrk="0" hangingPunct="1"/>
            <a:r>
              <a:rPr kumimoji="0" lang="fr-FR" smtClean="0"/>
              <a:t>Deuxième niveau</a:t>
            </a:r>
          </a:p>
          <a:p>
            <a:pPr lvl="2" eaLnBrk="1" latinLnBrk="0" hangingPunct="1"/>
            <a:r>
              <a:rPr kumimoji="0" lang="fr-FR" smtClean="0"/>
              <a:t>Troisième niveau</a:t>
            </a:r>
          </a:p>
          <a:p>
            <a:pPr lvl="3" eaLnBrk="1" latinLnBrk="0" hangingPunct="1"/>
            <a:r>
              <a:rPr kumimoji="0" lang="fr-FR" smtClean="0"/>
              <a:t>Quatrième niveau</a:t>
            </a:r>
          </a:p>
          <a:p>
            <a:pPr lvl="4" eaLnBrk="1" latinLnBrk="0" hangingPunct="1"/>
            <a:r>
              <a:rPr kumimoji="0" lang="fr-FR" smtClean="0"/>
              <a:t>Cinquième niveau</a:t>
            </a:r>
            <a:endParaRPr kumimoji="0" lang="en-US"/>
          </a:p>
        </p:txBody>
      </p:sp>
      <p:sp>
        <p:nvSpPr>
          <p:cNvPr id="14" name="Espace réservé de la date 13"/>
          <p:cNvSpPr>
            <a:spLocks noGrp="1"/>
          </p:cNvSpPr>
          <p:nvPr>
            <p:ph type="dt" sz="half" idx="2"/>
          </p:nvPr>
        </p:nvSpPr>
        <p:spPr>
          <a:xfrm rot="5400000">
            <a:off x="10162159" y="1024377"/>
            <a:ext cx="2011680" cy="498996"/>
          </a:xfrm>
          <a:prstGeom prst="rect">
            <a:avLst/>
          </a:prstGeom>
        </p:spPr>
        <p:txBody>
          <a:bodyPr vert="horz" anchor="ctr" anchorCtr="0"/>
          <a:lstStyle>
            <a:lvl1pPr algn="r" eaLnBrk="1" latinLnBrk="0" hangingPunct="1">
              <a:defRPr kumimoji="0" sz="1200">
                <a:solidFill>
                  <a:schemeClr val="tx2"/>
                </a:solidFill>
              </a:defRPr>
            </a:lvl1pPr>
          </a:lstStyle>
          <a:p>
            <a:fld id="{97A3C7A9-4959-4D6F-9050-84991FCBBBEA}" type="datetimeFigureOut">
              <a:rPr lang="fr-FR" smtClean="0"/>
              <a:pPr/>
              <a:t>22/05/2017</a:t>
            </a:fld>
            <a:endParaRPr lang="fr-FR"/>
          </a:p>
        </p:txBody>
      </p:sp>
      <p:sp>
        <p:nvSpPr>
          <p:cNvPr id="3" name="Espace réservé du pied de page 2"/>
          <p:cNvSpPr>
            <a:spLocks noGrp="1"/>
          </p:cNvSpPr>
          <p:nvPr>
            <p:ph type="ftr" sz="quarter" idx="3"/>
          </p:nvPr>
        </p:nvSpPr>
        <p:spPr>
          <a:xfrm rot="5400000">
            <a:off x="9561337" y="3682503"/>
            <a:ext cx="3200400" cy="475234"/>
          </a:xfrm>
          <a:prstGeom prst="rect">
            <a:avLst/>
          </a:prstGeom>
        </p:spPr>
        <p:txBody>
          <a:bodyPr vert="horz" anchor="ctr" anchorCtr="0"/>
          <a:lstStyle>
            <a:lvl1pPr algn="l" eaLnBrk="1" latinLnBrk="0" hangingPunct="1">
              <a:defRPr kumimoji="0" sz="1200">
                <a:solidFill>
                  <a:schemeClr val="tx2"/>
                </a:solidFill>
              </a:defRPr>
            </a:lvl1pPr>
          </a:lstStyle>
          <a:p>
            <a:endParaRPr lang="fr-FR"/>
          </a:p>
        </p:txBody>
      </p:sp>
      <p:sp>
        <p:nvSpPr>
          <p:cNvPr id="7" name="Connecteur droit 6"/>
          <p:cNvSpPr>
            <a:spLocks noChangeShapeType="1"/>
          </p:cNvSpPr>
          <p:nvPr/>
        </p:nvSpPr>
        <p:spPr bwMode="auto">
          <a:xfrm>
            <a:off x="99007"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Connecteur droit 8"/>
          <p:cNvSpPr>
            <a:spLocks noChangeShapeType="1"/>
          </p:cNvSpPr>
          <p:nvPr/>
        </p:nvSpPr>
        <p:spPr bwMode="auto">
          <a:xfrm>
            <a:off x="11682836"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11484822" y="0"/>
            <a:ext cx="396029"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Connecteur droit 10"/>
          <p:cNvSpPr>
            <a:spLocks noChangeShapeType="1"/>
          </p:cNvSpPr>
          <p:nvPr/>
        </p:nvSpPr>
        <p:spPr bwMode="auto">
          <a:xfrm>
            <a:off x="11583829"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Ellipse 11"/>
          <p:cNvSpPr/>
          <p:nvPr/>
        </p:nvSpPr>
        <p:spPr>
          <a:xfrm>
            <a:off x="10597719" y="5715000"/>
            <a:ext cx="712851"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Espace réservé du numéro de diapositive 22"/>
          <p:cNvSpPr>
            <a:spLocks noGrp="1"/>
          </p:cNvSpPr>
          <p:nvPr>
            <p:ph type="sldNum" sz="quarter" idx="4"/>
          </p:nvPr>
        </p:nvSpPr>
        <p:spPr>
          <a:xfrm>
            <a:off x="10562076" y="5734050"/>
            <a:ext cx="792057" cy="521208"/>
          </a:xfrm>
          <a:prstGeom prst="rect">
            <a:avLst/>
          </a:prstGeom>
        </p:spPr>
        <p:txBody>
          <a:bodyPr vert="horz" anchor="ctr"/>
          <a:lstStyle>
            <a:lvl1pPr algn="ctr" eaLnBrk="1" latinLnBrk="0" hangingPunct="1">
              <a:defRPr kumimoji="0" sz="1400" b="1">
                <a:solidFill>
                  <a:srgbClr val="FFFFFF"/>
                </a:solidFill>
              </a:defRPr>
            </a:lvl1pPr>
          </a:lstStyle>
          <a:p>
            <a:fld id="{0EC9AAF0-7CBA-4221-A4C8-2F7A05441C9D}" type="slidenum">
              <a:rPr lang="fr-FR" smtClean="0"/>
              <a:pPr/>
              <a:t>‹#›</a:t>
            </a:fld>
            <a:endParaRPr lang="fr-FR"/>
          </a:p>
        </p:txBody>
      </p:sp>
    </p:spTree>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ransition/>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gif"/><Relationship Id="rId4" Type="http://schemas.openxmlformats.org/officeDocument/2006/relationships/image" Target="../media/image28.png"/></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2.xml"/><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diagramData" Target="../diagrams/data3.xml"/><Relationship Id="rId7" Type="http://schemas.openxmlformats.org/officeDocument/2006/relationships/image" Target="../media/image31.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34.jpeg"/><Relationship Id="rId4" Type="http://schemas.openxmlformats.org/officeDocument/2006/relationships/image" Target="../media/image33.jpe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diagramColors" Target="../diagrams/colors1.xml"/><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3.jpeg"/><Relationship Id="rId5" Type="http://schemas.openxmlformats.org/officeDocument/2006/relationships/image" Target="../media/image12.jpeg"/><Relationship Id="rId4" Type="http://schemas.openxmlformats.org/officeDocument/2006/relationships/image" Target="../media/image11.jpe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image" Target="../media/image25.png"/><Relationship Id="rId3" Type="http://schemas.openxmlformats.org/officeDocument/2006/relationships/image" Target="../media/image6.png"/><Relationship Id="rId7" Type="http://schemas.openxmlformats.org/officeDocument/2006/relationships/image" Target="../media/image19.png"/><Relationship Id="rId12" Type="http://schemas.openxmlformats.org/officeDocument/2006/relationships/image" Target="../media/image24.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8.png"/><Relationship Id="rId11" Type="http://schemas.openxmlformats.org/officeDocument/2006/relationships/image" Target="../media/image23.png"/><Relationship Id="rId5" Type="http://schemas.openxmlformats.org/officeDocument/2006/relationships/image" Target="../media/image17.png"/><Relationship Id="rId10" Type="http://schemas.openxmlformats.org/officeDocument/2006/relationships/image" Target="../media/image22.png"/><Relationship Id="rId4" Type="http://schemas.openxmlformats.org/officeDocument/2006/relationships/image" Target="../media/image16.png"/><Relationship Id="rId9" Type="http://schemas.openxmlformats.org/officeDocument/2006/relationships/image" Target="../media/image21.png"/></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endParaRPr lang="fr-FR" dirty="0"/>
          </a:p>
        </p:txBody>
      </p:sp>
      <p:sp>
        <p:nvSpPr>
          <p:cNvPr id="3" name="Sous-titre 2"/>
          <p:cNvSpPr>
            <a:spLocks noGrp="1"/>
          </p:cNvSpPr>
          <p:nvPr>
            <p:ph type="subTitle" idx="1"/>
          </p:nvPr>
        </p:nvSpPr>
        <p:spPr/>
        <p:txBody>
          <a:bodyPr/>
          <a:lstStyle/>
          <a:p>
            <a:endParaRPr lang="fr-FR"/>
          </a:p>
        </p:txBody>
      </p:sp>
      <p:pic>
        <p:nvPicPr>
          <p:cNvPr id="1026" name="Picture 2" descr="C:\Users\user\Desktop\Nouveau dossier\Presentation\ob_08c363_url.jpg"/>
          <p:cNvPicPr>
            <a:picLocks noChangeAspect="1" noChangeArrowheads="1"/>
          </p:cNvPicPr>
          <p:nvPr/>
        </p:nvPicPr>
        <p:blipFill>
          <a:blip r:embed="rId3">
            <a:lum bright="70000" contrast="-70000"/>
          </a:blip>
          <a:srcRect/>
          <a:stretch>
            <a:fillRect/>
          </a:stretch>
        </p:blipFill>
        <p:spPr bwMode="auto">
          <a:xfrm>
            <a:off x="1" y="-24"/>
            <a:ext cx="11839106" cy="6858000"/>
          </a:xfrm>
          <a:prstGeom prst="rect">
            <a:avLst/>
          </a:prstGeom>
          <a:noFill/>
        </p:spPr>
      </p:pic>
      <p:pic>
        <p:nvPicPr>
          <p:cNvPr id="1027" name="Picture 3" descr="C:\Users\user\Desktop\logo1.png"/>
          <p:cNvPicPr>
            <a:picLocks noChangeAspect="1" noChangeArrowheads="1"/>
          </p:cNvPicPr>
          <p:nvPr/>
        </p:nvPicPr>
        <p:blipFill>
          <a:blip r:embed="rId4" cstate="print"/>
          <a:srcRect/>
          <a:stretch>
            <a:fillRect/>
          </a:stretch>
        </p:blipFill>
        <p:spPr bwMode="auto">
          <a:xfrm>
            <a:off x="0" y="2"/>
            <a:ext cx="1917915" cy="1107311"/>
          </a:xfrm>
          <a:prstGeom prst="rect">
            <a:avLst/>
          </a:prstGeom>
          <a:ln>
            <a:noFill/>
          </a:ln>
          <a:effectLst>
            <a:softEdge rad="112500"/>
          </a:effectLst>
        </p:spPr>
      </p:pic>
      <p:sp>
        <p:nvSpPr>
          <p:cNvPr id="6" name="ZoneTexte 5"/>
          <p:cNvSpPr txBox="1"/>
          <p:nvPr/>
        </p:nvSpPr>
        <p:spPr>
          <a:xfrm>
            <a:off x="3717801" y="1142985"/>
            <a:ext cx="6535538" cy="1384995"/>
          </a:xfrm>
          <a:prstGeom prst="rect">
            <a:avLst/>
          </a:prstGeom>
          <a:noFill/>
        </p:spPr>
        <p:txBody>
          <a:bodyPr wrap="square" rtlCol="0">
            <a:spAutoFit/>
          </a:bodyPr>
          <a:lstStyle/>
          <a:p>
            <a:r>
              <a:rPr lang="fr-FR" sz="3600" b="1" dirty="0">
                <a:solidFill>
                  <a:schemeClr val="accent3">
                    <a:lumMod val="50000"/>
                  </a:schemeClr>
                </a:solidFill>
              </a:rPr>
              <a:t>PROJET </a:t>
            </a:r>
            <a:r>
              <a:rPr lang="fr-FR" sz="3600" b="1" dirty="0" smtClean="0">
                <a:solidFill>
                  <a:schemeClr val="accent3">
                    <a:lumMod val="50000"/>
                  </a:schemeClr>
                </a:solidFill>
              </a:rPr>
              <a:t>PI-DEV</a:t>
            </a:r>
          </a:p>
          <a:p>
            <a:pPr algn="ctr"/>
            <a:endParaRPr lang="fr-FR" sz="4800" b="1" dirty="0">
              <a:solidFill>
                <a:schemeClr val="accent3">
                  <a:lumMod val="50000"/>
                </a:schemeClr>
              </a:solidFill>
            </a:endParaRPr>
          </a:p>
        </p:txBody>
      </p:sp>
      <p:sp>
        <p:nvSpPr>
          <p:cNvPr id="7" name="ZoneTexte 6"/>
          <p:cNvSpPr txBox="1"/>
          <p:nvPr/>
        </p:nvSpPr>
        <p:spPr>
          <a:xfrm>
            <a:off x="350189" y="1928802"/>
            <a:ext cx="10859916" cy="2523768"/>
          </a:xfrm>
          <a:prstGeom prst="rect">
            <a:avLst/>
          </a:prstGeom>
          <a:noFill/>
        </p:spPr>
        <p:txBody>
          <a:bodyPr wrap="square" rtlCol="0">
            <a:spAutoFit/>
          </a:bodyPr>
          <a:lstStyle/>
          <a:p>
            <a:pPr algn="ctr"/>
            <a:r>
              <a:rPr lang="fr-FR" sz="3200" b="1" dirty="0" smtClean="0"/>
              <a:t>Réseau social des randonneurs</a:t>
            </a:r>
          </a:p>
          <a:p>
            <a:pPr algn="ctr"/>
            <a:endParaRPr lang="fr-FR" dirty="0" smtClean="0"/>
          </a:p>
          <a:p>
            <a:pPr algn="ctr"/>
            <a:endParaRPr lang="fr-FR" dirty="0"/>
          </a:p>
          <a:p>
            <a:pPr algn="ctr"/>
            <a:endParaRPr lang="fr-FR" dirty="0" smtClean="0"/>
          </a:p>
          <a:p>
            <a:pPr algn="ctr"/>
            <a:endParaRPr lang="fr-FR" dirty="0"/>
          </a:p>
          <a:p>
            <a:pPr algn="ctr"/>
            <a:endParaRPr lang="fr-FR" dirty="0" smtClean="0"/>
          </a:p>
          <a:p>
            <a:pPr algn="ctr"/>
            <a:endParaRPr lang="fr-FR" dirty="0"/>
          </a:p>
          <a:p>
            <a:pPr algn="ctr"/>
            <a:endParaRPr lang="fr-FR" dirty="0" smtClean="0"/>
          </a:p>
        </p:txBody>
      </p:sp>
      <p:sp>
        <p:nvSpPr>
          <p:cNvPr id="8" name="Rectangle 7"/>
          <p:cNvSpPr/>
          <p:nvPr/>
        </p:nvSpPr>
        <p:spPr>
          <a:xfrm>
            <a:off x="2909574" y="3500439"/>
            <a:ext cx="5940425" cy="2308324"/>
          </a:xfrm>
          <a:prstGeom prst="rect">
            <a:avLst/>
          </a:prstGeom>
        </p:spPr>
        <p:txBody>
          <a:bodyPr>
            <a:spAutoFit/>
          </a:bodyPr>
          <a:lstStyle/>
          <a:p>
            <a:pPr algn="ctr"/>
            <a:r>
              <a:rPr lang="fr-FR" b="1" dirty="0" smtClean="0"/>
              <a:t>Réalisé par </a:t>
            </a:r>
            <a:r>
              <a:rPr lang="fr-FR" dirty="0" smtClean="0"/>
              <a:t>:</a:t>
            </a:r>
          </a:p>
          <a:p>
            <a:pPr algn="ctr"/>
            <a:endParaRPr lang="fr-FR" dirty="0" smtClean="0"/>
          </a:p>
          <a:p>
            <a:pPr algn="ctr"/>
            <a:r>
              <a:rPr lang="fr-FR" dirty="0" err="1" smtClean="0"/>
              <a:t>Belkahla</a:t>
            </a:r>
            <a:r>
              <a:rPr lang="fr-FR" dirty="0" smtClean="0"/>
              <a:t> </a:t>
            </a:r>
            <a:r>
              <a:rPr lang="fr-FR" dirty="0" err="1" smtClean="0"/>
              <a:t>Ikram</a:t>
            </a:r>
            <a:endParaRPr lang="fr-FR" dirty="0" smtClean="0"/>
          </a:p>
          <a:p>
            <a:pPr algn="ctr"/>
            <a:r>
              <a:rPr lang="fr-FR" dirty="0" smtClean="0"/>
              <a:t>Ben </a:t>
            </a:r>
            <a:r>
              <a:rPr lang="fr-FR" dirty="0" err="1" smtClean="0"/>
              <a:t>Ayed</a:t>
            </a:r>
            <a:r>
              <a:rPr lang="fr-FR" dirty="0" smtClean="0"/>
              <a:t> </a:t>
            </a:r>
            <a:r>
              <a:rPr lang="fr-FR" dirty="0" err="1" smtClean="0"/>
              <a:t>Kais</a:t>
            </a:r>
            <a:r>
              <a:rPr lang="fr-FR" dirty="0" smtClean="0"/>
              <a:t> </a:t>
            </a:r>
          </a:p>
          <a:p>
            <a:pPr algn="ctr"/>
            <a:r>
              <a:rPr lang="fr-FR" dirty="0" err="1" smtClean="0"/>
              <a:t>Ftouh</a:t>
            </a:r>
            <a:r>
              <a:rPr lang="fr-FR" dirty="0" smtClean="0"/>
              <a:t> </a:t>
            </a:r>
            <a:r>
              <a:rPr lang="fr-FR" dirty="0" err="1" smtClean="0"/>
              <a:t>Haifa</a:t>
            </a:r>
            <a:endParaRPr lang="fr-FR" dirty="0" smtClean="0"/>
          </a:p>
          <a:p>
            <a:pPr algn="ctr"/>
            <a:r>
              <a:rPr lang="fr-FR" dirty="0" err="1" smtClean="0"/>
              <a:t>Dridi</a:t>
            </a:r>
            <a:r>
              <a:rPr lang="fr-FR" dirty="0" smtClean="0"/>
              <a:t> Med Ali</a:t>
            </a:r>
          </a:p>
          <a:p>
            <a:pPr algn="ctr"/>
            <a:r>
              <a:rPr lang="fr-FR" dirty="0" err="1" smtClean="0"/>
              <a:t>Trabelsi</a:t>
            </a:r>
            <a:r>
              <a:rPr lang="fr-FR" dirty="0" smtClean="0"/>
              <a:t> Aladin</a:t>
            </a:r>
          </a:p>
          <a:p>
            <a:pPr algn="ctr"/>
            <a:r>
              <a:rPr lang="fr-FR" dirty="0" err="1" smtClean="0"/>
              <a:t>Ourabi</a:t>
            </a:r>
            <a:r>
              <a:rPr lang="fr-FR" dirty="0" smtClean="0"/>
              <a:t> Oussama</a:t>
            </a:r>
            <a:endParaRPr lang="fr-FR" dirty="0"/>
          </a:p>
        </p:txBody>
      </p:sp>
      <p:pic>
        <p:nvPicPr>
          <p:cNvPr id="1028" name="Picture 4" descr="C:\Users\user\Desktop\logo_esprit_original.png"/>
          <p:cNvPicPr>
            <a:picLocks noChangeAspect="1" noChangeArrowheads="1"/>
          </p:cNvPicPr>
          <p:nvPr/>
        </p:nvPicPr>
        <p:blipFill>
          <a:blip r:embed="rId5"/>
          <a:srcRect/>
          <a:stretch>
            <a:fillRect/>
          </a:stretch>
        </p:blipFill>
        <p:spPr bwMode="auto">
          <a:xfrm>
            <a:off x="9632605" y="71414"/>
            <a:ext cx="2062647" cy="698500"/>
          </a:xfrm>
          <a:prstGeom prst="rect">
            <a:avLst/>
          </a:prstGeom>
          <a:noFill/>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arn(inVertic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1"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ox(in)">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939897" cy="6858000"/>
          </a:xfrm>
          <a:prstGeom prst="rect">
            <a:avLst/>
          </a:prstGeom>
          <a:solidFill>
            <a:schemeClr val="accent1">
              <a:lumMod val="75000"/>
            </a:schemeClr>
          </a:solidFill>
          <a:ln>
            <a:solidFill>
              <a:schemeClr val="accent2">
                <a:lumMod val="40000"/>
                <a:lumOff val="6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fr-FR" dirty="0">
              <a:solidFill>
                <a:schemeClr val="accent5">
                  <a:lumMod val="40000"/>
                  <a:lumOff val="60000"/>
                </a:schemeClr>
              </a:solidFill>
            </a:endParaRPr>
          </a:p>
        </p:txBody>
      </p:sp>
      <p:pic>
        <p:nvPicPr>
          <p:cNvPr id="5" name="Picture 2" descr="E:\jawlatilogo.png"/>
          <p:cNvPicPr>
            <a:picLocks noChangeAspect="1" noChangeArrowheads="1"/>
          </p:cNvPicPr>
          <p:nvPr/>
        </p:nvPicPr>
        <p:blipFill>
          <a:blip r:embed="rId3"/>
          <a:srcRect/>
          <a:stretch>
            <a:fillRect/>
          </a:stretch>
        </p:blipFill>
        <p:spPr bwMode="auto">
          <a:xfrm>
            <a:off x="225386" y="142852"/>
            <a:ext cx="1428760" cy="928694"/>
          </a:xfrm>
          <a:prstGeom prst="rect">
            <a:avLst/>
          </a:prstGeom>
          <a:noFill/>
        </p:spPr>
      </p:pic>
      <p:sp>
        <p:nvSpPr>
          <p:cNvPr id="7" name="Rectangle 6"/>
          <p:cNvSpPr/>
          <p:nvPr/>
        </p:nvSpPr>
        <p:spPr>
          <a:xfrm>
            <a:off x="0" y="1214422"/>
            <a:ext cx="1843779" cy="5000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endParaRPr lang="fr-FR" sz="1400" dirty="0"/>
          </a:p>
          <a:p>
            <a:endParaRPr lang="fr-FR" sz="1400" dirty="0"/>
          </a:p>
          <a:p>
            <a:r>
              <a:rPr lang="fr-FR" sz="1600" dirty="0" smtClean="0"/>
              <a:t>Introduction </a:t>
            </a:r>
          </a:p>
          <a:p>
            <a:r>
              <a:rPr lang="fr-FR" sz="1400" dirty="0"/>
              <a:t/>
            </a:r>
            <a:br>
              <a:rPr lang="fr-FR" sz="1400" dirty="0"/>
            </a:br>
            <a:endParaRPr lang="en-US" sz="1400" dirty="0">
              <a:solidFill>
                <a:schemeClr val="accent1"/>
              </a:solidFill>
            </a:endParaRPr>
          </a:p>
        </p:txBody>
      </p:sp>
      <p:sp>
        <p:nvSpPr>
          <p:cNvPr id="8" name="Rectangle 7"/>
          <p:cNvSpPr/>
          <p:nvPr/>
        </p:nvSpPr>
        <p:spPr>
          <a:xfrm>
            <a:off x="0" y="1785926"/>
            <a:ext cx="1843779" cy="5000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endParaRPr lang="fr-FR" sz="1400" dirty="0"/>
          </a:p>
          <a:p>
            <a:endParaRPr lang="fr-FR" sz="1400" dirty="0"/>
          </a:p>
          <a:p>
            <a:r>
              <a:rPr lang="fr-FR" sz="1600" dirty="0" smtClean="0"/>
              <a:t>Problématique</a:t>
            </a:r>
          </a:p>
          <a:p>
            <a:r>
              <a:rPr lang="fr-FR" sz="1400" dirty="0"/>
              <a:t/>
            </a:r>
            <a:br>
              <a:rPr lang="fr-FR" sz="1400" dirty="0"/>
            </a:br>
            <a:endParaRPr lang="en-US" sz="1400" dirty="0">
              <a:solidFill>
                <a:schemeClr val="accent1"/>
              </a:solidFill>
            </a:endParaRPr>
          </a:p>
        </p:txBody>
      </p:sp>
      <p:sp>
        <p:nvSpPr>
          <p:cNvPr id="9" name="Rectangle 8"/>
          <p:cNvSpPr/>
          <p:nvPr/>
        </p:nvSpPr>
        <p:spPr>
          <a:xfrm>
            <a:off x="0" y="2571744"/>
            <a:ext cx="1843779" cy="5000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endParaRPr lang="fr-FR" sz="1400" dirty="0"/>
          </a:p>
          <a:p>
            <a:endParaRPr lang="fr-FR" sz="1400" dirty="0"/>
          </a:p>
          <a:p>
            <a:r>
              <a:rPr lang="fr-FR" sz="1600" dirty="0" smtClean="0"/>
              <a:t>Solutions et objectif</a:t>
            </a:r>
          </a:p>
          <a:p>
            <a:endParaRPr lang="fr-FR" sz="1600" dirty="0" smtClean="0"/>
          </a:p>
          <a:p>
            <a:r>
              <a:rPr lang="fr-FR" sz="1400" dirty="0"/>
              <a:t/>
            </a:r>
            <a:br>
              <a:rPr lang="fr-FR" sz="1400" dirty="0"/>
            </a:br>
            <a:endParaRPr lang="en-US" sz="1400" dirty="0">
              <a:solidFill>
                <a:schemeClr val="accent1"/>
              </a:solidFill>
            </a:endParaRPr>
          </a:p>
        </p:txBody>
      </p:sp>
      <p:sp>
        <p:nvSpPr>
          <p:cNvPr id="10" name="Rectangle 9"/>
          <p:cNvSpPr/>
          <p:nvPr/>
        </p:nvSpPr>
        <p:spPr>
          <a:xfrm>
            <a:off x="0" y="3071810"/>
            <a:ext cx="1843779" cy="5000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endParaRPr lang="fr-FR" sz="1400" dirty="0"/>
          </a:p>
          <a:p>
            <a:endParaRPr lang="fr-FR" sz="1400" dirty="0"/>
          </a:p>
          <a:p>
            <a:r>
              <a:rPr lang="fr-FR" sz="1600" dirty="0" smtClean="0"/>
              <a:t>Architecture de la solution</a:t>
            </a:r>
          </a:p>
          <a:p>
            <a:r>
              <a:rPr lang="fr-FR" sz="1400" dirty="0"/>
              <a:t/>
            </a:r>
            <a:br>
              <a:rPr lang="fr-FR" sz="1400" dirty="0"/>
            </a:br>
            <a:endParaRPr lang="en-US" sz="1400" dirty="0">
              <a:solidFill>
                <a:schemeClr val="accent1"/>
              </a:solidFill>
            </a:endParaRPr>
          </a:p>
        </p:txBody>
      </p:sp>
      <p:sp>
        <p:nvSpPr>
          <p:cNvPr id="11" name="Rectangle 10"/>
          <p:cNvSpPr/>
          <p:nvPr/>
        </p:nvSpPr>
        <p:spPr>
          <a:xfrm>
            <a:off x="0" y="3786190"/>
            <a:ext cx="1843779" cy="5000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endParaRPr lang="fr-FR" sz="1400" dirty="0"/>
          </a:p>
          <a:p>
            <a:endParaRPr lang="fr-FR" sz="1400" dirty="0"/>
          </a:p>
          <a:p>
            <a:r>
              <a:rPr lang="fr-FR" sz="1600" dirty="0" smtClean="0"/>
              <a:t>API et bibliothèques</a:t>
            </a:r>
          </a:p>
          <a:p>
            <a:r>
              <a:rPr lang="fr-FR" sz="1400" dirty="0"/>
              <a:t/>
            </a:r>
            <a:br>
              <a:rPr lang="fr-FR" sz="1400" dirty="0"/>
            </a:br>
            <a:endParaRPr lang="en-US" sz="1400" dirty="0">
              <a:solidFill>
                <a:schemeClr val="accent1"/>
              </a:solidFill>
            </a:endParaRPr>
          </a:p>
        </p:txBody>
      </p:sp>
      <p:sp>
        <p:nvSpPr>
          <p:cNvPr id="12" name="Rectangle 11"/>
          <p:cNvSpPr/>
          <p:nvPr/>
        </p:nvSpPr>
        <p:spPr>
          <a:xfrm>
            <a:off x="0" y="4429132"/>
            <a:ext cx="1843779" cy="5000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r>
              <a:rPr lang="fr-FR" sz="1600" dirty="0" smtClean="0"/>
              <a:t>Démonstration</a:t>
            </a:r>
            <a:endParaRPr lang="fr-FR" sz="1600" dirty="0"/>
          </a:p>
        </p:txBody>
      </p:sp>
      <p:sp>
        <p:nvSpPr>
          <p:cNvPr id="13" name="Rectangle 12"/>
          <p:cNvSpPr/>
          <p:nvPr/>
        </p:nvSpPr>
        <p:spPr>
          <a:xfrm>
            <a:off x="0" y="5000636"/>
            <a:ext cx="1939897" cy="500066"/>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r>
              <a:rPr lang="fr-FR" sz="1600" dirty="0"/>
              <a:t>Gestion du projet</a:t>
            </a:r>
          </a:p>
        </p:txBody>
      </p:sp>
      <p:sp>
        <p:nvSpPr>
          <p:cNvPr id="14" name="Rectangle 13"/>
          <p:cNvSpPr/>
          <p:nvPr/>
        </p:nvSpPr>
        <p:spPr>
          <a:xfrm>
            <a:off x="0" y="5572140"/>
            <a:ext cx="1843779" cy="5000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2500" lnSpcReduction="20000"/>
          </a:bodyPr>
          <a:lstStyle/>
          <a:p>
            <a:r>
              <a:rPr lang="fr-FR" sz="1600" dirty="0"/>
              <a:t>Conclusion et perspectives</a:t>
            </a:r>
          </a:p>
        </p:txBody>
      </p:sp>
      <p:pic>
        <p:nvPicPr>
          <p:cNvPr id="15" name="Picture 2" descr="Image associée"/>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2511402" y="406400"/>
            <a:ext cx="8176096" cy="4951426"/>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939897" cy="6858000"/>
          </a:xfrm>
          <a:prstGeom prst="rect">
            <a:avLst/>
          </a:prstGeom>
          <a:solidFill>
            <a:schemeClr val="accent1">
              <a:lumMod val="75000"/>
            </a:schemeClr>
          </a:solidFill>
          <a:ln>
            <a:solidFill>
              <a:schemeClr val="accent2">
                <a:lumMod val="40000"/>
                <a:lumOff val="6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fr-FR" dirty="0">
              <a:solidFill>
                <a:schemeClr val="accent5">
                  <a:lumMod val="40000"/>
                  <a:lumOff val="60000"/>
                </a:schemeClr>
              </a:solidFill>
            </a:endParaRPr>
          </a:p>
        </p:txBody>
      </p:sp>
      <p:pic>
        <p:nvPicPr>
          <p:cNvPr id="5" name="Picture 2" descr="E:\jawlatilogo.png"/>
          <p:cNvPicPr>
            <a:picLocks noChangeAspect="1" noChangeArrowheads="1"/>
          </p:cNvPicPr>
          <p:nvPr/>
        </p:nvPicPr>
        <p:blipFill>
          <a:blip r:embed="rId3"/>
          <a:srcRect/>
          <a:stretch>
            <a:fillRect/>
          </a:stretch>
        </p:blipFill>
        <p:spPr bwMode="auto">
          <a:xfrm>
            <a:off x="225386" y="142852"/>
            <a:ext cx="1428760" cy="928694"/>
          </a:xfrm>
          <a:prstGeom prst="rect">
            <a:avLst/>
          </a:prstGeom>
          <a:noFill/>
        </p:spPr>
      </p:pic>
      <p:sp>
        <p:nvSpPr>
          <p:cNvPr id="7" name="Rectangle 6"/>
          <p:cNvSpPr/>
          <p:nvPr/>
        </p:nvSpPr>
        <p:spPr>
          <a:xfrm>
            <a:off x="0" y="1214422"/>
            <a:ext cx="1843779" cy="5000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endParaRPr lang="fr-FR" sz="1400" dirty="0"/>
          </a:p>
          <a:p>
            <a:endParaRPr lang="fr-FR" sz="1400" dirty="0"/>
          </a:p>
          <a:p>
            <a:r>
              <a:rPr lang="fr-FR" sz="1600" dirty="0" smtClean="0"/>
              <a:t>Introduction </a:t>
            </a:r>
          </a:p>
          <a:p>
            <a:r>
              <a:rPr lang="fr-FR" sz="1400" dirty="0"/>
              <a:t/>
            </a:r>
            <a:br>
              <a:rPr lang="fr-FR" sz="1400" dirty="0"/>
            </a:br>
            <a:endParaRPr lang="en-US" sz="1400" dirty="0">
              <a:solidFill>
                <a:schemeClr val="accent1"/>
              </a:solidFill>
            </a:endParaRPr>
          </a:p>
        </p:txBody>
      </p:sp>
      <p:sp>
        <p:nvSpPr>
          <p:cNvPr id="8" name="Rectangle 7"/>
          <p:cNvSpPr/>
          <p:nvPr/>
        </p:nvSpPr>
        <p:spPr>
          <a:xfrm>
            <a:off x="0" y="1785926"/>
            <a:ext cx="1843779" cy="5000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endParaRPr lang="fr-FR" sz="1400" dirty="0"/>
          </a:p>
          <a:p>
            <a:endParaRPr lang="fr-FR" sz="1400" dirty="0"/>
          </a:p>
          <a:p>
            <a:r>
              <a:rPr lang="fr-FR" sz="1600" dirty="0" smtClean="0"/>
              <a:t>Problématique</a:t>
            </a:r>
          </a:p>
          <a:p>
            <a:r>
              <a:rPr lang="fr-FR" sz="1400" dirty="0"/>
              <a:t/>
            </a:r>
            <a:br>
              <a:rPr lang="fr-FR" sz="1400" dirty="0"/>
            </a:br>
            <a:endParaRPr lang="en-US" sz="1400" dirty="0">
              <a:solidFill>
                <a:schemeClr val="accent1"/>
              </a:solidFill>
            </a:endParaRPr>
          </a:p>
        </p:txBody>
      </p:sp>
      <p:sp>
        <p:nvSpPr>
          <p:cNvPr id="9" name="Rectangle 8"/>
          <p:cNvSpPr/>
          <p:nvPr/>
        </p:nvSpPr>
        <p:spPr>
          <a:xfrm>
            <a:off x="0" y="2571744"/>
            <a:ext cx="1843779" cy="5000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endParaRPr lang="fr-FR" sz="1400" dirty="0"/>
          </a:p>
          <a:p>
            <a:endParaRPr lang="fr-FR" sz="1400" dirty="0"/>
          </a:p>
          <a:p>
            <a:r>
              <a:rPr lang="fr-FR" sz="1600" dirty="0" smtClean="0"/>
              <a:t>Solutions et objectif</a:t>
            </a:r>
          </a:p>
          <a:p>
            <a:endParaRPr lang="fr-FR" sz="1600" dirty="0" smtClean="0"/>
          </a:p>
          <a:p>
            <a:r>
              <a:rPr lang="fr-FR" sz="1400" dirty="0"/>
              <a:t/>
            </a:r>
            <a:br>
              <a:rPr lang="fr-FR" sz="1400" dirty="0"/>
            </a:br>
            <a:endParaRPr lang="en-US" sz="1400" dirty="0">
              <a:solidFill>
                <a:schemeClr val="accent1"/>
              </a:solidFill>
            </a:endParaRPr>
          </a:p>
        </p:txBody>
      </p:sp>
      <p:sp>
        <p:nvSpPr>
          <p:cNvPr id="10" name="Rectangle 9"/>
          <p:cNvSpPr/>
          <p:nvPr/>
        </p:nvSpPr>
        <p:spPr>
          <a:xfrm>
            <a:off x="0" y="3071810"/>
            <a:ext cx="1843779" cy="5000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endParaRPr lang="fr-FR" sz="1400" dirty="0"/>
          </a:p>
          <a:p>
            <a:endParaRPr lang="fr-FR" sz="1400" dirty="0"/>
          </a:p>
          <a:p>
            <a:r>
              <a:rPr lang="fr-FR" sz="1600" dirty="0" smtClean="0"/>
              <a:t>Architecture de la solution</a:t>
            </a:r>
          </a:p>
          <a:p>
            <a:r>
              <a:rPr lang="fr-FR" sz="1400" dirty="0"/>
              <a:t/>
            </a:r>
            <a:br>
              <a:rPr lang="fr-FR" sz="1400" dirty="0"/>
            </a:br>
            <a:endParaRPr lang="en-US" sz="1400" dirty="0">
              <a:solidFill>
                <a:schemeClr val="accent1"/>
              </a:solidFill>
            </a:endParaRPr>
          </a:p>
        </p:txBody>
      </p:sp>
      <p:sp>
        <p:nvSpPr>
          <p:cNvPr id="11" name="Rectangle 10"/>
          <p:cNvSpPr/>
          <p:nvPr/>
        </p:nvSpPr>
        <p:spPr>
          <a:xfrm>
            <a:off x="0" y="3786190"/>
            <a:ext cx="1843779" cy="5000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endParaRPr lang="fr-FR" sz="1400" dirty="0"/>
          </a:p>
          <a:p>
            <a:endParaRPr lang="fr-FR" sz="1400" dirty="0"/>
          </a:p>
          <a:p>
            <a:r>
              <a:rPr lang="fr-FR" sz="1600" dirty="0" smtClean="0"/>
              <a:t>API et bibliothèques</a:t>
            </a:r>
          </a:p>
          <a:p>
            <a:r>
              <a:rPr lang="fr-FR" sz="1400" dirty="0"/>
              <a:t/>
            </a:r>
            <a:br>
              <a:rPr lang="fr-FR" sz="1400" dirty="0"/>
            </a:br>
            <a:endParaRPr lang="en-US" sz="1400" dirty="0">
              <a:solidFill>
                <a:schemeClr val="accent1"/>
              </a:solidFill>
            </a:endParaRPr>
          </a:p>
        </p:txBody>
      </p:sp>
      <p:sp>
        <p:nvSpPr>
          <p:cNvPr id="12" name="Rectangle 11"/>
          <p:cNvSpPr/>
          <p:nvPr/>
        </p:nvSpPr>
        <p:spPr>
          <a:xfrm>
            <a:off x="0" y="4429132"/>
            <a:ext cx="1939897" cy="50006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r>
              <a:rPr lang="fr-FR" sz="1600" dirty="0" smtClean="0"/>
              <a:t>Démonstration</a:t>
            </a:r>
            <a:endParaRPr lang="fr-FR" sz="1600" dirty="0"/>
          </a:p>
        </p:txBody>
      </p:sp>
      <p:sp>
        <p:nvSpPr>
          <p:cNvPr id="13" name="Rectangle 12"/>
          <p:cNvSpPr/>
          <p:nvPr/>
        </p:nvSpPr>
        <p:spPr>
          <a:xfrm>
            <a:off x="0" y="5000636"/>
            <a:ext cx="1939897" cy="500066"/>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r>
              <a:rPr lang="fr-FR" sz="1600" dirty="0"/>
              <a:t>Gestion du projet</a:t>
            </a:r>
          </a:p>
        </p:txBody>
      </p:sp>
      <p:sp>
        <p:nvSpPr>
          <p:cNvPr id="14" name="Rectangle 13"/>
          <p:cNvSpPr/>
          <p:nvPr/>
        </p:nvSpPr>
        <p:spPr>
          <a:xfrm>
            <a:off x="0" y="5572140"/>
            <a:ext cx="1843779" cy="5000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2500" lnSpcReduction="20000"/>
          </a:bodyPr>
          <a:lstStyle/>
          <a:p>
            <a:r>
              <a:rPr lang="fr-FR" sz="1600" dirty="0"/>
              <a:t>Conclusion et perspectives</a:t>
            </a:r>
          </a:p>
        </p:txBody>
      </p:sp>
      <p:sp>
        <p:nvSpPr>
          <p:cNvPr id="15" name="Titre 2"/>
          <p:cNvSpPr>
            <a:spLocks noGrp="1"/>
          </p:cNvSpPr>
          <p:nvPr>
            <p:ph type="title"/>
          </p:nvPr>
        </p:nvSpPr>
        <p:spPr>
          <a:xfrm>
            <a:off x="2082773" y="274638"/>
            <a:ext cx="8213964" cy="1143000"/>
          </a:xfrm>
        </p:spPr>
        <p:txBody>
          <a:bodyPr/>
          <a:lstStyle/>
          <a:p>
            <a:r>
              <a:rPr lang="fr-FR" dirty="0" smtClean="0"/>
              <a:t>L'utilité des artefacts </a:t>
            </a:r>
            <a:r>
              <a:rPr lang="fr-FR" dirty="0" err="1" smtClean="0"/>
              <a:t>scrum</a:t>
            </a:r>
            <a:r>
              <a:rPr lang="fr-FR" dirty="0" smtClean="0"/>
              <a:t> </a:t>
            </a:r>
            <a:endParaRPr lang="fr-FR" dirty="0"/>
          </a:p>
        </p:txBody>
      </p:sp>
      <p:pic>
        <p:nvPicPr>
          <p:cNvPr id="2050" name="Picture 2" descr="C:\Users\USER\Desktop\1409419133.png"/>
          <p:cNvPicPr>
            <a:picLocks noChangeAspect="1" noChangeArrowheads="1"/>
          </p:cNvPicPr>
          <p:nvPr/>
        </p:nvPicPr>
        <p:blipFill>
          <a:blip r:embed="rId4"/>
          <a:srcRect/>
          <a:stretch>
            <a:fillRect/>
          </a:stretch>
        </p:blipFill>
        <p:spPr bwMode="auto">
          <a:xfrm>
            <a:off x="7369185" y="1928802"/>
            <a:ext cx="2428892" cy="1619251"/>
          </a:xfrm>
          <a:prstGeom prst="rect">
            <a:avLst/>
          </a:prstGeom>
          <a:noFill/>
        </p:spPr>
      </p:pic>
      <p:pic>
        <p:nvPicPr>
          <p:cNvPr id="2051" name="Picture 3" descr="C:\Users\USER\Desktop\iteration_burndown.gif"/>
          <p:cNvPicPr>
            <a:picLocks noChangeAspect="1" noChangeArrowheads="1"/>
          </p:cNvPicPr>
          <p:nvPr/>
        </p:nvPicPr>
        <p:blipFill>
          <a:blip r:embed="rId5"/>
          <a:srcRect/>
          <a:stretch>
            <a:fillRect/>
          </a:stretch>
        </p:blipFill>
        <p:spPr bwMode="auto">
          <a:xfrm>
            <a:off x="4154475" y="3929066"/>
            <a:ext cx="4800600" cy="2357455"/>
          </a:xfrm>
          <a:prstGeom prst="rect">
            <a:avLst/>
          </a:prstGeom>
          <a:noFill/>
        </p:spPr>
      </p:pic>
      <p:pic>
        <p:nvPicPr>
          <p:cNvPr id="1026" name="Picture 2" descr="C:\Users\USER\Desktop\kanban.png"/>
          <p:cNvPicPr>
            <a:picLocks noGrp="1" noChangeAspect="1" noChangeArrowheads="1"/>
          </p:cNvPicPr>
          <p:nvPr>
            <p:ph sz="quarter" idx="1"/>
          </p:nvPr>
        </p:nvPicPr>
        <p:blipFill>
          <a:blip r:embed="rId6"/>
          <a:srcRect/>
          <a:stretch>
            <a:fillRect/>
          </a:stretch>
        </p:blipFill>
        <p:spPr bwMode="auto">
          <a:xfrm>
            <a:off x="3440095" y="1928802"/>
            <a:ext cx="3214710" cy="1785950"/>
          </a:xfrm>
          <a:prstGeom prst="rect">
            <a:avLst/>
          </a:prstGeom>
          <a:noFill/>
        </p:spPr>
      </p:pic>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939897" cy="6858000"/>
          </a:xfrm>
          <a:prstGeom prst="rect">
            <a:avLst/>
          </a:prstGeom>
          <a:solidFill>
            <a:schemeClr val="accent1">
              <a:lumMod val="75000"/>
            </a:schemeClr>
          </a:solidFill>
          <a:ln>
            <a:solidFill>
              <a:schemeClr val="accent2">
                <a:lumMod val="40000"/>
                <a:lumOff val="6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fr-FR" dirty="0">
              <a:solidFill>
                <a:schemeClr val="accent5">
                  <a:lumMod val="40000"/>
                  <a:lumOff val="60000"/>
                </a:schemeClr>
              </a:solidFill>
            </a:endParaRPr>
          </a:p>
        </p:txBody>
      </p:sp>
      <p:pic>
        <p:nvPicPr>
          <p:cNvPr id="5" name="Picture 2" descr="E:\jawlatilogo.png"/>
          <p:cNvPicPr>
            <a:picLocks noChangeAspect="1" noChangeArrowheads="1"/>
          </p:cNvPicPr>
          <p:nvPr/>
        </p:nvPicPr>
        <p:blipFill>
          <a:blip r:embed="rId2"/>
          <a:srcRect/>
          <a:stretch>
            <a:fillRect/>
          </a:stretch>
        </p:blipFill>
        <p:spPr bwMode="auto">
          <a:xfrm>
            <a:off x="225386" y="142852"/>
            <a:ext cx="1428760" cy="928694"/>
          </a:xfrm>
          <a:prstGeom prst="rect">
            <a:avLst/>
          </a:prstGeom>
          <a:noFill/>
        </p:spPr>
      </p:pic>
      <p:sp>
        <p:nvSpPr>
          <p:cNvPr id="7" name="Rectangle 6"/>
          <p:cNvSpPr/>
          <p:nvPr/>
        </p:nvSpPr>
        <p:spPr>
          <a:xfrm>
            <a:off x="0" y="1214422"/>
            <a:ext cx="1843779" cy="5000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endParaRPr lang="fr-FR" sz="1400" dirty="0"/>
          </a:p>
          <a:p>
            <a:endParaRPr lang="fr-FR" sz="1400" dirty="0"/>
          </a:p>
          <a:p>
            <a:r>
              <a:rPr lang="fr-FR" sz="1600" dirty="0" smtClean="0"/>
              <a:t>Introduction </a:t>
            </a:r>
          </a:p>
          <a:p>
            <a:r>
              <a:rPr lang="fr-FR" sz="1400" dirty="0"/>
              <a:t/>
            </a:r>
            <a:br>
              <a:rPr lang="fr-FR" sz="1400" dirty="0"/>
            </a:br>
            <a:endParaRPr lang="en-US" sz="1400" dirty="0">
              <a:solidFill>
                <a:schemeClr val="accent1"/>
              </a:solidFill>
            </a:endParaRPr>
          </a:p>
        </p:txBody>
      </p:sp>
      <p:sp>
        <p:nvSpPr>
          <p:cNvPr id="8" name="Rectangle 7"/>
          <p:cNvSpPr/>
          <p:nvPr/>
        </p:nvSpPr>
        <p:spPr>
          <a:xfrm>
            <a:off x="0" y="1785926"/>
            <a:ext cx="1843779" cy="5000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endParaRPr lang="fr-FR" sz="1400" dirty="0"/>
          </a:p>
          <a:p>
            <a:endParaRPr lang="fr-FR" sz="1400" dirty="0"/>
          </a:p>
          <a:p>
            <a:r>
              <a:rPr lang="fr-FR" sz="1600" dirty="0" smtClean="0"/>
              <a:t>Problématique</a:t>
            </a:r>
          </a:p>
          <a:p>
            <a:r>
              <a:rPr lang="fr-FR" sz="1400" dirty="0"/>
              <a:t/>
            </a:r>
            <a:br>
              <a:rPr lang="fr-FR" sz="1400" dirty="0"/>
            </a:br>
            <a:endParaRPr lang="en-US" sz="1400" dirty="0">
              <a:solidFill>
                <a:schemeClr val="accent1"/>
              </a:solidFill>
            </a:endParaRPr>
          </a:p>
        </p:txBody>
      </p:sp>
      <p:sp>
        <p:nvSpPr>
          <p:cNvPr id="9" name="Rectangle 8"/>
          <p:cNvSpPr/>
          <p:nvPr/>
        </p:nvSpPr>
        <p:spPr>
          <a:xfrm>
            <a:off x="0" y="2571744"/>
            <a:ext cx="1843779" cy="5000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endParaRPr lang="fr-FR" sz="1400" dirty="0"/>
          </a:p>
          <a:p>
            <a:endParaRPr lang="fr-FR" sz="1400" dirty="0"/>
          </a:p>
          <a:p>
            <a:r>
              <a:rPr lang="fr-FR" sz="1600" dirty="0" smtClean="0"/>
              <a:t>Solutions et objectif</a:t>
            </a:r>
          </a:p>
          <a:p>
            <a:endParaRPr lang="fr-FR" sz="1600" dirty="0" smtClean="0"/>
          </a:p>
          <a:p>
            <a:r>
              <a:rPr lang="fr-FR" sz="1400" dirty="0"/>
              <a:t/>
            </a:r>
            <a:br>
              <a:rPr lang="fr-FR" sz="1400" dirty="0"/>
            </a:br>
            <a:endParaRPr lang="en-US" sz="1400" dirty="0">
              <a:solidFill>
                <a:schemeClr val="accent1"/>
              </a:solidFill>
            </a:endParaRPr>
          </a:p>
        </p:txBody>
      </p:sp>
      <p:sp>
        <p:nvSpPr>
          <p:cNvPr id="10" name="Rectangle 9"/>
          <p:cNvSpPr/>
          <p:nvPr/>
        </p:nvSpPr>
        <p:spPr>
          <a:xfrm>
            <a:off x="0" y="3071810"/>
            <a:ext cx="1843779" cy="5000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endParaRPr lang="fr-FR" sz="1400" dirty="0"/>
          </a:p>
          <a:p>
            <a:endParaRPr lang="fr-FR" sz="1400" dirty="0"/>
          </a:p>
          <a:p>
            <a:r>
              <a:rPr lang="fr-FR" sz="1600" dirty="0" smtClean="0"/>
              <a:t>Architecture de la solution</a:t>
            </a:r>
          </a:p>
          <a:p>
            <a:r>
              <a:rPr lang="fr-FR" sz="1400" dirty="0"/>
              <a:t/>
            </a:r>
            <a:br>
              <a:rPr lang="fr-FR" sz="1400" dirty="0"/>
            </a:br>
            <a:endParaRPr lang="en-US" sz="1400" dirty="0">
              <a:solidFill>
                <a:schemeClr val="accent1"/>
              </a:solidFill>
            </a:endParaRPr>
          </a:p>
        </p:txBody>
      </p:sp>
      <p:sp>
        <p:nvSpPr>
          <p:cNvPr id="11" name="Rectangle 10"/>
          <p:cNvSpPr/>
          <p:nvPr/>
        </p:nvSpPr>
        <p:spPr>
          <a:xfrm>
            <a:off x="0" y="3786190"/>
            <a:ext cx="1843779" cy="5000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endParaRPr lang="fr-FR" sz="1400" dirty="0"/>
          </a:p>
          <a:p>
            <a:endParaRPr lang="fr-FR" sz="1400" dirty="0"/>
          </a:p>
          <a:p>
            <a:r>
              <a:rPr lang="fr-FR" sz="1600" dirty="0" smtClean="0"/>
              <a:t>API et bibliothèques</a:t>
            </a:r>
          </a:p>
          <a:p>
            <a:r>
              <a:rPr lang="fr-FR" sz="1400" dirty="0"/>
              <a:t/>
            </a:r>
            <a:br>
              <a:rPr lang="fr-FR" sz="1400" dirty="0"/>
            </a:br>
            <a:endParaRPr lang="en-US" sz="1400" dirty="0">
              <a:solidFill>
                <a:schemeClr val="accent1"/>
              </a:solidFill>
            </a:endParaRPr>
          </a:p>
        </p:txBody>
      </p:sp>
      <p:sp>
        <p:nvSpPr>
          <p:cNvPr id="12" name="Rectangle 11"/>
          <p:cNvSpPr/>
          <p:nvPr/>
        </p:nvSpPr>
        <p:spPr>
          <a:xfrm>
            <a:off x="0" y="4429132"/>
            <a:ext cx="1939897" cy="50006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r>
              <a:rPr lang="fr-FR" sz="1600" dirty="0" smtClean="0"/>
              <a:t>Démonstration</a:t>
            </a:r>
            <a:endParaRPr lang="fr-FR" sz="1600" dirty="0"/>
          </a:p>
        </p:txBody>
      </p:sp>
      <p:sp>
        <p:nvSpPr>
          <p:cNvPr id="13" name="Rectangle 12"/>
          <p:cNvSpPr/>
          <p:nvPr/>
        </p:nvSpPr>
        <p:spPr>
          <a:xfrm>
            <a:off x="0" y="5000636"/>
            <a:ext cx="1939897" cy="500066"/>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r>
              <a:rPr lang="fr-FR" sz="1600" dirty="0"/>
              <a:t>Gestion du projet</a:t>
            </a:r>
          </a:p>
        </p:txBody>
      </p:sp>
      <p:sp>
        <p:nvSpPr>
          <p:cNvPr id="14" name="Rectangle 13"/>
          <p:cNvSpPr/>
          <p:nvPr/>
        </p:nvSpPr>
        <p:spPr>
          <a:xfrm>
            <a:off x="0" y="5572140"/>
            <a:ext cx="1843779" cy="5000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2500" lnSpcReduction="20000"/>
          </a:bodyPr>
          <a:lstStyle/>
          <a:p>
            <a:r>
              <a:rPr lang="fr-FR" sz="1600" dirty="0"/>
              <a:t>Conclusion et perspectives</a:t>
            </a:r>
          </a:p>
        </p:txBody>
      </p:sp>
      <p:graphicFrame>
        <p:nvGraphicFramePr>
          <p:cNvPr id="15" name="Diagram 14"/>
          <p:cNvGraphicFramePr/>
          <p:nvPr/>
        </p:nvGraphicFramePr>
        <p:xfrm>
          <a:off x="2725715" y="571480"/>
          <a:ext cx="7920567" cy="528037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939897" cy="6858000"/>
          </a:xfrm>
          <a:prstGeom prst="rect">
            <a:avLst/>
          </a:prstGeom>
          <a:solidFill>
            <a:schemeClr val="accent1">
              <a:lumMod val="75000"/>
            </a:schemeClr>
          </a:solidFill>
          <a:ln>
            <a:solidFill>
              <a:schemeClr val="accent2">
                <a:lumMod val="40000"/>
                <a:lumOff val="6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fr-FR" dirty="0">
              <a:solidFill>
                <a:schemeClr val="accent5">
                  <a:lumMod val="40000"/>
                  <a:lumOff val="60000"/>
                </a:schemeClr>
              </a:solidFill>
            </a:endParaRPr>
          </a:p>
        </p:txBody>
      </p:sp>
      <p:pic>
        <p:nvPicPr>
          <p:cNvPr id="5" name="Picture 2" descr="E:\jawlatilogo.png"/>
          <p:cNvPicPr>
            <a:picLocks noChangeAspect="1" noChangeArrowheads="1"/>
          </p:cNvPicPr>
          <p:nvPr/>
        </p:nvPicPr>
        <p:blipFill>
          <a:blip r:embed="rId2"/>
          <a:srcRect/>
          <a:stretch>
            <a:fillRect/>
          </a:stretch>
        </p:blipFill>
        <p:spPr bwMode="auto">
          <a:xfrm>
            <a:off x="225386" y="142852"/>
            <a:ext cx="1428760" cy="928694"/>
          </a:xfrm>
          <a:prstGeom prst="rect">
            <a:avLst/>
          </a:prstGeom>
          <a:noFill/>
        </p:spPr>
      </p:pic>
      <p:sp>
        <p:nvSpPr>
          <p:cNvPr id="7" name="Rectangle 6"/>
          <p:cNvSpPr/>
          <p:nvPr/>
        </p:nvSpPr>
        <p:spPr>
          <a:xfrm>
            <a:off x="0" y="1214422"/>
            <a:ext cx="1843779" cy="5000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endParaRPr lang="fr-FR" sz="1400" dirty="0"/>
          </a:p>
          <a:p>
            <a:endParaRPr lang="fr-FR" sz="1400" dirty="0"/>
          </a:p>
          <a:p>
            <a:r>
              <a:rPr lang="fr-FR" sz="1600" dirty="0" smtClean="0"/>
              <a:t>Introduction </a:t>
            </a:r>
          </a:p>
          <a:p>
            <a:r>
              <a:rPr lang="fr-FR" sz="1400" dirty="0"/>
              <a:t/>
            </a:r>
            <a:br>
              <a:rPr lang="fr-FR" sz="1400" dirty="0"/>
            </a:br>
            <a:endParaRPr lang="en-US" sz="1400" dirty="0">
              <a:solidFill>
                <a:schemeClr val="accent1"/>
              </a:solidFill>
            </a:endParaRPr>
          </a:p>
        </p:txBody>
      </p:sp>
      <p:sp>
        <p:nvSpPr>
          <p:cNvPr id="8" name="Rectangle 7"/>
          <p:cNvSpPr/>
          <p:nvPr/>
        </p:nvSpPr>
        <p:spPr>
          <a:xfrm>
            <a:off x="0" y="1785926"/>
            <a:ext cx="1843779" cy="5000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endParaRPr lang="fr-FR" sz="1400" dirty="0"/>
          </a:p>
          <a:p>
            <a:endParaRPr lang="fr-FR" sz="1400" dirty="0"/>
          </a:p>
          <a:p>
            <a:r>
              <a:rPr lang="fr-FR" sz="1600" dirty="0" smtClean="0"/>
              <a:t>Problématique</a:t>
            </a:r>
          </a:p>
          <a:p>
            <a:r>
              <a:rPr lang="fr-FR" sz="1400" dirty="0"/>
              <a:t/>
            </a:r>
            <a:br>
              <a:rPr lang="fr-FR" sz="1400" dirty="0"/>
            </a:br>
            <a:endParaRPr lang="en-US" sz="1400" dirty="0">
              <a:solidFill>
                <a:schemeClr val="accent1"/>
              </a:solidFill>
            </a:endParaRPr>
          </a:p>
        </p:txBody>
      </p:sp>
      <p:sp>
        <p:nvSpPr>
          <p:cNvPr id="9" name="Rectangle 8"/>
          <p:cNvSpPr/>
          <p:nvPr/>
        </p:nvSpPr>
        <p:spPr>
          <a:xfrm>
            <a:off x="0" y="2571744"/>
            <a:ext cx="1843779" cy="5000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endParaRPr lang="fr-FR" sz="1400" dirty="0"/>
          </a:p>
          <a:p>
            <a:endParaRPr lang="fr-FR" sz="1400" dirty="0"/>
          </a:p>
          <a:p>
            <a:r>
              <a:rPr lang="fr-FR" sz="1600" dirty="0" smtClean="0"/>
              <a:t>Solutions et objectif</a:t>
            </a:r>
          </a:p>
          <a:p>
            <a:endParaRPr lang="fr-FR" sz="1600" dirty="0" smtClean="0"/>
          </a:p>
          <a:p>
            <a:r>
              <a:rPr lang="fr-FR" sz="1400" dirty="0"/>
              <a:t/>
            </a:r>
            <a:br>
              <a:rPr lang="fr-FR" sz="1400" dirty="0"/>
            </a:br>
            <a:endParaRPr lang="en-US" sz="1400" dirty="0">
              <a:solidFill>
                <a:schemeClr val="accent1"/>
              </a:solidFill>
            </a:endParaRPr>
          </a:p>
        </p:txBody>
      </p:sp>
      <p:sp>
        <p:nvSpPr>
          <p:cNvPr id="10" name="Rectangle 9"/>
          <p:cNvSpPr/>
          <p:nvPr/>
        </p:nvSpPr>
        <p:spPr>
          <a:xfrm>
            <a:off x="0" y="3071810"/>
            <a:ext cx="1843779" cy="5000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endParaRPr lang="fr-FR" sz="1400" dirty="0"/>
          </a:p>
          <a:p>
            <a:endParaRPr lang="fr-FR" sz="1400" dirty="0"/>
          </a:p>
          <a:p>
            <a:r>
              <a:rPr lang="fr-FR" sz="1600" dirty="0" smtClean="0"/>
              <a:t>Architecture de la solution</a:t>
            </a:r>
          </a:p>
          <a:p>
            <a:r>
              <a:rPr lang="fr-FR" sz="1400" dirty="0"/>
              <a:t/>
            </a:r>
            <a:br>
              <a:rPr lang="fr-FR" sz="1400" dirty="0"/>
            </a:br>
            <a:endParaRPr lang="en-US" sz="1400" dirty="0">
              <a:solidFill>
                <a:schemeClr val="accent1"/>
              </a:solidFill>
            </a:endParaRPr>
          </a:p>
        </p:txBody>
      </p:sp>
      <p:sp>
        <p:nvSpPr>
          <p:cNvPr id="11" name="Rectangle 10"/>
          <p:cNvSpPr/>
          <p:nvPr/>
        </p:nvSpPr>
        <p:spPr>
          <a:xfrm>
            <a:off x="0" y="3786190"/>
            <a:ext cx="1843779" cy="5000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endParaRPr lang="fr-FR" sz="1400" dirty="0"/>
          </a:p>
          <a:p>
            <a:endParaRPr lang="fr-FR" sz="1400" dirty="0"/>
          </a:p>
          <a:p>
            <a:r>
              <a:rPr lang="fr-FR" sz="1600" dirty="0" smtClean="0"/>
              <a:t>API et bibliothèques</a:t>
            </a:r>
          </a:p>
          <a:p>
            <a:r>
              <a:rPr lang="fr-FR" sz="1400" dirty="0"/>
              <a:t/>
            </a:r>
            <a:br>
              <a:rPr lang="fr-FR" sz="1400" dirty="0"/>
            </a:br>
            <a:endParaRPr lang="en-US" sz="1400" dirty="0">
              <a:solidFill>
                <a:schemeClr val="accent1"/>
              </a:solidFill>
            </a:endParaRPr>
          </a:p>
        </p:txBody>
      </p:sp>
      <p:sp>
        <p:nvSpPr>
          <p:cNvPr id="12" name="Rectangle 11"/>
          <p:cNvSpPr/>
          <p:nvPr/>
        </p:nvSpPr>
        <p:spPr>
          <a:xfrm>
            <a:off x="0" y="4429132"/>
            <a:ext cx="1939897" cy="50006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r>
              <a:rPr lang="fr-FR" sz="1600" dirty="0" smtClean="0"/>
              <a:t>Démonstration</a:t>
            </a:r>
            <a:endParaRPr lang="fr-FR" sz="1600" dirty="0"/>
          </a:p>
        </p:txBody>
      </p:sp>
      <p:sp>
        <p:nvSpPr>
          <p:cNvPr id="13" name="Rectangle 12"/>
          <p:cNvSpPr/>
          <p:nvPr/>
        </p:nvSpPr>
        <p:spPr>
          <a:xfrm>
            <a:off x="0" y="5000636"/>
            <a:ext cx="1939897" cy="500066"/>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r>
              <a:rPr lang="fr-FR" sz="1600" dirty="0"/>
              <a:t>Gestion du projet</a:t>
            </a:r>
          </a:p>
        </p:txBody>
      </p:sp>
      <p:sp>
        <p:nvSpPr>
          <p:cNvPr id="14" name="Rectangle 13"/>
          <p:cNvSpPr/>
          <p:nvPr/>
        </p:nvSpPr>
        <p:spPr>
          <a:xfrm>
            <a:off x="0" y="5572140"/>
            <a:ext cx="1843779" cy="5000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2500" lnSpcReduction="20000"/>
          </a:bodyPr>
          <a:lstStyle/>
          <a:p>
            <a:r>
              <a:rPr lang="fr-FR" sz="1600" dirty="0"/>
              <a:t>Conclusion et perspectives</a:t>
            </a:r>
          </a:p>
        </p:txBody>
      </p:sp>
      <p:graphicFrame>
        <p:nvGraphicFramePr>
          <p:cNvPr id="17" name="Diagram 16"/>
          <p:cNvGraphicFramePr/>
          <p:nvPr/>
        </p:nvGraphicFramePr>
        <p:xfrm>
          <a:off x="2011335" y="1000108"/>
          <a:ext cx="7920567" cy="528037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8" name="Picture 2" descr="C:\Users\USER\Desktop\553bac5bbbcee.png"/>
          <p:cNvPicPr>
            <a:picLocks noChangeAspect="1" noChangeArrowheads="1"/>
          </p:cNvPicPr>
          <p:nvPr/>
        </p:nvPicPr>
        <p:blipFill>
          <a:blip r:embed="rId7"/>
          <a:srcRect/>
          <a:stretch>
            <a:fillRect/>
          </a:stretch>
        </p:blipFill>
        <p:spPr bwMode="auto">
          <a:xfrm>
            <a:off x="2225649" y="1643050"/>
            <a:ext cx="1174433" cy="1171575"/>
          </a:xfrm>
          <a:prstGeom prst="rect">
            <a:avLst/>
          </a:prstGeom>
          <a:noFill/>
        </p:spPr>
      </p:pic>
      <p:pic>
        <p:nvPicPr>
          <p:cNvPr id="19" name="Picture 3" descr="C:\Users\USER\Desktop\Non-conforming_domain_decomposition.png"/>
          <p:cNvPicPr>
            <a:picLocks noChangeAspect="1" noChangeArrowheads="1"/>
          </p:cNvPicPr>
          <p:nvPr/>
        </p:nvPicPr>
        <p:blipFill>
          <a:blip r:embed="rId8" cstate="print"/>
          <a:srcRect/>
          <a:stretch>
            <a:fillRect/>
          </a:stretch>
        </p:blipFill>
        <p:spPr bwMode="auto">
          <a:xfrm>
            <a:off x="6440491" y="1714488"/>
            <a:ext cx="1014411" cy="1000132"/>
          </a:xfrm>
          <a:prstGeom prst="rect">
            <a:avLst/>
          </a:prstGeom>
          <a:noFill/>
        </p:spPr>
      </p:pic>
      <p:sp>
        <p:nvSpPr>
          <p:cNvPr id="20" name="Title 16"/>
          <p:cNvSpPr>
            <a:spLocks noGrp="1"/>
          </p:cNvSpPr>
          <p:nvPr>
            <p:ph type="title"/>
          </p:nvPr>
        </p:nvSpPr>
        <p:spPr>
          <a:xfrm>
            <a:off x="2368525" y="274638"/>
            <a:ext cx="7928212" cy="796908"/>
          </a:xfrm>
        </p:spPr>
        <p:txBody>
          <a:bodyPr/>
          <a:lstStyle/>
          <a:p>
            <a:r>
              <a:rPr lang="fr-FR" dirty="0" smtClean="0"/>
              <a:t>Des idées d’amélioration</a:t>
            </a:r>
            <a:endParaRPr lang="fr-FR" dirty="0"/>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939897" cy="6858000"/>
          </a:xfrm>
          <a:prstGeom prst="rect">
            <a:avLst/>
          </a:prstGeom>
          <a:solidFill>
            <a:schemeClr val="accent1">
              <a:lumMod val="75000"/>
            </a:schemeClr>
          </a:solidFill>
          <a:ln>
            <a:solidFill>
              <a:schemeClr val="accent2">
                <a:lumMod val="40000"/>
                <a:lumOff val="6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fr-FR" dirty="0">
              <a:solidFill>
                <a:schemeClr val="accent5">
                  <a:lumMod val="40000"/>
                  <a:lumOff val="60000"/>
                </a:schemeClr>
              </a:solidFill>
            </a:endParaRPr>
          </a:p>
        </p:txBody>
      </p:sp>
      <p:pic>
        <p:nvPicPr>
          <p:cNvPr id="5" name="Picture 2" descr="E:\jawlatilogo.png"/>
          <p:cNvPicPr>
            <a:picLocks noChangeAspect="1" noChangeArrowheads="1"/>
          </p:cNvPicPr>
          <p:nvPr/>
        </p:nvPicPr>
        <p:blipFill>
          <a:blip r:embed="rId3"/>
          <a:srcRect/>
          <a:stretch>
            <a:fillRect/>
          </a:stretch>
        </p:blipFill>
        <p:spPr bwMode="auto">
          <a:xfrm>
            <a:off x="225386" y="142852"/>
            <a:ext cx="1428760" cy="928694"/>
          </a:xfrm>
          <a:prstGeom prst="rect">
            <a:avLst/>
          </a:prstGeom>
          <a:noFill/>
        </p:spPr>
      </p:pic>
      <p:sp>
        <p:nvSpPr>
          <p:cNvPr id="7" name="Rectangle 6"/>
          <p:cNvSpPr/>
          <p:nvPr/>
        </p:nvSpPr>
        <p:spPr>
          <a:xfrm>
            <a:off x="0" y="1214422"/>
            <a:ext cx="1843779" cy="5000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endParaRPr lang="fr-FR" sz="1400" dirty="0"/>
          </a:p>
          <a:p>
            <a:endParaRPr lang="fr-FR" sz="1400" dirty="0"/>
          </a:p>
          <a:p>
            <a:r>
              <a:rPr lang="fr-FR" sz="1600" dirty="0" smtClean="0"/>
              <a:t>Introduction </a:t>
            </a:r>
          </a:p>
          <a:p>
            <a:r>
              <a:rPr lang="fr-FR" sz="1400" dirty="0"/>
              <a:t/>
            </a:r>
            <a:br>
              <a:rPr lang="fr-FR" sz="1400" dirty="0"/>
            </a:br>
            <a:endParaRPr lang="en-US" sz="1400" dirty="0">
              <a:solidFill>
                <a:schemeClr val="accent1"/>
              </a:solidFill>
            </a:endParaRPr>
          </a:p>
        </p:txBody>
      </p:sp>
      <p:sp>
        <p:nvSpPr>
          <p:cNvPr id="8" name="Rectangle 7"/>
          <p:cNvSpPr/>
          <p:nvPr/>
        </p:nvSpPr>
        <p:spPr>
          <a:xfrm>
            <a:off x="0" y="1785926"/>
            <a:ext cx="1843779" cy="5000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endParaRPr lang="fr-FR" sz="1400" dirty="0"/>
          </a:p>
          <a:p>
            <a:endParaRPr lang="fr-FR" sz="1400" dirty="0"/>
          </a:p>
          <a:p>
            <a:r>
              <a:rPr lang="fr-FR" sz="1600" dirty="0" smtClean="0"/>
              <a:t>Problématique</a:t>
            </a:r>
          </a:p>
          <a:p>
            <a:r>
              <a:rPr lang="fr-FR" sz="1400" dirty="0"/>
              <a:t/>
            </a:r>
            <a:br>
              <a:rPr lang="fr-FR" sz="1400" dirty="0"/>
            </a:br>
            <a:endParaRPr lang="en-US" sz="1400" dirty="0">
              <a:solidFill>
                <a:schemeClr val="accent1"/>
              </a:solidFill>
            </a:endParaRPr>
          </a:p>
        </p:txBody>
      </p:sp>
      <p:sp>
        <p:nvSpPr>
          <p:cNvPr id="9" name="Rectangle 8"/>
          <p:cNvSpPr/>
          <p:nvPr/>
        </p:nvSpPr>
        <p:spPr>
          <a:xfrm>
            <a:off x="0" y="2571744"/>
            <a:ext cx="1843779" cy="5000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endParaRPr lang="fr-FR" sz="1400" dirty="0"/>
          </a:p>
          <a:p>
            <a:endParaRPr lang="fr-FR" sz="1400" dirty="0"/>
          </a:p>
          <a:p>
            <a:r>
              <a:rPr lang="fr-FR" sz="1600" dirty="0" smtClean="0"/>
              <a:t>Solutions et objectif</a:t>
            </a:r>
          </a:p>
          <a:p>
            <a:endParaRPr lang="fr-FR" sz="1600" dirty="0" smtClean="0"/>
          </a:p>
          <a:p>
            <a:r>
              <a:rPr lang="fr-FR" sz="1400" dirty="0"/>
              <a:t/>
            </a:r>
            <a:br>
              <a:rPr lang="fr-FR" sz="1400" dirty="0"/>
            </a:br>
            <a:endParaRPr lang="en-US" sz="1400" dirty="0">
              <a:solidFill>
                <a:schemeClr val="accent1"/>
              </a:solidFill>
            </a:endParaRPr>
          </a:p>
        </p:txBody>
      </p:sp>
      <p:sp>
        <p:nvSpPr>
          <p:cNvPr id="10" name="Rectangle 9"/>
          <p:cNvSpPr/>
          <p:nvPr/>
        </p:nvSpPr>
        <p:spPr>
          <a:xfrm>
            <a:off x="0" y="3071810"/>
            <a:ext cx="1843779" cy="5000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endParaRPr lang="fr-FR" sz="1400" dirty="0"/>
          </a:p>
          <a:p>
            <a:endParaRPr lang="fr-FR" sz="1400" dirty="0"/>
          </a:p>
          <a:p>
            <a:r>
              <a:rPr lang="fr-FR" sz="1600" dirty="0" smtClean="0"/>
              <a:t>Architecture de la solution</a:t>
            </a:r>
          </a:p>
          <a:p>
            <a:r>
              <a:rPr lang="fr-FR" sz="1400" dirty="0"/>
              <a:t/>
            </a:r>
            <a:br>
              <a:rPr lang="fr-FR" sz="1400" dirty="0"/>
            </a:br>
            <a:endParaRPr lang="en-US" sz="1400" dirty="0">
              <a:solidFill>
                <a:schemeClr val="accent1"/>
              </a:solidFill>
            </a:endParaRPr>
          </a:p>
        </p:txBody>
      </p:sp>
      <p:sp>
        <p:nvSpPr>
          <p:cNvPr id="11" name="Rectangle 10"/>
          <p:cNvSpPr/>
          <p:nvPr/>
        </p:nvSpPr>
        <p:spPr>
          <a:xfrm>
            <a:off x="0" y="3786190"/>
            <a:ext cx="1843779" cy="5000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endParaRPr lang="fr-FR" sz="1400" dirty="0"/>
          </a:p>
          <a:p>
            <a:endParaRPr lang="fr-FR" sz="1400" dirty="0"/>
          </a:p>
          <a:p>
            <a:r>
              <a:rPr lang="fr-FR" sz="1600" dirty="0" smtClean="0"/>
              <a:t>API et bibliothèques</a:t>
            </a:r>
          </a:p>
          <a:p>
            <a:r>
              <a:rPr lang="fr-FR" sz="1400" dirty="0"/>
              <a:t/>
            </a:r>
            <a:br>
              <a:rPr lang="fr-FR" sz="1400" dirty="0"/>
            </a:br>
            <a:endParaRPr lang="en-US" sz="1400" dirty="0">
              <a:solidFill>
                <a:schemeClr val="accent1"/>
              </a:solidFill>
            </a:endParaRPr>
          </a:p>
        </p:txBody>
      </p:sp>
      <p:sp>
        <p:nvSpPr>
          <p:cNvPr id="12" name="Rectangle 11"/>
          <p:cNvSpPr/>
          <p:nvPr/>
        </p:nvSpPr>
        <p:spPr>
          <a:xfrm>
            <a:off x="0" y="4429132"/>
            <a:ext cx="1939897" cy="50006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r>
              <a:rPr lang="fr-FR" sz="1600" dirty="0" smtClean="0"/>
              <a:t>Démonstration</a:t>
            </a:r>
            <a:endParaRPr lang="fr-FR" sz="1600" dirty="0"/>
          </a:p>
        </p:txBody>
      </p:sp>
      <p:sp>
        <p:nvSpPr>
          <p:cNvPr id="13" name="Rectangle 12"/>
          <p:cNvSpPr/>
          <p:nvPr/>
        </p:nvSpPr>
        <p:spPr>
          <a:xfrm>
            <a:off x="0" y="5000636"/>
            <a:ext cx="1843779" cy="5000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r>
              <a:rPr lang="fr-FR" sz="1600" dirty="0"/>
              <a:t>Gestion du projet</a:t>
            </a:r>
          </a:p>
        </p:txBody>
      </p:sp>
      <p:sp>
        <p:nvSpPr>
          <p:cNvPr id="14" name="Rectangle 13"/>
          <p:cNvSpPr/>
          <p:nvPr/>
        </p:nvSpPr>
        <p:spPr>
          <a:xfrm>
            <a:off x="0" y="5572140"/>
            <a:ext cx="1868459" cy="500066"/>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2500" lnSpcReduction="20000"/>
          </a:bodyPr>
          <a:lstStyle/>
          <a:p>
            <a:r>
              <a:rPr lang="fr-FR" sz="1600" dirty="0"/>
              <a:t>Conclusion et perspectives</a:t>
            </a:r>
          </a:p>
        </p:txBody>
      </p:sp>
      <p:pic>
        <p:nvPicPr>
          <p:cNvPr id="15" name="Picture 2" descr="https://media.licdn.com/mpr/mpr/shrinknp_800_800/AAEAAQAAAAAAAAjAAAAAJGFlMjBkYWU2LTBkN2ItNDI3ZS05MWJjLTEwZTU4ZGQwNmExYg.jpg"/>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rot="21059012">
            <a:off x="3562905" y="693870"/>
            <a:ext cx="3214893" cy="214579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pic>
        <p:nvPicPr>
          <p:cNvPr id="16" name="Picture 4" descr="Résultat de recherche d'images pour &quot;achievement&quot;"/>
          <p:cNvPicPr>
            <a:picLocks noChangeAspect="1" noChangeArrowheads="1"/>
          </p:cNvPicPr>
          <p:nvPr/>
        </p:nvPicPr>
        <p:blipFill>
          <a:blip r:embed="rId5">
            <a:extLst>
              <a:ext uri="{28A0092B-C50C-407E-A947-70E740481C1C}">
                <a14:useLocalDpi xmlns:a14="http://schemas.microsoft.com/office/drawing/2010/main" xmlns="" val="0"/>
              </a:ext>
            </a:extLst>
          </a:blip>
          <a:srcRect/>
          <a:stretch>
            <a:fillRect/>
          </a:stretch>
        </p:blipFill>
        <p:spPr bwMode="auto">
          <a:xfrm>
            <a:off x="6583367" y="2643182"/>
            <a:ext cx="3260931" cy="2445699"/>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10" presetClass="entr" presetSubtype="0" fill="hold"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Users\user\Desktop\logo1.png"/>
          <p:cNvPicPr>
            <a:picLocks noChangeAspect="1" noChangeArrowheads="1"/>
          </p:cNvPicPr>
          <p:nvPr/>
        </p:nvPicPr>
        <p:blipFill>
          <a:blip r:embed="rId2" cstate="print"/>
          <a:srcRect/>
          <a:stretch>
            <a:fillRect/>
          </a:stretch>
        </p:blipFill>
        <p:spPr bwMode="auto">
          <a:xfrm>
            <a:off x="0" y="0"/>
            <a:ext cx="1299082" cy="928670"/>
          </a:xfrm>
          <a:prstGeom prst="rect">
            <a:avLst/>
          </a:prstGeom>
          <a:ln>
            <a:noFill/>
          </a:ln>
          <a:effectLst>
            <a:softEdge rad="112500"/>
          </a:effectLst>
        </p:spPr>
      </p:pic>
      <p:pic>
        <p:nvPicPr>
          <p:cNvPr id="5" name="Picture 4" descr="C:\Users\user\Desktop\logo_esprit_original.png"/>
          <p:cNvPicPr>
            <a:picLocks noChangeAspect="1" noChangeArrowheads="1"/>
          </p:cNvPicPr>
          <p:nvPr/>
        </p:nvPicPr>
        <p:blipFill>
          <a:blip r:embed="rId3"/>
          <a:srcRect/>
          <a:stretch>
            <a:fillRect/>
          </a:stretch>
        </p:blipFill>
        <p:spPr bwMode="auto">
          <a:xfrm>
            <a:off x="9846854" y="142852"/>
            <a:ext cx="1320089" cy="785794"/>
          </a:xfrm>
          <a:prstGeom prst="rect">
            <a:avLst/>
          </a:prstGeom>
          <a:noFill/>
        </p:spPr>
      </p:pic>
      <p:graphicFrame>
        <p:nvGraphicFramePr>
          <p:cNvPr id="27" name="Espace réservé du contenu 4"/>
          <p:cNvGraphicFramePr>
            <a:graphicFrameLocks noGrp="1"/>
          </p:cNvGraphicFramePr>
          <p:nvPr>
            <p:ph sz="quarter" idx="1"/>
            <p:extLst>
              <p:ext uri="{D42A27DB-BD31-4B8C-83A1-F6EECF244321}">
                <p14:modId xmlns="" xmlns:p14="http://schemas.microsoft.com/office/powerpoint/2010/main" val="1760934698"/>
              </p:ext>
            </p:extLst>
          </p:nvPr>
        </p:nvGraphicFramePr>
        <p:xfrm>
          <a:off x="139681" y="1484785"/>
          <a:ext cx="11277112" cy="494461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28" name="Titre 1"/>
          <p:cNvSpPr>
            <a:spLocks noGrp="1"/>
          </p:cNvSpPr>
          <p:nvPr>
            <p:ph type="title"/>
          </p:nvPr>
        </p:nvSpPr>
        <p:spPr>
          <a:xfrm>
            <a:off x="148133" y="500042"/>
            <a:ext cx="4826629" cy="866360"/>
          </a:xfrm>
        </p:spPr>
        <p:txBody>
          <a:bodyPr/>
          <a:lstStyle/>
          <a:p>
            <a:pPr algn="ctr"/>
            <a:r>
              <a:rPr lang="fr-FR" dirty="0" smtClean="0"/>
              <a:t>PLAN:</a:t>
            </a:r>
            <a:endParaRPr lang="fr-FR" dirty="0"/>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1939897" cy="6858000"/>
          </a:xfrm>
          <a:prstGeom prst="rect">
            <a:avLst/>
          </a:prstGeom>
          <a:solidFill>
            <a:schemeClr val="accent1">
              <a:lumMod val="75000"/>
            </a:schemeClr>
          </a:solidFill>
          <a:ln>
            <a:solidFill>
              <a:schemeClr val="accent2">
                <a:lumMod val="40000"/>
                <a:lumOff val="6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fr-FR"/>
          </a:p>
        </p:txBody>
      </p:sp>
      <p:sp>
        <p:nvSpPr>
          <p:cNvPr id="7" name="Rectangle 6"/>
          <p:cNvSpPr/>
          <p:nvPr/>
        </p:nvSpPr>
        <p:spPr>
          <a:xfrm>
            <a:off x="0" y="2357430"/>
            <a:ext cx="1843779" cy="5000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endParaRPr lang="fr-FR" sz="1400" dirty="0"/>
          </a:p>
          <a:p>
            <a:endParaRPr lang="fr-FR" sz="1400" dirty="0"/>
          </a:p>
          <a:p>
            <a:r>
              <a:rPr lang="fr-FR" sz="1600" dirty="0" smtClean="0"/>
              <a:t>Solutions </a:t>
            </a:r>
            <a:r>
              <a:rPr lang="fr-FR" sz="1600" dirty="0"/>
              <a:t>et </a:t>
            </a:r>
            <a:r>
              <a:rPr lang="fr-FR" sz="1600" dirty="0" smtClean="0"/>
              <a:t>objectif</a:t>
            </a:r>
            <a:endParaRPr lang="fr-FR" sz="1600" dirty="0"/>
          </a:p>
          <a:p>
            <a:r>
              <a:rPr lang="fr-FR" sz="1400" dirty="0"/>
              <a:t/>
            </a:r>
            <a:br>
              <a:rPr lang="fr-FR" sz="1400" dirty="0"/>
            </a:br>
            <a:endParaRPr lang="en-US" sz="1400" dirty="0">
              <a:solidFill>
                <a:schemeClr val="accent1"/>
              </a:solidFill>
            </a:endParaRPr>
          </a:p>
        </p:txBody>
      </p:sp>
      <p:sp>
        <p:nvSpPr>
          <p:cNvPr id="8" name="Rectangle 7"/>
          <p:cNvSpPr/>
          <p:nvPr/>
        </p:nvSpPr>
        <p:spPr>
          <a:xfrm>
            <a:off x="24680" y="3143248"/>
            <a:ext cx="1843779" cy="5000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25000" lnSpcReduction="20000"/>
          </a:bodyPr>
          <a:lstStyle/>
          <a:p>
            <a:endParaRPr lang="fr-FR" dirty="0"/>
          </a:p>
          <a:p>
            <a:r>
              <a:rPr lang="fr-FR" sz="6600" dirty="0" smtClean="0"/>
              <a:t>Architecture </a:t>
            </a:r>
            <a:r>
              <a:rPr lang="fr-FR" sz="6600" dirty="0"/>
              <a:t>de la solution</a:t>
            </a:r>
          </a:p>
          <a:p>
            <a:r>
              <a:rPr lang="fr-FR" dirty="0"/>
              <a:t/>
            </a:r>
            <a:br>
              <a:rPr lang="fr-FR" dirty="0"/>
            </a:br>
            <a:endParaRPr lang="en-US" dirty="0">
              <a:solidFill>
                <a:schemeClr val="accent1"/>
              </a:solidFill>
            </a:endParaRPr>
          </a:p>
        </p:txBody>
      </p:sp>
      <p:sp>
        <p:nvSpPr>
          <p:cNvPr id="9" name="Rectangle 8"/>
          <p:cNvSpPr/>
          <p:nvPr/>
        </p:nvSpPr>
        <p:spPr>
          <a:xfrm>
            <a:off x="20621" y="3929066"/>
            <a:ext cx="1843779" cy="5000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2500" lnSpcReduction="20000"/>
          </a:bodyPr>
          <a:lstStyle/>
          <a:p>
            <a:r>
              <a:rPr lang="fr-FR" sz="1600" dirty="0"/>
              <a:t>API et bibliothèques</a:t>
            </a:r>
          </a:p>
        </p:txBody>
      </p:sp>
      <p:sp>
        <p:nvSpPr>
          <p:cNvPr id="11" name="Rectangle 10"/>
          <p:cNvSpPr/>
          <p:nvPr/>
        </p:nvSpPr>
        <p:spPr>
          <a:xfrm>
            <a:off x="0" y="4429132"/>
            <a:ext cx="1843779" cy="5000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r>
              <a:rPr lang="fr-FR" sz="1600" dirty="0" smtClean="0"/>
              <a:t>Démonstration</a:t>
            </a:r>
            <a:endParaRPr lang="fr-FR" sz="1600" dirty="0"/>
          </a:p>
        </p:txBody>
      </p:sp>
      <p:sp>
        <p:nvSpPr>
          <p:cNvPr id="12" name="Rectangle 11"/>
          <p:cNvSpPr/>
          <p:nvPr/>
        </p:nvSpPr>
        <p:spPr>
          <a:xfrm>
            <a:off x="0" y="5000636"/>
            <a:ext cx="1843779" cy="5000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r>
              <a:rPr lang="fr-FR" sz="1600" dirty="0"/>
              <a:t>Gestion du projet</a:t>
            </a:r>
          </a:p>
        </p:txBody>
      </p:sp>
      <p:sp>
        <p:nvSpPr>
          <p:cNvPr id="13" name="Rectangle 12"/>
          <p:cNvSpPr/>
          <p:nvPr/>
        </p:nvSpPr>
        <p:spPr>
          <a:xfrm>
            <a:off x="0" y="5572140"/>
            <a:ext cx="1843779" cy="5000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2500" lnSpcReduction="20000"/>
          </a:bodyPr>
          <a:lstStyle/>
          <a:p>
            <a:r>
              <a:rPr lang="fr-FR" sz="1600" dirty="0"/>
              <a:t>Conclusion et perspectives</a:t>
            </a:r>
          </a:p>
        </p:txBody>
      </p:sp>
      <p:pic>
        <p:nvPicPr>
          <p:cNvPr id="2050" name="Picture 2" descr="E:\jawlatilogo.png"/>
          <p:cNvPicPr>
            <a:picLocks noChangeAspect="1" noChangeArrowheads="1"/>
          </p:cNvPicPr>
          <p:nvPr/>
        </p:nvPicPr>
        <p:blipFill>
          <a:blip r:embed="rId3"/>
          <a:srcRect/>
          <a:stretch>
            <a:fillRect/>
          </a:stretch>
        </p:blipFill>
        <p:spPr bwMode="auto">
          <a:xfrm>
            <a:off x="225386" y="142852"/>
            <a:ext cx="1428760" cy="928694"/>
          </a:xfrm>
          <a:prstGeom prst="rect">
            <a:avLst/>
          </a:prstGeom>
          <a:noFill/>
        </p:spPr>
      </p:pic>
      <p:sp>
        <p:nvSpPr>
          <p:cNvPr id="17" name="Rectangle 16"/>
          <p:cNvSpPr/>
          <p:nvPr/>
        </p:nvSpPr>
        <p:spPr>
          <a:xfrm>
            <a:off x="0" y="1214422"/>
            <a:ext cx="1915217" cy="500066"/>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25000" lnSpcReduction="20000"/>
          </a:bodyPr>
          <a:lstStyle/>
          <a:p>
            <a:endParaRPr lang="fr-FR" sz="4000" dirty="0" smtClean="0"/>
          </a:p>
          <a:p>
            <a:endParaRPr lang="fr-FR" sz="4000" dirty="0" smtClean="0"/>
          </a:p>
          <a:p>
            <a:r>
              <a:rPr lang="fr-FR" sz="6000" dirty="0" smtClean="0"/>
              <a:t>Introduction</a:t>
            </a:r>
            <a:endParaRPr lang="fr-FR" sz="6000" dirty="0"/>
          </a:p>
          <a:p>
            <a:r>
              <a:rPr lang="fr-FR" dirty="0"/>
              <a:t/>
            </a:r>
            <a:br>
              <a:rPr lang="fr-FR" dirty="0"/>
            </a:br>
            <a:r>
              <a:rPr lang="fr-FR" dirty="0"/>
              <a:t> </a:t>
            </a:r>
            <a:endParaRPr lang="en-US" b="1" dirty="0"/>
          </a:p>
        </p:txBody>
      </p:sp>
      <p:sp>
        <p:nvSpPr>
          <p:cNvPr id="19" name="Rectangle 18"/>
          <p:cNvSpPr/>
          <p:nvPr/>
        </p:nvSpPr>
        <p:spPr>
          <a:xfrm>
            <a:off x="0" y="1785926"/>
            <a:ext cx="1843779" cy="5000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endParaRPr lang="fr-FR" sz="1400" dirty="0"/>
          </a:p>
          <a:p>
            <a:endParaRPr lang="fr-FR" sz="1400" dirty="0"/>
          </a:p>
          <a:p>
            <a:r>
              <a:rPr lang="fr-FR" sz="1600" dirty="0" smtClean="0"/>
              <a:t>Problématique </a:t>
            </a:r>
            <a:endParaRPr lang="fr-FR" sz="1600" dirty="0"/>
          </a:p>
          <a:p>
            <a:r>
              <a:rPr lang="fr-FR" sz="1400" dirty="0"/>
              <a:t/>
            </a:r>
            <a:br>
              <a:rPr lang="fr-FR" sz="1400" dirty="0"/>
            </a:br>
            <a:endParaRPr lang="en-US" sz="1400" dirty="0">
              <a:solidFill>
                <a:schemeClr val="accent1"/>
              </a:solidFill>
            </a:endParaRPr>
          </a:p>
        </p:txBody>
      </p:sp>
      <p:sp>
        <p:nvSpPr>
          <p:cNvPr id="20" name="Espace réservé du contenu 1"/>
          <p:cNvSpPr>
            <a:spLocks noGrp="1"/>
          </p:cNvSpPr>
          <p:nvPr>
            <p:ph sz="quarter" idx="1"/>
          </p:nvPr>
        </p:nvSpPr>
        <p:spPr>
          <a:xfrm>
            <a:off x="2582839" y="1214422"/>
            <a:ext cx="8501122" cy="4714908"/>
          </a:xfrm>
        </p:spPr>
        <p:txBody>
          <a:bodyPr/>
          <a:lstStyle/>
          <a:p>
            <a:endParaRPr lang="fr-FR" sz="1800" dirty="0" smtClean="0"/>
          </a:p>
          <a:p>
            <a:pPr>
              <a:buNone/>
            </a:pPr>
            <a:endParaRPr lang="fr-FR" sz="1800" dirty="0" smtClean="0"/>
          </a:p>
        </p:txBody>
      </p:sp>
      <p:pic>
        <p:nvPicPr>
          <p:cNvPr id="1027" name="Picture 3" descr="C:\Users\USER\Desktop\adv-social.png"/>
          <p:cNvPicPr>
            <a:picLocks noChangeAspect="1" noChangeArrowheads="1"/>
          </p:cNvPicPr>
          <p:nvPr/>
        </p:nvPicPr>
        <p:blipFill>
          <a:blip r:embed="rId4"/>
          <a:srcRect/>
          <a:stretch>
            <a:fillRect/>
          </a:stretch>
        </p:blipFill>
        <p:spPr bwMode="auto">
          <a:xfrm>
            <a:off x="3511533" y="857232"/>
            <a:ext cx="6673875" cy="4895867"/>
          </a:xfrm>
          <a:prstGeom prst="rect">
            <a:avLst/>
          </a:prstGeom>
          <a:noFill/>
        </p:spPr>
      </p:pic>
      <p:pic>
        <p:nvPicPr>
          <p:cNvPr id="1028" name="Picture 4" descr="C:\Users\USER\Desktop\2d2700cbc33a006fc7be45736cb80b07-snapchat-icon-logo-by-vexels.png"/>
          <p:cNvPicPr>
            <a:picLocks noChangeAspect="1" noChangeArrowheads="1"/>
          </p:cNvPicPr>
          <p:nvPr/>
        </p:nvPicPr>
        <p:blipFill>
          <a:blip r:embed="rId5" cstate="print"/>
          <a:srcRect/>
          <a:stretch>
            <a:fillRect/>
          </a:stretch>
        </p:blipFill>
        <p:spPr bwMode="auto">
          <a:xfrm>
            <a:off x="5226045" y="4214818"/>
            <a:ext cx="975360" cy="975360"/>
          </a:xfrm>
          <a:prstGeom prst="rect">
            <a:avLst/>
          </a:prstGeom>
          <a:noFill/>
        </p:spPr>
      </p:pic>
      <p:pic>
        <p:nvPicPr>
          <p:cNvPr id="1029" name="Picture 5" descr="C:\Users\USER\Desktop\9879c40eaa2e20b421865855e6140b6f_09b3b8b5daf74805cf62f135182137-transparent-instagram-clipart_1000-1000.png"/>
          <p:cNvPicPr>
            <a:picLocks noChangeAspect="1" noChangeArrowheads="1"/>
          </p:cNvPicPr>
          <p:nvPr/>
        </p:nvPicPr>
        <p:blipFill>
          <a:blip r:embed="rId6" cstate="print"/>
          <a:srcRect/>
          <a:stretch>
            <a:fillRect/>
          </a:stretch>
        </p:blipFill>
        <p:spPr bwMode="auto">
          <a:xfrm>
            <a:off x="6083301" y="1071546"/>
            <a:ext cx="952500" cy="952500"/>
          </a:xfrm>
          <a:prstGeom prst="rect">
            <a:avLst/>
          </a:prstGeom>
          <a:noFill/>
        </p:spPr>
      </p:pic>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1939897" cy="6858000"/>
          </a:xfrm>
          <a:prstGeom prst="rect">
            <a:avLst/>
          </a:prstGeom>
          <a:solidFill>
            <a:schemeClr val="accent1">
              <a:lumMod val="75000"/>
            </a:schemeClr>
          </a:solidFill>
          <a:ln>
            <a:solidFill>
              <a:schemeClr val="accent2">
                <a:lumMod val="40000"/>
                <a:lumOff val="6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fr-FR"/>
          </a:p>
        </p:txBody>
      </p:sp>
      <p:sp>
        <p:nvSpPr>
          <p:cNvPr id="7" name="Rectangle 6"/>
          <p:cNvSpPr/>
          <p:nvPr/>
        </p:nvSpPr>
        <p:spPr>
          <a:xfrm>
            <a:off x="0" y="2357430"/>
            <a:ext cx="1843779" cy="5000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endParaRPr lang="fr-FR" sz="1400" dirty="0"/>
          </a:p>
          <a:p>
            <a:endParaRPr lang="fr-FR" sz="1400" dirty="0"/>
          </a:p>
          <a:p>
            <a:r>
              <a:rPr lang="fr-FR" sz="1600" dirty="0" smtClean="0"/>
              <a:t>Solutions </a:t>
            </a:r>
            <a:r>
              <a:rPr lang="fr-FR" sz="1600" dirty="0"/>
              <a:t>et </a:t>
            </a:r>
            <a:r>
              <a:rPr lang="fr-FR" sz="1600" dirty="0" smtClean="0"/>
              <a:t>objectif</a:t>
            </a:r>
            <a:endParaRPr lang="fr-FR" sz="1600" dirty="0"/>
          </a:p>
          <a:p>
            <a:r>
              <a:rPr lang="fr-FR" sz="1400" dirty="0"/>
              <a:t/>
            </a:r>
            <a:br>
              <a:rPr lang="fr-FR" sz="1400" dirty="0"/>
            </a:br>
            <a:endParaRPr lang="en-US" sz="1400" dirty="0">
              <a:solidFill>
                <a:schemeClr val="accent1"/>
              </a:solidFill>
            </a:endParaRPr>
          </a:p>
        </p:txBody>
      </p:sp>
      <p:sp>
        <p:nvSpPr>
          <p:cNvPr id="8" name="Rectangle 7"/>
          <p:cNvSpPr/>
          <p:nvPr/>
        </p:nvSpPr>
        <p:spPr>
          <a:xfrm>
            <a:off x="24680" y="3143248"/>
            <a:ext cx="1843779" cy="5000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25000" lnSpcReduction="20000"/>
          </a:bodyPr>
          <a:lstStyle/>
          <a:p>
            <a:endParaRPr lang="fr-FR" dirty="0"/>
          </a:p>
          <a:p>
            <a:r>
              <a:rPr lang="fr-FR" sz="6600" dirty="0" smtClean="0"/>
              <a:t>Architecture </a:t>
            </a:r>
            <a:r>
              <a:rPr lang="fr-FR" sz="6600" dirty="0"/>
              <a:t>de la solution</a:t>
            </a:r>
          </a:p>
          <a:p>
            <a:r>
              <a:rPr lang="fr-FR" dirty="0"/>
              <a:t/>
            </a:r>
            <a:br>
              <a:rPr lang="fr-FR" dirty="0"/>
            </a:br>
            <a:endParaRPr lang="en-US" dirty="0">
              <a:solidFill>
                <a:schemeClr val="accent1"/>
              </a:solidFill>
            </a:endParaRPr>
          </a:p>
        </p:txBody>
      </p:sp>
      <p:sp>
        <p:nvSpPr>
          <p:cNvPr id="9" name="Rectangle 8"/>
          <p:cNvSpPr/>
          <p:nvPr/>
        </p:nvSpPr>
        <p:spPr>
          <a:xfrm>
            <a:off x="20621" y="3929066"/>
            <a:ext cx="1843779" cy="5000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2500" lnSpcReduction="20000"/>
          </a:bodyPr>
          <a:lstStyle/>
          <a:p>
            <a:r>
              <a:rPr lang="fr-FR" sz="1600" dirty="0"/>
              <a:t>API et bibliothèques</a:t>
            </a:r>
          </a:p>
        </p:txBody>
      </p:sp>
      <p:sp>
        <p:nvSpPr>
          <p:cNvPr id="11" name="Rectangle 10"/>
          <p:cNvSpPr/>
          <p:nvPr/>
        </p:nvSpPr>
        <p:spPr>
          <a:xfrm>
            <a:off x="0" y="4429132"/>
            <a:ext cx="1843779" cy="5000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r>
              <a:rPr lang="fr-FR" sz="1600" dirty="0" smtClean="0"/>
              <a:t>Démonstration</a:t>
            </a:r>
            <a:endParaRPr lang="fr-FR" sz="1600" dirty="0"/>
          </a:p>
        </p:txBody>
      </p:sp>
      <p:sp>
        <p:nvSpPr>
          <p:cNvPr id="12" name="Rectangle 11"/>
          <p:cNvSpPr/>
          <p:nvPr/>
        </p:nvSpPr>
        <p:spPr>
          <a:xfrm>
            <a:off x="0" y="5000636"/>
            <a:ext cx="1843779" cy="5000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r>
              <a:rPr lang="fr-FR" sz="1600" dirty="0"/>
              <a:t>Gestion du projet</a:t>
            </a:r>
          </a:p>
        </p:txBody>
      </p:sp>
      <p:sp>
        <p:nvSpPr>
          <p:cNvPr id="13" name="Rectangle 12"/>
          <p:cNvSpPr/>
          <p:nvPr/>
        </p:nvSpPr>
        <p:spPr>
          <a:xfrm>
            <a:off x="0" y="5572140"/>
            <a:ext cx="1843779" cy="5000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2500" lnSpcReduction="20000"/>
          </a:bodyPr>
          <a:lstStyle/>
          <a:p>
            <a:r>
              <a:rPr lang="fr-FR" sz="1600" dirty="0"/>
              <a:t>Conclusion et perspectives</a:t>
            </a:r>
          </a:p>
        </p:txBody>
      </p:sp>
      <p:pic>
        <p:nvPicPr>
          <p:cNvPr id="2050" name="Picture 2" descr="E:\jawlatilogo.png"/>
          <p:cNvPicPr>
            <a:picLocks noChangeAspect="1" noChangeArrowheads="1"/>
          </p:cNvPicPr>
          <p:nvPr/>
        </p:nvPicPr>
        <p:blipFill>
          <a:blip r:embed="rId3"/>
          <a:srcRect/>
          <a:stretch>
            <a:fillRect/>
          </a:stretch>
        </p:blipFill>
        <p:spPr bwMode="auto">
          <a:xfrm>
            <a:off x="225386" y="142852"/>
            <a:ext cx="1428760" cy="928694"/>
          </a:xfrm>
          <a:prstGeom prst="rect">
            <a:avLst/>
          </a:prstGeom>
          <a:noFill/>
        </p:spPr>
      </p:pic>
      <p:sp>
        <p:nvSpPr>
          <p:cNvPr id="17" name="Rectangle 16"/>
          <p:cNvSpPr/>
          <p:nvPr/>
        </p:nvSpPr>
        <p:spPr>
          <a:xfrm>
            <a:off x="0" y="1785926"/>
            <a:ext cx="1915217" cy="500066"/>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25000" lnSpcReduction="20000"/>
          </a:bodyPr>
          <a:lstStyle/>
          <a:p>
            <a:endParaRPr lang="fr-FR" sz="4000" dirty="0" smtClean="0"/>
          </a:p>
          <a:p>
            <a:endParaRPr lang="fr-FR" sz="4000" dirty="0" smtClean="0"/>
          </a:p>
          <a:p>
            <a:r>
              <a:rPr lang="fr-FR" sz="6000" dirty="0" smtClean="0"/>
              <a:t>Problématique</a:t>
            </a:r>
            <a:endParaRPr lang="fr-FR" sz="6000" dirty="0"/>
          </a:p>
          <a:p>
            <a:r>
              <a:rPr lang="fr-FR" dirty="0"/>
              <a:t/>
            </a:r>
            <a:br>
              <a:rPr lang="fr-FR" dirty="0"/>
            </a:br>
            <a:r>
              <a:rPr lang="fr-FR" dirty="0"/>
              <a:t> </a:t>
            </a:r>
            <a:endParaRPr lang="en-US" b="1" dirty="0"/>
          </a:p>
        </p:txBody>
      </p:sp>
      <p:sp>
        <p:nvSpPr>
          <p:cNvPr id="19" name="Rectangle 18"/>
          <p:cNvSpPr/>
          <p:nvPr/>
        </p:nvSpPr>
        <p:spPr>
          <a:xfrm>
            <a:off x="0" y="1214422"/>
            <a:ext cx="1843779" cy="5000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endParaRPr lang="fr-FR" sz="1400" dirty="0"/>
          </a:p>
          <a:p>
            <a:endParaRPr lang="fr-FR" sz="1400" dirty="0"/>
          </a:p>
          <a:p>
            <a:r>
              <a:rPr lang="fr-FR" sz="1600" dirty="0" smtClean="0"/>
              <a:t>Introduction </a:t>
            </a:r>
            <a:endParaRPr lang="fr-FR" sz="1600" dirty="0"/>
          </a:p>
          <a:p>
            <a:r>
              <a:rPr lang="fr-FR" sz="1400" dirty="0"/>
              <a:t/>
            </a:r>
            <a:br>
              <a:rPr lang="fr-FR" sz="1400" dirty="0"/>
            </a:br>
            <a:endParaRPr lang="en-US" sz="1400" dirty="0">
              <a:solidFill>
                <a:schemeClr val="accent1"/>
              </a:solidFill>
            </a:endParaRPr>
          </a:p>
        </p:txBody>
      </p:sp>
      <p:pic>
        <p:nvPicPr>
          <p:cNvPr id="23554" name="Picture 2" descr="C:\Users\user\Desktop\Sans titre.png"/>
          <p:cNvPicPr>
            <a:picLocks noGrp="1" noChangeAspect="1" noChangeArrowheads="1"/>
          </p:cNvPicPr>
          <p:nvPr>
            <p:ph sz="quarter" idx="1"/>
          </p:nvPr>
        </p:nvPicPr>
        <p:blipFill>
          <a:blip r:embed="rId4"/>
          <a:srcRect/>
          <a:stretch>
            <a:fillRect/>
          </a:stretch>
        </p:blipFill>
        <p:spPr bwMode="auto">
          <a:xfrm>
            <a:off x="2868591" y="1285860"/>
            <a:ext cx="7773485" cy="4048690"/>
          </a:xfrm>
          <a:prstGeom prst="rect">
            <a:avLst/>
          </a:prstGeom>
          <a:noFill/>
        </p:spPr>
      </p:pic>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1939897" cy="6858000"/>
          </a:xfrm>
          <a:prstGeom prst="rect">
            <a:avLst/>
          </a:prstGeom>
          <a:solidFill>
            <a:schemeClr val="accent1">
              <a:lumMod val="75000"/>
            </a:schemeClr>
          </a:solidFill>
          <a:ln>
            <a:solidFill>
              <a:schemeClr val="accent2">
                <a:lumMod val="40000"/>
                <a:lumOff val="6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fr-FR"/>
          </a:p>
        </p:txBody>
      </p:sp>
      <p:sp>
        <p:nvSpPr>
          <p:cNvPr id="7" name="Rectangle 6"/>
          <p:cNvSpPr/>
          <p:nvPr/>
        </p:nvSpPr>
        <p:spPr>
          <a:xfrm>
            <a:off x="0" y="1785926"/>
            <a:ext cx="1843779" cy="5000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endParaRPr lang="fr-FR" sz="1400" dirty="0"/>
          </a:p>
          <a:p>
            <a:r>
              <a:rPr lang="fr-FR" sz="1400" dirty="0"/>
              <a:t/>
            </a:r>
            <a:br>
              <a:rPr lang="fr-FR" sz="1400" dirty="0"/>
            </a:br>
            <a:endParaRPr lang="en-US" sz="1400" dirty="0">
              <a:solidFill>
                <a:schemeClr val="accent1"/>
              </a:solidFill>
            </a:endParaRPr>
          </a:p>
        </p:txBody>
      </p:sp>
      <p:sp>
        <p:nvSpPr>
          <p:cNvPr id="8" name="Rectangle 7"/>
          <p:cNvSpPr/>
          <p:nvPr/>
        </p:nvSpPr>
        <p:spPr>
          <a:xfrm>
            <a:off x="24680" y="3143248"/>
            <a:ext cx="1843779" cy="5000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25000" lnSpcReduction="20000"/>
          </a:bodyPr>
          <a:lstStyle/>
          <a:p>
            <a:endParaRPr lang="fr-FR" dirty="0"/>
          </a:p>
          <a:p>
            <a:r>
              <a:rPr lang="fr-FR" sz="6600" dirty="0" smtClean="0"/>
              <a:t>Architecture </a:t>
            </a:r>
            <a:r>
              <a:rPr lang="fr-FR" sz="6600" dirty="0"/>
              <a:t>de la solution</a:t>
            </a:r>
          </a:p>
          <a:p>
            <a:r>
              <a:rPr lang="fr-FR" dirty="0"/>
              <a:t/>
            </a:r>
            <a:br>
              <a:rPr lang="fr-FR" dirty="0"/>
            </a:br>
            <a:endParaRPr lang="en-US" dirty="0">
              <a:solidFill>
                <a:schemeClr val="accent1"/>
              </a:solidFill>
            </a:endParaRPr>
          </a:p>
        </p:txBody>
      </p:sp>
      <p:sp>
        <p:nvSpPr>
          <p:cNvPr id="9" name="Rectangle 8"/>
          <p:cNvSpPr/>
          <p:nvPr/>
        </p:nvSpPr>
        <p:spPr>
          <a:xfrm>
            <a:off x="20621" y="3929066"/>
            <a:ext cx="1843779" cy="5000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2500" lnSpcReduction="20000"/>
          </a:bodyPr>
          <a:lstStyle/>
          <a:p>
            <a:r>
              <a:rPr lang="fr-FR" sz="1600" dirty="0"/>
              <a:t>API et bibliothèques</a:t>
            </a:r>
          </a:p>
        </p:txBody>
      </p:sp>
      <p:sp>
        <p:nvSpPr>
          <p:cNvPr id="11" name="Rectangle 10"/>
          <p:cNvSpPr/>
          <p:nvPr/>
        </p:nvSpPr>
        <p:spPr>
          <a:xfrm>
            <a:off x="0" y="4429132"/>
            <a:ext cx="1843779" cy="5000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r>
              <a:rPr lang="fr-FR" sz="1600" dirty="0" smtClean="0"/>
              <a:t>Démonstration</a:t>
            </a:r>
            <a:endParaRPr lang="fr-FR" sz="1600" dirty="0"/>
          </a:p>
        </p:txBody>
      </p:sp>
      <p:sp>
        <p:nvSpPr>
          <p:cNvPr id="12" name="Rectangle 11"/>
          <p:cNvSpPr/>
          <p:nvPr/>
        </p:nvSpPr>
        <p:spPr>
          <a:xfrm>
            <a:off x="0" y="5000636"/>
            <a:ext cx="1843779" cy="5000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r>
              <a:rPr lang="fr-FR" sz="1600" dirty="0"/>
              <a:t>Gestion du projet</a:t>
            </a:r>
          </a:p>
        </p:txBody>
      </p:sp>
      <p:sp>
        <p:nvSpPr>
          <p:cNvPr id="13" name="Rectangle 12"/>
          <p:cNvSpPr/>
          <p:nvPr/>
        </p:nvSpPr>
        <p:spPr>
          <a:xfrm>
            <a:off x="0" y="5572140"/>
            <a:ext cx="1843779" cy="5000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2500" lnSpcReduction="20000"/>
          </a:bodyPr>
          <a:lstStyle/>
          <a:p>
            <a:r>
              <a:rPr lang="fr-FR" sz="1600" dirty="0"/>
              <a:t>Conclusion et perspectives</a:t>
            </a:r>
          </a:p>
        </p:txBody>
      </p:sp>
      <p:pic>
        <p:nvPicPr>
          <p:cNvPr id="2050" name="Picture 2" descr="E:\jawlatilogo.png"/>
          <p:cNvPicPr>
            <a:picLocks noChangeAspect="1" noChangeArrowheads="1"/>
          </p:cNvPicPr>
          <p:nvPr/>
        </p:nvPicPr>
        <p:blipFill>
          <a:blip r:embed="rId3"/>
          <a:srcRect/>
          <a:stretch>
            <a:fillRect/>
          </a:stretch>
        </p:blipFill>
        <p:spPr bwMode="auto">
          <a:xfrm>
            <a:off x="225386" y="142852"/>
            <a:ext cx="1428760" cy="928694"/>
          </a:xfrm>
          <a:prstGeom prst="rect">
            <a:avLst/>
          </a:prstGeom>
          <a:noFill/>
        </p:spPr>
      </p:pic>
      <p:sp>
        <p:nvSpPr>
          <p:cNvPr id="17" name="Rectangle 16"/>
          <p:cNvSpPr/>
          <p:nvPr/>
        </p:nvSpPr>
        <p:spPr>
          <a:xfrm>
            <a:off x="0" y="2357430"/>
            <a:ext cx="1915217" cy="571504"/>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25000" lnSpcReduction="20000"/>
          </a:bodyPr>
          <a:lstStyle/>
          <a:p>
            <a:endParaRPr lang="fr-FR" sz="4000" dirty="0" smtClean="0"/>
          </a:p>
          <a:p>
            <a:endParaRPr lang="fr-FR" sz="4000" dirty="0" smtClean="0"/>
          </a:p>
          <a:p>
            <a:endParaRPr lang="fr-FR" sz="5400" dirty="0" smtClean="0"/>
          </a:p>
          <a:p>
            <a:r>
              <a:rPr lang="fr-FR" sz="6000" dirty="0" smtClean="0"/>
              <a:t>Solutions et objectif</a:t>
            </a:r>
          </a:p>
          <a:p>
            <a:endParaRPr lang="fr-FR" sz="6000" dirty="0" smtClean="0"/>
          </a:p>
          <a:p>
            <a:r>
              <a:rPr lang="fr-FR" dirty="0"/>
              <a:t/>
            </a:r>
            <a:br>
              <a:rPr lang="fr-FR" dirty="0"/>
            </a:br>
            <a:r>
              <a:rPr lang="fr-FR" dirty="0"/>
              <a:t> </a:t>
            </a:r>
            <a:endParaRPr lang="en-US" b="1" dirty="0"/>
          </a:p>
        </p:txBody>
      </p:sp>
      <p:sp>
        <p:nvSpPr>
          <p:cNvPr id="19" name="Rectangle 18"/>
          <p:cNvSpPr/>
          <p:nvPr/>
        </p:nvSpPr>
        <p:spPr>
          <a:xfrm>
            <a:off x="0" y="1214422"/>
            <a:ext cx="1843779" cy="5000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endParaRPr lang="fr-FR" sz="1400" dirty="0"/>
          </a:p>
          <a:p>
            <a:endParaRPr lang="fr-FR" sz="1400" dirty="0"/>
          </a:p>
          <a:p>
            <a:r>
              <a:rPr lang="fr-FR" sz="1600" dirty="0" smtClean="0"/>
              <a:t>Introduction </a:t>
            </a:r>
          </a:p>
          <a:p>
            <a:r>
              <a:rPr lang="fr-FR" sz="1400" dirty="0"/>
              <a:t/>
            </a:r>
            <a:br>
              <a:rPr lang="fr-FR" sz="1400" dirty="0"/>
            </a:br>
            <a:endParaRPr lang="en-US" sz="1400" dirty="0">
              <a:solidFill>
                <a:schemeClr val="accent1"/>
              </a:solidFill>
            </a:endParaRPr>
          </a:p>
        </p:txBody>
      </p:sp>
      <p:sp>
        <p:nvSpPr>
          <p:cNvPr id="15" name="Rectangle 14"/>
          <p:cNvSpPr/>
          <p:nvPr/>
        </p:nvSpPr>
        <p:spPr>
          <a:xfrm>
            <a:off x="0" y="1785926"/>
            <a:ext cx="1843779" cy="5000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endParaRPr lang="fr-FR" sz="1400" dirty="0"/>
          </a:p>
          <a:p>
            <a:endParaRPr lang="fr-FR" sz="1400" dirty="0"/>
          </a:p>
          <a:p>
            <a:r>
              <a:rPr lang="fr-FR" sz="1600" dirty="0" smtClean="0"/>
              <a:t>Problématique</a:t>
            </a:r>
          </a:p>
          <a:p>
            <a:r>
              <a:rPr lang="fr-FR" sz="1400" dirty="0"/>
              <a:t/>
            </a:r>
            <a:br>
              <a:rPr lang="fr-FR" sz="1400" dirty="0"/>
            </a:br>
            <a:endParaRPr lang="en-US" sz="1400" dirty="0">
              <a:solidFill>
                <a:schemeClr val="accent1"/>
              </a:solidFill>
            </a:endParaRPr>
          </a:p>
        </p:txBody>
      </p:sp>
      <p:pic>
        <p:nvPicPr>
          <p:cNvPr id="16" name="Picture 2" descr="http://www.bmgcreation.com/uploaded/page-contenu/mobile.jpg"/>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3011467" y="1428736"/>
            <a:ext cx="1890633" cy="1890633"/>
          </a:xfrm>
          <a:prstGeom prst="rect">
            <a:avLst/>
          </a:prstGeom>
          <a:noFill/>
          <a:extLst>
            <a:ext uri="{909E8E84-426E-40DD-AFC4-6F175D3DCCD1}">
              <a14:hiddenFill xmlns="" xmlns:a14="http://schemas.microsoft.com/office/drawing/2010/main">
                <a:solidFill>
                  <a:srgbClr val="FFFFFF"/>
                </a:solidFill>
              </a14:hiddenFill>
            </a:ext>
          </a:extLst>
        </p:spPr>
      </p:pic>
      <p:pic>
        <p:nvPicPr>
          <p:cNvPr id="18" name="Picture 4" descr="http://sangvish.com/wp-content/uploads/2014/12/Software-Development.jpg"/>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5440359" y="3714752"/>
            <a:ext cx="2476598" cy="2370106"/>
          </a:xfrm>
          <a:prstGeom prst="rect">
            <a:avLst/>
          </a:prstGeom>
          <a:noFill/>
          <a:extLst>
            <a:ext uri="{909E8E84-426E-40DD-AFC4-6F175D3DCCD1}">
              <a14:hiddenFill xmlns="" xmlns:a14="http://schemas.microsoft.com/office/drawing/2010/main">
                <a:solidFill>
                  <a:srgbClr val="FFFFFF"/>
                </a:solidFill>
              </a14:hiddenFill>
            </a:ext>
          </a:extLst>
        </p:spPr>
      </p:pic>
      <p:pic>
        <p:nvPicPr>
          <p:cNvPr id="20" name="Picture 6" descr="http://blog.neocamino.com/wp-content/uploads/2013/08/site-internet.jpg"/>
          <p:cNvPicPr>
            <a:picLocks noChangeAspect="1" noChangeArrowheads="1"/>
          </p:cNvPicPr>
          <p:nvPr/>
        </p:nvPicPr>
        <p:blipFill>
          <a:blip r:embed="rId6" cstate="print">
            <a:extLst>
              <a:ext uri="{28A0092B-C50C-407E-A947-70E740481C1C}">
                <a14:useLocalDpi xmlns="" xmlns:a14="http://schemas.microsoft.com/office/drawing/2010/main" val="0"/>
              </a:ext>
            </a:extLst>
          </a:blip>
          <a:srcRect/>
          <a:stretch>
            <a:fillRect/>
          </a:stretch>
        </p:blipFill>
        <p:spPr bwMode="auto">
          <a:xfrm>
            <a:off x="8297879" y="1428736"/>
            <a:ext cx="2639498" cy="1826202"/>
          </a:xfrm>
          <a:prstGeom prst="rect">
            <a:avLst/>
          </a:prstGeom>
          <a:noFill/>
          <a:extLst>
            <a:ext uri="{909E8E84-426E-40DD-AFC4-6F175D3DCCD1}">
              <a14:hiddenFill xmlns="" xmlns:a14="http://schemas.microsoft.com/office/drawing/2010/main">
                <a:solidFill>
                  <a:srgbClr val="FFFFFF"/>
                </a:solidFill>
              </a14:hiddenFill>
            </a:ext>
          </a:extLst>
        </p:spPr>
      </p:pic>
      <p:pic>
        <p:nvPicPr>
          <p:cNvPr id="21" name="Picture 3" descr="C:\Users\user\Desktop\logo1.png"/>
          <p:cNvPicPr>
            <a:picLocks noChangeAspect="1" noChangeArrowheads="1"/>
          </p:cNvPicPr>
          <p:nvPr/>
        </p:nvPicPr>
        <p:blipFill>
          <a:blip r:embed="rId7" cstate="print"/>
          <a:srcRect/>
          <a:stretch>
            <a:fillRect/>
          </a:stretch>
        </p:blipFill>
        <p:spPr bwMode="auto">
          <a:xfrm>
            <a:off x="5226045" y="1785926"/>
            <a:ext cx="3031446" cy="1750210"/>
          </a:xfrm>
          <a:prstGeom prst="rect">
            <a:avLst/>
          </a:prstGeom>
          <a:ln>
            <a:noFill/>
          </a:ln>
          <a:effectLst>
            <a:softEdge rad="112500"/>
          </a:effec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arn(inVertical)">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barn(inVertical)">
                                      <p:cBhvr>
                                        <p:cTn id="12" dur="500"/>
                                        <p:tgtEl>
                                          <p:spTgt spid="18"/>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barn(inVertical)">
                                      <p:cBhvr>
                                        <p:cTn id="1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1939897" cy="6858000"/>
          </a:xfrm>
          <a:prstGeom prst="rect">
            <a:avLst/>
          </a:prstGeom>
          <a:solidFill>
            <a:schemeClr val="accent1">
              <a:lumMod val="75000"/>
            </a:schemeClr>
          </a:solidFill>
          <a:ln>
            <a:solidFill>
              <a:schemeClr val="accent2">
                <a:lumMod val="40000"/>
                <a:lumOff val="6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fr-FR"/>
          </a:p>
        </p:txBody>
      </p:sp>
      <p:sp>
        <p:nvSpPr>
          <p:cNvPr id="7" name="Rectangle 6"/>
          <p:cNvSpPr/>
          <p:nvPr/>
        </p:nvSpPr>
        <p:spPr>
          <a:xfrm>
            <a:off x="0" y="1785926"/>
            <a:ext cx="1843779" cy="5000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endParaRPr lang="fr-FR" sz="1400" dirty="0"/>
          </a:p>
          <a:p>
            <a:r>
              <a:rPr lang="fr-FR" sz="1400" dirty="0"/>
              <a:t/>
            </a:r>
            <a:br>
              <a:rPr lang="fr-FR" sz="1400" dirty="0"/>
            </a:br>
            <a:endParaRPr lang="en-US" sz="1400" dirty="0">
              <a:solidFill>
                <a:schemeClr val="accent1"/>
              </a:solidFill>
            </a:endParaRPr>
          </a:p>
        </p:txBody>
      </p:sp>
      <p:sp>
        <p:nvSpPr>
          <p:cNvPr id="8" name="Rectangle 7"/>
          <p:cNvSpPr/>
          <p:nvPr/>
        </p:nvSpPr>
        <p:spPr>
          <a:xfrm>
            <a:off x="0" y="2500306"/>
            <a:ext cx="1843779" cy="5000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62500" lnSpcReduction="20000"/>
          </a:bodyPr>
          <a:lstStyle/>
          <a:p>
            <a:endParaRPr lang="fr-FR" dirty="0"/>
          </a:p>
          <a:p>
            <a:r>
              <a:rPr lang="fr-FR" dirty="0"/>
              <a:t/>
            </a:r>
            <a:br>
              <a:rPr lang="fr-FR" dirty="0"/>
            </a:br>
            <a:endParaRPr lang="en-US" dirty="0">
              <a:solidFill>
                <a:schemeClr val="accent1"/>
              </a:solidFill>
            </a:endParaRPr>
          </a:p>
        </p:txBody>
      </p:sp>
      <p:sp>
        <p:nvSpPr>
          <p:cNvPr id="9" name="Rectangle 8"/>
          <p:cNvSpPr/>
          <p:nvPr/>
        </p:nvSpPr>
        <p:spPr>
          <a:xfrm>
            <a:off x="20621" y="3929066"/>
            <a:ext cx="1843779" cy="5000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2500" lnSpcReduction="20000"/>
          </a:bodyPr>
          <a:lstStyle/>
          <a:p>
            <a:r>
              <a:rPr lang="fr-FR" sz="1600" dirty="0"/>
              <a:t>API et bibliothèques</a:t>
            </a:r>
          </a:p>
        </p:txBody>
      </p:sp>
      <p:sp>
        <p:nvSpPr>
          <p:cNvPr id="11" name="Rectangle 10"/>
          <p:cNvSpPr/>
          <p:nvPr/>
        </p:nvSpPr>
        <p:spPr>
          <a:xfrm>
            <a:off x="0" y="4429132"/>
            <a:ext cx="1843779" cy="5000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r>
              <a:rPr lang="fr-FR" sz="1600" dirty="0" smtClean="0"/>
              <a:t>Démonstration</a:t>
            </a:r>
            <a:endParaRPr lang="fr-FR" sz="1600" dirty="0"/>
          </a:p>
        </p:txBody>
      </p:sp>
      <p:sp>
        <p:nvSpPr>
          <p:cNvPr id="12" name="Rectangle 11"/>
          <p:cNvSpPr/>
          <p:nvPr/>
        </p:nvSpPr>
        <p:spPr>
          <a:xfrm>
            <a:off x="0" y="5000636"/>
            <a:ext cx="1843779" cy="5000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r>
              <a:rPr lang="fr-FR" sz="1600" dirty="0"/>
              <a:t>Gestion du projet</a:t>
            </a:r>
          </a:p>
        </p:txBody>
      </p:sp>
      <p:sp>
        <p:nvSpPr>
          <p:cNvPr id="13" name="Rectangle 12"/>
          <p:cNvSpPr/>
          <p:nvPr/>
        </p:nvSpPr>
        <p:spPr>
          <a:xfrm>
            <a:off x="0" y="5572140"/>
            <a:ext cx="1843779" cy="5000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2500" lnSpcReduction="20000"/>
          </a:bodyPr>
          <a:lstStyle/>
          <a:p>
            <a:r>
              <a:rPr lang="fr-FR" sz="1600" dirty="0"/>
              <a:t>Conclusion et perspectives</a:t>
            </a:r>
          </a:p>
        </p:txBody>
      </p:sp>
      <p:pic>
        <p:nvPicPr>
          <p:cNvPr id="2050" name="Picture 2" descr="E:\jawlatilogo.png"/>
          <p:cNvPicPr>
            <a:picLocks noChangeAspect="1" noChangeArrowheads="1"/>
          </p:cNvPicPr>
          <p:nvPr/>
        </p:nvPicPr>
        <p:blipFill>
          <a:blip r:embed="rId3"/>
          <a:srcRect/>
          <a:stretch>
            <a:fillRect/>
          </a:stretch>
        </p:blipFill>
        <p:spPr bwMode="auto">
          <a:xfrm>
            <a:off x="225386" y="142852"/>
            <a:ext cx="1428760" cy="928694"/>
          </a:xfrm>
          <a:prstGeom prst="rect">
            <a:avLst/>
          </a:prstGeom>
          <a:noFill/>
        </p:spPr>
      </p:pic>
      <p:sp>
        <p:nvSpPr>
          <p:cNvPr id="17" name="Rectangle 16"/>
          <p:cNvSpPr/>
          <p:nvPr/>
        </p:nvSpPr>
        <p:spPr>
          <a:xfrm>
            <a:off x="0" y="3143248"/>
            <a:ext cx="1915217" cy="571504"/>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25000" lnSpcReduction="20000"/>
          </a:bodyPr>
          <a:lstStyle/>
          <a:p>
            <a:endParaRPr lang="fr-FR" sz="4000" dirty="0" smtClean="0"/>
          </a:p>
          <a:p>
            <a:endParaRPr lang="fr-FR" sz="4000" dirty="0" smtClean="0"/>
          </a:p>
          <a:p>
            <a:endParaRPr lang="fr-FR" sz="5400" dirty="0" smtClean="0"/>
          </a:p>
          <a:p>
            <a:r>
              <a:rPr lang="fr-FR" sz="6000" dirty="0" smtClean="0"/>
              <a:t>Architecture de la solution</a:t>
            </a:r>
          </a:p>
          <a:p>
            <a:endParaRPr lang="fr-FR" sz="6000" dirty="0" smtClean="0"/>
          </a:p>
          <a:p>
            <a:r>
              <a:rPr lang="fr-FR" dirty="0"/>
              <a:t/>
            </a:r>
            <a:br>
              <a:rPr lang="fr-FR" dirty="0"/>
            </a:br>
            <a:r>
              <a:rPr lang="fr-FR" dirty="0"/>
              <a:t> </a:t>
            </a:r>
            <a:endParaRPr lang="en-US" b="1" dirty="0"/>
          </a:p>
        </p:txBody>
      </p:sp>
      <p:sp>
        <p:nvSpPr>
          <p:cNvPr id="19" name="Rectangle 18"/>
          <p:cNvSpPr/>
          <p:nvPr/>
        </p:nvSpPr>
        <p:spPr>
          <a:xfrm>
            <a:off x="0" y="1214422"/>
            <a:ext cx="1843779" cy="5000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endParaRPr lang="fr-FR" sz="1400" dirty="0"/>
          </a:p>
          <a:p>
            <a:endParaRPr lang="fr-FR" sz="1400" dirty="0"/>
          </a:p>
          <a:p>
            <a:r>
              <a:rPr lang="fr-FR" sz="1600" dirty="0" smtClean="0"/>
              <a:t>Introduction </a:t>
            </a:r>
          </a:p>
          <a:p>
            <a:r>
              <a:rPr lang="fr-FR" sz="1400" dirty="0"/>
              <a:t/>
            </a:r>
            <a:br>
              <a:rPr lang="fr-FR" sz="1400" dirty="0"/>
            </a:br>
            <a:endParaRPr lang="en-US" sz="1400" dirty="0">
              <a:solidFill>
                <a:schemeClr val="accent1"/>
              </a:solidFill>
            </a:endParaRPr>
          </a:p>
        </p:txBody>
      </p:sp>
      <p:sp>
        <p:nvSpPr>
          <p:cNvPr id="15" name="Rectangle 14"/>
          <p:cNvSpPr/>
          <p:nvPr/>
        </p:nvSpPr>
        <p:spPr>
          <a:xfrm>
            <a:off x="0" y="1785926"/>
            <a:ext cx="1843779" cy="5000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endParaRPr lang="fr-FR" sz="1400" dirty="0"/>
          </a:p>
          <a:p>
            <a:endParaRPr lang="fr-FR" sz="1400" dirty="0"/>
          </a:p>
          <a:p>
            <a:r>
              <a:rPr lang="fr-FR" sz="1600" dirty="0" smtClean="0"/>
              <a:t>Problématique</a:t>
            </a:r>
          </a:p>
          <a:p>
            <a:r>
              <a:rPr lang="fr-FR" sz="1400" dirty="0"/>
              <a:t/>
            </a:r>
            <a:br>
              <a:rPr lang="fr-FR" sz="1400" dirty="0"/>
            </a:br>
            <a:endParaRPr lang="en-US" sz="1400" dirty="0">
              <a:solidFill>
                <a:schemeClr val="accent1"/>
              </a:solidFill>
            </a:endParaRPr>
          </a:p>
        </p:txBody>
      </p:sp>
      <p:sp>
        <p:nvSpPr>
          <p:cNvPr id="22" name="Rectangle 21"/>
          <p:cNvSpPr/>
          <p:nvPr/>
        </p:nvSpPr>
        <p:spPr>
          <a:xfrm>
            <a:off x="0" y="2571744"/>
            <a:ext cx="1843779" cy="5000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endParaRPr lang="fr-FR" sz="1400" dirty="0"/>
          </a:p>
          <a:p>
            <a:endParaRPr lang="fr-FR" sz="1400" dirty="0"/>
          </a:p>
          <a:p>
            <a:r>
              <a:rPr lang="fr-FR" sz="1600" dirty="0" smtClean="0"/>
              <a:t>Solutions et objectif</a:t>
            </a:r>
          </a:p>
          <a:p>
            <a:endParaRPr lang="fr-FR" sz="1600" dirty="0" smtClean="0"/>
          </a:p>
          <a:p>
            <a:r>
              <a:rPr lang="fr-FR" sz="1400" dirty="0"/>
              <a:t/>
            </a:r>
            <a:br>
              <a:rPr lang="fr-FR" sz="1400" dirty="0"/>
            </a:br>
            <a:endParaRPr lang="en-US" sz="1400" dirty="0">
              <a:solidFill>
                <a:schemeClr val="accent1"/>
              </a:solidFill>
            </a:endParaRPr>
          </a:p>
        </p:txBody>
      </p:sp>
      <p:pic>
        <p:nvPicPr>
          <p:cNvPr id="23" name="Picture 4"/>
          <p:cNvPicPr>
            <a:picLocks noChangeAspect="1"/>
          </p:cNvPicPr>
          <p:nvPr/>
        </p:nvPicPr>
        <p:blipFill>
          <a:blip r:embed="rId4">
            <a:extLst>
              <a:ext uri="{28A0092B-C50C-407E-A947-70E740481C1C}">
                <a14:useLocalDpi xmlns="" xmlns:a14="http://schemas.microsoft.com/office/drawing/2010/main" val="0"/>
              </a:ext>
            </a:extLst>
          </a:blip>
          <a:stretch>
            <a:fillRect/>
          </a:stretch>
        </p:blipFill>
        <p:spPr>
          <a:xfrm>
            <a:off x="2589022" y="563587"/>
            <a:ext cx="8378620" cy="5008554"/>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1939897" cy="6858000"/>
          </a:xfrm>
          <a:prstGeom prst="rect">
            <a:avLst/>
          </a:prstGeom>
          <a:solidFill>
            <a:schemeClr val="accent1">
              <a:lumMod val="75000"/>
            </a:schemeClr>
          </a:solidFill>
          <a:ln>
            <a:solidFill>
              <a:schemeClr val="accent2">
                <a:lumMod val="40000"/>
                <a:lumOff val="6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fr-FR" dirty="0"/>
          </a:p>
        </p:txBody>
      </p:sp>
      <p:sp>
        <p:nvSpPr>
          <p:cNvPr id="7" name="Rectangle 6"/>
          <p:cNvSpPr/>
          <p:nvPr/>
        </p:nvSpPr>
        <p:spPr>
          <a:xfrm>
            <a:off x="0" y="1785926"/>
            <a:ext cx="1843779" cy="5000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endParaRPr lang="fr-FR" sz="1400" dirty="0"/>
          </a:p>
          <a:p>
            <a:r>
              <a:rPr lang="fr-FR" sz="1400" dirty="0"/>
              <a:t/>
            </a:r>
            <a:br>
              <a:rPr lang="fr-FR" sz="1400" dirty="0"/>
            </a:br>
            <a:endParaRPr lang="en-US" sz="1400" dirty="0">
              <a:solidFill>
                <a:schemeClr val="accent1"/>
              </a:solidFill>
            </a:endParaRPr>
          </a:p>
        </p:txBody>
      </p:sp>
      <p:sp>
        <p:nvSpPr>
          <p:cNvPr id="8" name="Rectangle 7"/>
          <p:cNvSpPr/>
          <p:nvPr/>
        </p:nvSpPr>
        <p:spPr>
          <a:xfrm>
            <a:off x="0" y="2500306"/>
            <a:ext cx="1843779" cy="5000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62500" lnSpcReduction="20000"/>
          </a:bodyPr>
          <a:lstStyle/>
          <a:p>
            <a:endParaRPr lang="fr-FR" dirty="0"/>
          </a:p>
          <a:p>
            <a:r>
              <a:rPr lang="fr-FR" dirty="0"/>
              <a:t/>
            </a:r>
            <a:br>
              <a:rPr lang="fr-FR" dirty="0"/>
            </a:br>
            <a:endParaRPr lang="en-US" dirty="0">
              <a:solidFill>
                <a:schemeClr val="accent1"/>
              </a:solidFill>
            </a:endParaRPr>
          </a:p>
        </p:txBody>
      </p:sp>
      <p:sp>
        <p:nvSpPr>
          <p:cNvPr id="9" name="Rectangle 8"/>
          <p:cNvSpPr/>
          <p:nvPr/>
        </p:nvSpPr>
        <p:spPr>
          <a:xfrm>
            <a:off x="0" y="3143248"/>
            <a:ext cx="1843779" cy="5000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endParaRPr lang="fr-FR" sz="1600" dirty="0"/>
          </a:p>
        </p:txBody>
      </p:sp>
      <p:sp>
        <p:nvSpPr>
          <p:cNvPr id="11" name="Rectangle 10"/>
          <p:cNvSpPr/>
          <p:nvPr/>
        </p:nvSpPr>
        <p:spPr>
          <a:xfrm>
            <a:off x="0" y="4429132"/>
            <a:ext cx="1843779" cy="5000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r>
              <a:rPr lang="fr-FR" sz="1600" dirty="0" smtClean="0"/>
              <a:t>Démonstration</a:t>
            </a:r>
            <a:endParaRPr lang="fr-FR" sz="1600" dirty="0"/>
          </a:p>
        </p:txBody>
      </p:sp>
      <p:sp>
        <p:nvSpPr>
          <p:cNvPr id="12" name="Rectangle 11"/>
          <p:cNvSpPr/>
          <p:nvPr/>
        </p:nvSpPr>
        <p:spPr>
          <a:xfrm>
            <a:off x="0" y="5000636"/>
            <a:ext cx="1843779" cy="5000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r>
              <a:rPr lang="fr-FR" sz="1600" dirty="0"/>
              <a:t>Gestion du projet</a:t>
            </a:r>
          </a:p>
        </p:txBody>
      </p:sp>
      <p:sp>
        <p:nvSpPr>
          <p:cNvPr id="13" name="Rectangle 12"/>
          <p:cNvSpPr/>
          <p:nvPr/>
        </p:nvSpPr>
        <p:spPr>
          <a:xfrm>
            <a:off x="0" y="5572140"/>
            <a:ext cx="1843779" cy="5000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2500" lnSpcReduction="20000"/>
          </a:bodyPr>
          <a:lstStyle/>
          <a:p>
            <a:r>
              <a:rPr lang="fr-FR" sz="1600" dirty="0"/>
              <a:t>Conclusion et perspectives</a:t>
            </a:r>
          </a:p>
        </p:txBody>
      </p:sp>
      <p:pic>
        <p:nvPicPr>
          <p:cNvPr id="2050" name="Picture 2" descr="E:\jawlatilogo.png"/>
          <p:cNvPicPr>
            <a:picLocks noChangeAspect="1" noChangeArrowheads="1"/>
          </p:cNvPicPr>
          <p:nvPr/>
        </p:nvPicPr>
        <p:blipFill>
          <a:blip r:embed="rId3"/>
          <a:srcRect/>
          <a:stretch>
            <a:fillRect/>
          </a:stretch>
        </p:blipFill>
        <p:spPr bwMode="auto">
          <a:xfrm>
            <a:off x="225386" y="142852"/>
            <a:ext cx="1428760" cy="928694"/>
          </a:xfrm>
          <a:prstGeom prst="rect">
            <a:avLst/>
          </a:prstGeom>
          <a:noFill/>
        </p:spPr>
      </p:pic>
      <p:sp>
        <p:nvSpPr>
          <p:cNvPr id="17" name="Rectangle 16"/>
          <p:cNvSpPr/>
          <p:nvPr/>
        </p:nvSpPr>
        <p:spPr>
          <a:xfrm>
            <a:off x="0" y="3714752"/>
            <a:ext cx="1915217" cy="571504"/>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25000" lnSpcReduction="20000"/>
          </a:bodyPr>
          <a:lstStyle/>
          <a:p>
            <a:endParaRPr lang="fr-FR" sz="4000" dirty="0" smtClean="0"/>
          </a:p>
          <a:p>
            <a:endParaRPr lang="fr-FR" sz="4000" dirty="0" smtClean="0"/>
          </a:p>
          <a:p>
            <a:endParaRPr lang="fr-FR" sz="5400" dirty="0" smtClean="0"/>
          </a:p>
          <a:p>
            <a:r>
              <a:rPr lang="fr-FR" sz="6000" dirty="0" smtClean="0"/>
              <a:t>API et bibliothèques</a:t>
            </a:r>
          </a:p>
          <a:p>
            <a:endParaRPr lang="fr-FR" sz="6000" dirty="0" smtClean="0"/>
          </a:p>
          <a:p>
            <a:r>
              <a:rPr lang="fr-FR" dirty="0"/>
              <a:t/>
            </a:r>
            <a:br>
              <a:rPr lang="fr-FR" dirty="0"/>
            </a:br>
            <a:r>
              <a:rPr lang="fr-FR" dirty="0"/>
              <a:t> </a:t>
            </a:r>
            <a:endParaRPr lang="en-US" b="1" dirty="0"/>
          </a:p>
        </p:txBody>
      </p:sp>
      <p:sp>
        <p:nvSpPr>
          <p:cNvPr id="19" name="Rectangle 18"/>
          <p:cNvSpPr/>
          <p:nvPr/>
        </p:nvSpPr>
        <p:spPr>
          <a:xfrm>
            <a:off x="0" y="1214422"/>
            <a:ext cx="1843779" cy="5000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endParaRPr lang="fr-FR" sz="1400" dirty="0"/>
          </a:p>
          <a:p>
            <a:endParaRPr lang="fr-FR" sz="1400" dirty="0"/>
          </a:p>
          <a:p>
            <a:r>
              <a:rPr lang="fr-FR" sz="1600" dirty="0" smtClean="0"/>
              <a:t>Introduction </a:t>
            </a:r>
          </a:p>
          <a:p>
            <a:r>
              <a:rPr lang="fr-FR" sz="1400" dirty="0"/>
              <a:t/>
            </a:r>
            <a:br>
              <a:rPr lang="fr-FR" sz="1400" dirty="0"/>
            </a:br>
            <a:endParaRPr lang="en-US" sz="1400" dirty="0">
              <a:solidFill>
                <a:schemeClr val="accent1"/>
              </a:solidFill>
            </a:endParaRPr>
          </a:p>
        </p:txBody>
      </p:sp>
      <p:sp>
        <p:nvSpPr>
          <p:cNvPr id="15" name="Rectangle 14"/>
          <p:cNvSpPr/>
          <p:nvPr/>
        </p:nvSpPr>
        <p:spPr>
          <a:xfrm>
            <a:off x="0" y="1785926"/>
            <a:ext cx="1843779" cy="5000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endParaRPr lang="fr-FR" sz="1400" dirty="0"/>
          </a:p>
          <a:p>
            <a:endParaRPr lang="fr-FR" sz="1400" dirty="0"/>
          </a:p>
          <a:p>
            <a:r>
              <a:rPr lang="fr-FR" sz="1600" dirty="0" smtClean="0"/>
              <a:t>Problématique</a:t>
            </a:r>
          </a:p>
          <a:p>
            <a:r>
              <a:rPr lang="fr-FR" sz="1400" dirty="0"/>
              <a:t/>
            </a:r>
            <a:br>
              <a:rPr lang="fr-FR" sz="1400" dirty="0"/>
            </a:br>
            <a:endParaRPr lang="en-US" sz="1400" dirty="0">
              <a:solidFill>
                <a:schemeClr val="accent1"/>
              </a:solidFill>
            </a:endParaRPr>
          </a:p>
        </p:txBody>
      </p:sp>
      <p:sp>
        <p:nvSpPr>
          <p:cNvPr id="22" name="Rectangle 21"/>
          <p:cNvSpPr/>
          <p:nvPr/>
        </p:nvSpPr>
        <p:spPr>
          <a:xfrm>
            <a:off x="0" y="2571744"/>
            <a:ext cx="1843779" cy="5000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endParaRPr lang="fr-FR" sz="1400" dirty="0"/>
          </a:p>
          <a:p>
            <a:endParaRPr lang="fr-FR" sz="1400" dirty="0"/>
          </a:p>
          <a:p>
            <a:r>
              <a:rPr lang="fr-FR" sz="1600" dirty="0" smtClean="0"/>
              <a:t>Solutions et objectif</a:t>
            </a:r>
          </a:p>
          <a:p>
            <a:endParaRPr lang="fr-FR" sz="1600" dirty="0" smtClean="0"/>
          </a:p>
          <a:p>
            <a:r>
              <a:rPr lang="fr-FR" sz="1400" dirty="0"/>
              <a:t/>
            </a:r>
            <a:br>
              <a:rPr lang="fr-FR" sz="1400" dirty="0"/>
            </a:br>
            <a:endParaRPr lang="en-US" sz="1400" dirty="0">
              <a:solidFill>
                <a:schemeClr val="accent1"/>
              </a:solidFill>
            </a:endParaRPr>
          </a:p>
        </p:txBody>
      </p:sp>
      <p:sp>
        <p:nvSpPr>
          <p:cNvPr id="16" name="Rectangle 15"/>
          <p:cNvSpPr/>
          <p:nvPr/>
        </p:nvSpPr>
        <p:spPr>
          <a:xfrm>
            <a:off x="0" y="3143248"/>
            <a:ext cx="1843779" cy="5000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62500" lnSpcReduction="20000"/>
          </a:bodyPr>
          <a:lstStyle/>
          <a:p>
            <a:endParaRPr lang="fr-FR" dirty="0"/>
          </a:p>
          <a:p>
            <a:r>
              <a:rPr lang="fr-FR" dirty="0"/>
              <a:t/>
            </a:r>
            <a:br>
              <a:rPr lang="fr-FR" dirty="0"/>
            </a:br>
            <a:endParaRPr lang="en-US" dirty="0">
              <a:solidFill>
                <a:schemeClr val="accent1"/>
              </a:solidFill>
            </a:endParaRPr>
          </a:p>
        </p:txBody>
      </p:sp>
      <p:sp>
        <p:nvSpPr>
          <p:cNvPr id="18" name="Rounded Rectangle 17"/>
          <p:cNvSpPr/>
          <p:nvPr/>
        </p:nvSpPr>
        <p:spPr>
          <a:xfrm>
            <a:off x="2511401" y="428604"/>
            <a:ext cx="3657600" cy="2899544"/>
          </a:xfrm>
          <a:prstGeom prst="roundRect">
            <a:avLst/>
          </a:prstGeom>
          <a:solidFill>
            <a:schemeClr val="accent1">
              <a:lumMod val="60000"/>
              <a:lumOff val="40000"/>
            </a:schemeClr>
          </a:solidFill>
          <a:ln>
            <a:solidFill>
              <a:srgbClr val="915B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fr-FR" dirty="0" smtClean="0"/>
          </a:p>
        </p:txBody>
      </p:sp>
      <p:sp>
        <p:nvSpPr>
          <p:cNvPr id="20" name="Rounded Rectangle 19"/>
          <p:cNvSpPr/>
          <p:nvPr/>
        </p:nvSpPr>
        <p:spPr>
          <a:xfrm>
            <a:off x="3440095" y="3571876"/>
            <a:ext cx="3657600" cy="2899544"/>
          </a:xfrm>
          <a:prstGeom prst="roundRect">
            <a:avLst/>
          </a:prstGeom>
          <a:solidFill>
            <a:schemeClr val="accent1">
              <a:lumMod val="60000"/>
              <a:lumOff val="40000"/>
            </a:schemeClr>
          </a:solidFill>
          <a:ln>
            <a:solidFill>
              <a:srgbClr val="915B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accent1">
                  <a:lumMod val="60000"/>
                  <a:lumOff val="40000"/>
                </a:schemeClr>
              </a:solidFill>
            </a:endParaRPr>
          </a:p>
        </p:txBody>
      </p:sp>
      <p:sp>
        <p:nvSpPr>
          <p:cNvPr id="21" name="Rounded Rectangle 20"/>
          <p:cNvSpPr/>
          <p:nvPr/>
        </p:nvSpPr>
        <p:spPr>
          <a:xfrm>
            <a:off x="7297747" y="1500174"/>
            <a:ext cx="3657600" cy="2899544"/>
          </a:xfrm>
          <a:prstGeom prst="roundRect">
            <a:avLst/>
          </a:prstGeom>
          <a:solidFill>
            <a:schemeClr val="accent1">
              <a:lumMod val="60000"/>
              <a:lumOff val="40000"/>
            </a:schemeClr>
          </a:solidFill>
          <a:ln>
            <a:solidFill>
              <a:srgbClr val="915B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accent1">
                  <a:lumMod val="60000"/>
                  <a:lumOff val="40000"/>
                </a:schemeClr>
              </a:solidFill>
            </a:endParaRPr>
          </a:p>
        </p:txBody>
      </p:sp>
      <p:pic>
        <p:nvPicPr>
          <p:cNvPr id="23" name="Picture 2" descr="Image associée"/>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flipH="1">
            <a:off x="2868591" y="1071546"/>
            <a:ext cx="574284" cy="433968"/>
          </a:xfrm>
          <a:prstGeom prst="rect">
            <a:avLst/>
          </a:prstGeom>
          <a:noFill/>
          <a:extLst>
            <a:ext uri="{909E8E84-426E-40DD-AFC4-6F175D3DCCD1}">
              <a14:hiddenFill xmlns:a14="http://schemas.microsoft.com/office/drawing/2010/main" xmlns="">
                <a:solidFill>
                  <a:srgbClr val="FFFFFF"/>
                </a:solidFill>
              </a14:hiddenFill>
            </a:ext>
          </a:extLst>
        </p:spPr>
      </p:pic>
      <p:sp>
        <p:nvSpPr>
          <p:cNvPr id="24" name="Rectangle 23"/>
          <p:cNvSpPr/>
          <p:nvPr/>
        </p:nvSpPr>
        <p:spPr>
          <a:xfrm>
            <a:off x="0" y="3071810"/>
            <a:ext cx="1843779" cy="5000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endParaRPr lang="fr-FR" sz="1400" dirty="0"/>
          </a:p>
          <a:p>
            <a:endParaRPr lang="fr-FR" sz="1400" dirty="0"/>
          </a:p>
          <a:p>
            <a:r>
              <a:rPr lang="fr-FR" sz="1600" dirty="0" smtClean="0"/>
              <a:t>Architecture de la solution</a:t>
            </a:r>
          </a:p>
          <a:p>
            <a:r>
              <a:rPr lang="fr-FR" sz="1400" dirty="0"/>
              <a:t/>
            </a:r>
            <a:br>
              <a:rPr lang="fr-FR" sz="1400" dirty="0"/>
            </a:br>
            <a:endParaRPr lang="en-US" sz="1400" dirty="0">
              <a:solidFill>
                <a:schemeClr val="accent1"/>
              </a:solidFill>
            </a:endParaRPr>
          </a:p>
        </p:txBody>
      </p:sp>
      <p:pic>
        <p:nvPicPr>
          <p:cNvPr id="25" name="Picture 2" descr="Image associée"/>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flipH="1">
            <a:off x="7797813" y="2143116"/>
            <a:ext cx="574284" cy="433968"/>
          </a:xfrm>
          <a:prstGeom prst="rect">
            <a:avLst/>
          </a:prstGeom>
          <a:noFill/>
          <a:extLst>
            <a:ext uri="{909E8E84-426E-40DD-AFC4-6F175D3DCCD1}">
              <a14:hiddenFill xmlns:a14="http://schemas.microsoft.com/office/drawing/2010/main" xmlns="">
                <a:solidFill>
                  <a:srgbClr val="FFFFFF"/>
                </a:solidFill>
              </a14:hiddenFill>
            </a:ext>
          </a:extLst>
        </p:spPr>
      </p:pic>
      <p:pic>
        <p:nvPicPr>
          <p:cNvPr id="26" name="Picture 2" descr="Image associée"/>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flipH="1">
            <a:off x="4154475" y="4143380"/>
            <a:ext cx="574284" cy="433968"/>
          </a:xfrm>
          <a:prstGeom prst="rect">
            <a:avLst/>
          </a:prstGeom>
          <a:noFill/>
          <a:extLst>
            <a:ext uri="{909E8E84-426E-40DD-AFC4-6F175D3DCCD1}">
              <a14:hiddenFill xmlns:a14="http://schemas.microsoft.com/office/drawing/2010/main" xmlns="">
                <a:solidFill>
                  <a:srgbClr val="FFFFFF"/>
                </a:solidFill>
              </a14:hiddenFill>
            </a:ext>
          </a:extLst>
        </p:spPr>
      </p:pic>
      <p:pic>
        <p:nvPicPr>
          <p:cNvPr id="27" name="Picture 6" descr="Résultat de recherche d'images pour &quot;sms&quot;"/>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3868723" y="1000108"/>
            <a:ext cx="981762" cy="757176"/>
          </a:xfrm>
          <a:prstGeom prst="rect">
            <a:avLst/>
          </a:prstGeom>
          <a:noFill/>
          <a:extLst>
            <a:ext uri="{909E8E84-426E-40DD-AFC4-6F175D3DCCD1}">
              <a14:hiddenFill xmlns:a14="http://schemas.microsoft.com/office/drawing/2010/main" xmlns="">
                <a:solidFill>
                  <a:srgbClr val="FFFFFF"/>
                </a:solidFill>
              </a14:hiddenFill>
            </a:ext>
          </a:extLst>
        </p:spPr>
      </p:pic>
      <p:pic>
        <p:nvPicPr>
          <p:cNvPr id="28" name="Picture 14" descr="Résultat de recherche d'images pour &quot;statistiques  icon png&quot;"/>
          <p:cNvPicPr>
            <a:picLocks noChangeAspect="1" noChangeArrowheads="1"/>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a:off x="2725715" y="1785926"/>
            <a:ext cx="962915" cy="1054100"/>
          </a:xfrm>
          <a:prstGeom prst="rect">
            <a:avLst/>
          </a:prstGeom>
          <a:noFill/>
          <a:extLst>
            <a:ext uri="{909E8E84-426E-40DD-AFC4-6F175D3DCCD1}">
              <a14:hiddenFill xmlns:a14="http://schemas.microsoft.com/office/drawing/2010/main" xmlns="">
                <a:solidFill>
                  <a:srgbClr val="FFFFFF"/>
                </a:solidFill>
              </a14:hiddenFill>
            </a:ext>
          </a:extLst>
        </p:spPr>
      </p:pic>
      <p:pic>
        <p:nvPicPr>
          <p:cNvPr id="29" name="Picture 16" descr="Résultat de recherche d'images pour &quot;rating icon png&quot;"/>
          <p:cNvPicPr>
            <a:picLocks noChangeAspect="1" noChangeArrowheads="1"/>
          </p:cNvPicPr>
          <p:nvPr/>
        </p:nvPicPr>
        <p:blipFill>
          <a:blip r:embed="rId7" cstate="print">
            <a:extLst>
              <a:ext uri="{28A0092B-C50C-407E-A947-70E740481C1C}">
                <a14:useLocalDpi xmlns:a14="http://schemas.microsoft.com/office/drawing/2010/main" xmlns="" val="0"/>
              </a:ext>
            </a:extLst>
          </a:blip>
          <a:srcRect/>
          <a:stretch>
            <a:fillRect/>
          </a:stretch>
        </p:blipFill>
        <p:spPr bwMode="auto">
          <a:xfrm>
            <a:off x="5083169" y="3643314"/>
            <a:ext cx="1479448" cy="1479448"/>
          </a:xfrm>
          <a:prstGeom prst="rect">
            <a:avLst/>
          </a:prstGeom>
          <a:noFill/>
          <a:extLst>
            <a:ext uri="{909E8E84-426E-40DD-AFC4-6F175D3DCCD1}">
              <a14:hiddenFill xmlns:a14="http://schemas.microsoft.com/office/drawing/2010/main" xmlns="">
                <a:solidFill>
                  <a:srgbClr val="FFFFFF"/>
                </a:solidFill>
              </a14:hiddenFill>
            </a:ext>
          </a:extLst>
        </p:spPr>
      </p:pic>
      <p:pic>
        <p:nvPicPr>
          <p:cNvPr id="30" name="Picture 16" descr="Résultat de recherche d'images pour &quot;rating icon png&quot;"/>
          <p:cNvPicPr>
            <a:picLocks noChangeAspect="1" noChangeArrowheads="1"/>
          </p:cNvPicPr>
          <p:nvPr/>
        </p:nvPicPr>
        <p:blipFill>
          <a:blip r:embed="rId7" cstate="print">
            <a:extLst>
              <a:ext uri="{28A0092B-C50C-407E-A947-70E740481C1C}">
                <a14:useLocalDpi xmlns:a14="http://schemas.microsoft.com/office/drawing/2010/main" xmlns="" val="0"/>
              </a:ext>
            </a:extLst>
          </a:blip>
          <a:srcRect/>
          <a:stretch>
            <a:fillRect/>
          </a:stretch>
        </p:blipFill>
        <p:spPr bwMode="auto">
          <a:xfrm>
            <a:off x="7797813" y="2285992"/>
            <a:ext cx="1479448" cy="1479448"/>
          </a:xfrm>
          <a:prstGeom prst="rect">
            <a:avLst/>
          </a:prstGeom>
          <a:noFill/>
          <a:extLst>
            <a:ext uri="{909E8E84-426E-40DD-AFC4-6F175D3DCCD1}">
              <a14:hiddenFill xmlns:a14="http://schemas.microsoft.com/office/drawing/2010/main" xmlns="">
                <a:solidFill>
                  <a:srgbClr val="FFFFFF"/>
                </a:solidFill>
              </a14:hiddenFill>
            </a:ext>
          </a:extLst>
        </p:spPr>
      </p:pic>
      <p:pic>
        <p:nvPicPr>
          <p:cNvPr id="31" name="Picture 22" descr="Résultat de recherche d'images pour &quot;pdf&quot;"/>
          <p:cNvPicPr>
            <a:picLocks noChangeAspect="1" noChangeArrowheads="1"/>
          </p:cNvPicPr>
          <p:nvPr/>
        </p:nvPicPr>
        <p:blipFill>
          <a:blip r:embed="rId8" cstate="print">
            <a:extLst>
              <a:ext uri="{28A0092B-C50C-407E-A947-70E740481C1C}">
                <a14:useLocalDpi xmlns:a14="http://schemas.microsoft.com/office/drawing/2010/main" xmlns="" val="0"/>
              </a:ext>
            </a:extLst>
          </a:blip>
          <a:srcRect/>
          <a:stretch>
            <a:fillRect/>
          </a:stretch>
        </p:blipFill>
        <p:spPr bwMode="auto">
          <a:xfrm>
            <a:off x="4011599" y="1928802"/>
            <a:ext cx="650066" cy="650066"/>
          </a:xfrm>
          <a:prstGeom prst="rect">
            <a:avLst/>
          </a:prstGeom>
          <a:noFill/>
          <a:extLst>
            <a:ext uri="{909E8E84-426E-40DD-AFC4-6F175D3DCCD1}">
              <a14:hiddenFill xmlns:a14="http://schemas.microsoft.com/office/drawing/2010/main" xmlns="">
                <a:solidFill>
                  <a:srgbClr val="FFFFFF"/>
                </a:solidFill>
              </a14:hiddenFill>
            </a:ext>
          </a:extLst>
        </p:spPr>
      </p:pic>
      <p:pic>
        <p:nvPicPr>
          <p:cNvPr id="32" name="Picture 31"/>
          <p:cNvPicPr>
            <a:picLocks noChangeAspect="1"/>
          </p:cNvPicPr>
          <p:nvPr/>
        </p:nvPicPr>
        <p:blipFill>
          <a:blip r:embed="rId9"/>
          <a:stretch>
            <a:fillRect/>
          </a:stretch>
        </p:blipFill>
        <p:spPr>
          <a:xfrm>
            <a:off x="3868723" y="2928934"/>
            <a:ext cx="2017713" cy="307334"/>
          </a:xfrm>
          <a:prstGeom prst="rect">
            <a:avLst/>
          </a:prstGeom>
        </p:spPr>
      </p:pic>
      <p:sp>
        <p:nvSpPr>
          <p:cNvPr id="33" name="Rectangle 32"/>
          <p:cNvSpPr/>
          <p:nvPr/>
        </p:nvSpPr>
        <p:spPr>
          <a:xfrm>
            <a:off x="3440095" y="428604"/>
            <a:ext cx="1843779" cy="5000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endParaRPr lang="fr-FR" sz="1400" dirty="0"/>
          </a:p>
          <a:p>
            <a:endParaRPr lang="fr-FR" sz="1400" dirty="0"/>
          </a:p>
          <a:p>
            <a:r>
              <a:rPr lang="fr-FR" sz="1600" dirty="0" smtClean="0"/>
              <a:t>          </a:t>
            </a:r>
            <a:r>
              <a:rPr lang="fr-FR" sz="1600" dirty="0" smtClean="0">
                <a:solidFill>
                  <a:schemeClr val="accent1">
                    <a:lumMod val="75000"/>
                  </a:schemeClr>
                </a:solidFill>
              </a:rPr>
              <a:t>JAVA</a:t>
            </a:r>
          </a:p>
          <a:p>
            <a:r>
              <a:rPr lang="fr-FR" sz="1400" dirty="0"/>
              <a:t/>
            </a:r>
            <a:br>
              <a:rPr lang="fr-FR" sz="1400" dirty="0"/>
            </a:br>
            <a:endParaRPr lang="en-US" sz="1400" dirty="0">
              <a:solidFill>
                <a:schemeClr val="accent1"/>
              </a:solidFill>
            </a:endParaRPr>
          </a:p>
        </p:txBody>
      </p:sp>
      <p:sp>
        <p:nvSpPr>
          <p:cNvPr id="34" name="Rectangle 33"/>
          <p:cNvSpPr/>
          <p:nvPr/>
        </p:nvSpPr>
        <p:spPr>
          <a:xfrm>
            <a:off x="8226441" y="1571612"/>
            <a:ext cx="1843779" cy="5000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endParaRPr lang="fr-FR" sz="1400" dirty="0"/>
          </a:p>
          <a:p>
            <a:endParaRPr lang="fr-FR" sz="1400" dirty="0"/>
          </a:p>
          <a:p>
            <a:pPr algn="ctr"/>
            <a:r>
              <a:rPr lang="fr-FR" sz="1600" dirty="0" smtClean="0">
                <a:solidFill>
                  <a:schemeClr val="accent1">
                    <a:lumMod val="75000"/>
                  </a:schemeClr>
                </a:solidFill>
              </a:rPr>
              <a:t>web</a:t>
            </a:r>
          </a:p>
          <a:p>
            <a:r>
              <a:rPr lang="fr-FR" sz="1400" dirty="0"/>
              <a:t/>
            </a:r>
            <a:br>
              <a:rPr lang="fr-FR" sz="1400" dirty="0"/>
            </a:br>
            <a:endParaRPr lang="en-US" sz="1400" dirty="0">
              <a:solidFill>
                <a:schemeClr val="accent1"/>
              </a:solidFill>
            </a:endParaRPr>
          </a:p>
        </p:txBody>
      </p:sp>
      <p:sp>
        <p:nvSpPr>
          <p:cNvPr id="35" name="Rectangle 34"/>
          <p:cNvSpPr/>
          <p:nvPr/>
        </p:nvSpPr>
        <p:spPr>
          <a:xfrm>
            <a:off x="4297351" y="3571876"/>
            <a:ext cx="1843779" cy="5000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endParaRPr lang="fr-FR" sz="1400" dirty="0"/>
          </a:p>
          <a:p>
            <a:endParaRPr lang="fr-FR" sz="1400" dirty="0"/>
          </a:p>
          <a:p>
            <a:pPr algn="ctr"/>
            <a:r>
              <a:rPr lang="fr-FR" sz="1600" dirty="0" smtClean="0">
                <a:solidFill>
                  <a:schemeClr val="accent1">
                    <a:lumMod val="75000"/>
                  </a:schemeClr>
                </a:solidFill>
              </a:rPr>
              <a:t>Mobile</a:t>
            </a:r>
          </a:p>
          <a:p>
            <a:r>
              <a:rPr lang="fr-FR" sz="1400" dirty="0"/>
              <a:t/>
            </a:r>
            <a:br>
              <a:rPr lang="fr-FR" sz="1400" dirty="0"/>
            </a:br>
            <a:endParaRPr lang="en-US" sz="1400" dirty="0">
              <a:solidFill>
                <a:schemeClr val="accent1"/>
              </a:solidFill>
            </a:endParaRPr>
          </a:p>
        </p:txBody>
      </p:sp>
      <p:pic>
        <p:nvPicPr>
          <p:cNvPr id="1026" name="Picture 2" descr="C:\Users\USER\Desktop\facebook-logo-facebook-logo-9.png"/>
          <p:cNvPicPr>
            <a:picLocks noChangeAspect="1" noChangeArrowheads="1"/>
          </p:cNvPicPr>
          <p:nvPr/>
        </p:nvPicPr>
        <p:blipFill>
          <a:blip r:embed="rId10" cstate="print"/>
          <a:srcRect/>
          <a:stretch>
            <a:fillRect/>
          </a:stretch>
        </p:blipFill>
        <p:spPr bwMode="auto">
          <a:xfrm>
            <a:off x="4083037" y="4857760"/>
            <a:ext cx="1000132" cy="877560"/>
          </a:xfrm>
          <a:prstGeom prst="rect">
            <a:avLst/>
          </a:prstGeom>
          <a:noFill/>
        </p:spPr>
      </p:pic>
      <p:pic>
        <p:nvPicPr>
          <p:cNvPr id="36" name="Picture 2" descr="C:\Users\USER\Desktop\facebook-logo-facebook-logo-9.png"/>
          <p:cNvPicPr>
            <a:picLocks noChangeAspect="1" noChangeArrowheads="1"/>
          </p:cNvPicPr>
          <p:nvPr/>
        </p:nvPicPr>
        <p:blipFill>
          <a:blip r:embed="rId10" cstate="print"/>
          <a:srcRect/>
          <a:stretch>
            <a:fillRect/>
          </a:stretch>
        </p:blipFill>
        <p:spPr bwMode="auto">
          <a:xfrm>
            <a:off x="8583631" y="2071678"/>
            <a:ext cx="678181" cy="663246"/>
          </a:xfrm>
          <a:prstGeom prst="rect">
            <a:avLst/>
          </a:prstGeom>
          <a:noFill/>
        </p:spPr>
      </p:pic>
      <p:pic>
        <p:nvPicPr>
          <p:cNvPr id="1027" name="Picture 3" descr="C:\Users\USER\Desktop\Logo_Microsoft_Excel_2013.png"/>
          <p:cNvPicPr>
            <a:picLocks noChangeAspect="1" noChangeArrowheads="1"/>
          </p:cNvPicPr>
          <p:nvPr/>
        </p:nvPicPr>
        <p:blipFill>
          <a:blip r:embed="rId11" cstate="print"/>
          <a:srcRect/>
          <a:stretch>
            <a:fillRect/>
          </a:stretch>
        </p:blipFill>
        <p:spPr bwMode="auto">
          <a:xfrm>
            <a:off x="5011731" y="1857364"/>
            <a:ext cx="731622" cy="731622"/>
          </a:xfrm>
          <a:prstGeom prst="rect">
            <a:avLst/>
          </a:prstGeom>
          <a:noFill/>
        </p:spPr>
      </p:pic>
      <p:pic>
        <p:nvPicPr>
          <p:cNvPr id="37" name="Picture 12" descr="Résultat de recherche d'images pour &quot;google maps icon png&quot;"/>
          <p:cNvPicPr>
            <a:picLocks noChangeAspect="1" noChangeArrowheads="1"/>
          </p:cNvPicPr>
          <p:nvPr/>
        </p:nvPicPr>
        <p:blipFill>
          <a:blip r:embed="rId12" cstate="print">
            <a:extLst>
              <a:ext uri="{28A0092B-C50C-407E-A947-70E740481C1C}">
                <a14:useLocalDpi xmlns:a14="http://schemas.microsoft.com/office/drawing/2010/main" xmlns="" val="0"/>
              </a:ext>
            </a:extLst>
          </a:blip>
          <a:srcRect/>
          <a:stretch>
            <a:fillRect/>
          </a:stretch>
        </p:blipFill>
        <p:spPr bwMode="auto">
          <a:xfrm>
            <a:off x="9655201" y="2071678"/>
            <a:ext cx="707726" cy="707726"/>
          </a:xfrm>
          <a:prstGeom prst="rect">
            <a:avLst/>
          </a:prstGeom>
          <a:noFill/>
          <a:extLst>
            <a:ext uri="{909E8E84-426E-40DD-AFC4-6F175D3DCCD1}">
              <a14:hiddenFill xmlns:a14="http://schemas.microsoft.com/office/drawing/2010/main" xmlns="">
                <a:solidFill>
                  <a:srgbClr val="FFFFFF"/>
                </a:solidFill>
              </a14:hiddenFill>
            </a:ext>
          </a:extLst>
        </p:spPr>
      </p:pic>
      <p:pic>
        <p:nvPicPr>
          <p:cNvPr id="1028" name="Picture 4" descr="C:\Users\USER\Desktop\WHATWG_Notifications_logo.svg.png"/>
          <p:cNvPicPr>
            <a:picLocks noChangeAspect="1" noChangeArrowheads="1"/>
          </p:cNvPicPr>
          <p:nvPr/>
        </p:nvPicPr>
        <p:blipFill>
          <a:blip r:embed="rId13" cstate="print"/>
          <a:srcRect/>
          <a:stretch>
            <a:fillRect/>
          </a:stretch>
        </p:blipFill>
        <p:spPr bwMode="auto">
          <a:xfrm>
            <a:off x="5154607" y="1000108"/>
            <a:ext cx="780288" cy="780288"/>
          </a:xfrm>
          <a:prstGeom prst="rect">
            <a:avLst/>
          </a:prstGeom>
          <a:noFill/>
        </p:spPr>
      </p:pic>
      <p:pic>
        <p:nvPicPr>
          <p:cNvPr id="38" name="Picture 22" descr="Résultat de recherche d'images pour &quot;pdf&quot;"/>
          <p:cNvPicPr>
            <a:picLocks noChangeAspect="1" noChangeArrowheads="1"/>
          </p:cNvPicPr>
          <p:nvPr/>
        </p:nvPicPr>
        <p:blipFill>
          <a:blip r:embed="rId8" cstate="print">
            <a:extLst>
              <a:ext uri="{28A0092B-C50C-407E-A947-70E740481C1C}">
                <a14:useLocalDpi xmlns:a14="http://schemas.microsoft.com/office/drawing/2010/main" xmlns="" val="0"/>
              </a:ext>
            </a:extLst>
          </a:blip>
          <a:srcRect/>
          <a:stretch>
            <a:fillRect/>
          </a:stretch>
        </p:blipFill>
        <p:spPr bwMode="auto">
          <a:xfrm>
            <a:off x="9655201" y="3071810"/>
            <a:ext cx="650066" cy="650066"/>
          </a:xfrm>
          <a:prstGeom prst="rect">
            <a:avLst/>
          </a:prstGeom>
          <a:noFill/>
          <a:extLst>
            <a:ext uri="{909E8E84-426E-40DD-AFC4-6F175D3DCCD1}">
              <a14:hiddenFill xmlns:a14="http://schemas.microsoft.com/office/drawing/2010/main" xmlns="">
                <a:solidFill>
                  <a:srgbClr val="FFFFFF"/>
                </a:solidFill>
              </a14:hiddenFill>
            </a:ext>
          </a:extLst>
        </p:spPr>
      </p:pic>
      <p:pic>
        <p:nvPicPr>
          <p:cNvPr id="39" name="Picture 6" descr="Résultat de recherche d'images pour &quot;sms&quot;"/>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5511797" y="5000636"/>
            <a:ext cx="981762" cy="757176"/>
          </a:xfrm>
          <a:prstGeom prst="rect">
            <a:avLst/>
          </a:prstGeom>
          <a:noFill/>
          <a:extLst>
            <a:ext uri="{909E8E84-426E-40DD-AFC4-6F175D3DCCD1}">
              <a14:hiddenFill xmlns:a14="http://schemas.microsoft.com/office/drawing/2010/main" xmlns="">
                <a:solidFill>
                  <a:srgbClr val="FFFFFF"/>
                </a:solidFill>
              </a14:hiddenFill>
            </a:ext>
          </a:extLst>
        </p:spPr>
      </p:pic>
      <p:pic>
        <p:nvPicPr>
          <p:cNvPr id="40" name="Picture 14" descr="Résultat de recherche d'images pour &quot;statistiques  icon png&quot;"/>
          <p:cNvPicPr>
            <a:picLocks noChangeAspect="1" noChangeArrowheads="1"/>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a:off x="7797813" y="3214686"/>
            <a:ext cx="962915" cy="1054100"/>
          </a:xfrm>
          <a:prstGeom prst="rect">
            <a:avLst/>
          </a:prstGeom>
          <a:noFill/>
          <a:extLst>
            <a:ext uri="{909E8E84-426E-40DD-AFC4-6F175D3DCCD1}">
              <a14:hiddenFill xmlns:a14="http://schemas.microsoft.com/office/drawing/2010/main" xmlns="">
                <a:solidFill>
                  <a:srgbClr val="FFFFFF"/>
                </a:solidFill>
              </a14:hiddenFill>
            </a:ext>
          </a:extLst>
        </p:spPr>
      </p:pic>
      <p:pic>
        <p:nvPicPr>
          <p:cNvPr id="41" name="Picture 40"/>
          <p:cNvPicPr>
            <a:picLocks noChangeAspect="1"/>
          </p:cNvPicPr>
          <p:nvPr/>
        </p:nvPicPr>
        <p:blipFill>
          <a:blip r:embed="rId9"/>
          <a:stretch>
            <a:fillRect/>
          </a:stretch>
        </p:blipFill>
        <p:spPr>
          <a:xfrm>
            <a:off x="8940821" y="3786190"/>
            <a:ext cx="1876023" cy="285752"/>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fade">
                                      <p:cBhvr>
                                        <p:cTn id="10" dur="500"/>
                                        <p:tgtEl>
                                          <p:spTgt spid="2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1"/>
                                        </p:tgtEl>
                                        <p:attrNameLst>
                                          <p:attrName>style.visibility</p:attrName>
                                        </p:attrNameLst>
                                      </p:cBhvr>
                                      <p:to>
                                        <p:strVal val="visible"/>
                                      </p:to>
                                    </p:set>
                                    <p:animEffect transition="in" filter="fade">
                                      <p:cBhvr>
                                        <p:cTn id="13" dur="500"/>
                                        <p:tgtEl>
                                          <p:spTgt spid="21"/>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23"/>
                                        </p:tgtEl>
                                        <p:attrNameLst>
                                          <p:attrName>style.visibility</p:attrName>
                                        </p:attrNameLst>
                                      </p:cBhvr>
                                      <p:to>
                                        <p:strVal val="visible"/>
                                      </p:to>
                                    </p:set>
                                    <p:animEffect transition="in" filter="fade">
                                      <p:cBhvr>
                                        <p:cTn id="18" dur="500"/>
                                        <p:tgtEl>
                                          <p:spTgt spid="23"/>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25"/>
                                        </p:tgtEl>
                                        <p:attrNameLst>
                                          <p:attrName>style.visibility</p:attrName>
                                        </p:attrNameLst>
                                      </p:cBhvr>
                                      <p:to>
                                        <p:strVal val="visible"/>
                                      </p:to>
                                    </p:set>
                                    <p:animEffect transition="in" filter="fade">
                                      <p:cBhvr>
                                        <p:cTn id="23" dur="500"/>
                                        <p:tgtEl>
                                          <p:spTgt spid="25"/>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26"/>
                                        </p:tgtEl>
                                        <p:attrNameLst>
                                          <p:attrName>style.visibility</p:attrName>
                                        </p:attrNameLst>
                                      </p:cBhvr>
                                      <p:to>
                                        <p:strVal val="visible"/>
                                      </p:to>
                                    </p:set>
                                    <p:animEffect transition="in" filter="fade">
                                      <p:cBhvr>
                                        <p:cTn id="28" dur="500"/>
                                        <p:tgtEl>
                                          <p:spTgt spid="26"/>
                                        </p:tgtEl>
                                      </p:cBhvr>
                                    </p:animEffect>
                                  </p:childTnLst>
                                </p:cTn>
                              </p:par>
                              <p:par>
                                <p:cTn id="29" presetID="10" presetClass="entr" presetSubtype="0" fill="hold" nodeType="withEffect">
                                  <p:stCondLst>
                                    <p:cond delay="0"/>
                                  </p:stCondLst>
                                  <p:childTnLst>
                                    <p:set>
                                      <p:cBhvr>
                                        <p:cTn id="30" dur="1" fill="hold">
                                          <p:stCondLst>
                                            <p:cond delay="0"/>
                                          </p:stCondLst>
                                        </p:cTn>
                                        <p:tgtEl>
                                          <p:spTgt spid="27"/>
                                        </p:tgtEl>
                                        <p:attrNameLst>
                                          <p:attrName>style.visibility</p:attrName>
                                        </p:attrNameLst>
                                      </p:cBhvr>
                                      <p:to>
                                        <p:strVal val="visible"/>
                                      </p:to>
                                    </p:set>
                                    <p:animEffect transition="in" filter="fade">
                                      <p:cBhvr>
                                        <p:cTn id="31" dur="500"/>
                                        <p:tgtEl>
                                          <p:spTgt spid="27"/>
                                        </p:tgtEl>
                                      </p:cBhvr>
                                    </p:animEffect>
                                  </p:childTnLst>
                                </p:cTn>
                              </p:par>
                              <p:par>
                                <p:cTn id="32" presetID="10" presetClass="entr" presetSubtype="0" fill="hold" nodeType="withEffect">
                                  <p:stCondLst>
                                    <p:cond delay="0"/>
                                  </p:stCondLst>
                                  <p:childTnLst>
                                    <p:set>
                                      <p:cBhvr>
                                        <p:cTn id="33" dur="1" fill="hold">
                                          <p:stCondLst>
                                            <p:cond delay="0"/>
                                          </p:stCondLst>
                                        </p:cTn>
                                        <p:tgtEl>
                                          <p:spTgt spid="28"/>
                                        </p:tgtEl>
                                        <p:attrNameLst>
                                          <p:attrName>style.visibility</p:attrName>
                                        </p:attrNameLst>
                                      </p:cBhvr>
                                      <p:to>
                                        <p:strVal val="visible"/>
                                      </p:to>
                                    </p:set>
                                    <p:animEffect transition="in" filter="fade">
                                      <p:cBhvr>
                                        <p:cTn id="34" dur="500"/>
                                        <p:tgtEl>
                                          <p:spTgt spid="28"/>
                                        </p:tgtEl>
                                      </p:cBhvr>
                                    </p:animEffect>
                                  </p:childTnLst>
                                </p:cTn>
                              </p:par>
                              <p:par>
                                <p:cTn id="35" presetID="10" presetClass="entr" presetSubtype="0" fill="hold" nodeType="withEffect">
                                  <p:stCondLst>
                                    <p:cond delay="0"/>
                                  </p:stCondLst>
                                  <p:childTnLst>
                                    <p:set>
                                      <p:cBhvr>
                                        <p:cTn id="36" dur="1" fill="hold">
                                          <p:stCondLst>
                                            <p:cond delay="0"/>
                                          </p:stCondLst>
                                        </p:cTn>
                                        <p:tgtEl>
                                          <p:spTgt spid="29"/>
                                        </p:tgtEl>
                                        <p:attrNameLst>
                                          <p:attrName>style.visibility</p:attrName>
                                        </p:attrNameLst>
                                      </p:cBhvr>
                                      <p:to>
                                        <p:strVal val="visible"/>
                                      </p:to>
                                    </p:set>
                                    <p:animEffect transition="in" filter="fade">
                                      <p:cBhvr>
                                        <p:cTn id="37" dur="500"/>
                                        <p:tgtEl>
                                          <p:spTgt spid="29"/>
                                        </p:tgtEl>
                                      </p:cBhvr>
                                    </p:animEffect>
                                  </p:childTnLst>
                                </p:cTn>
                              </p:par>
                              <p:par>
                                <p:cTn id="38" presetID="10" presetClass="entr" presetSubtype="0" fill="hold" nodeType="withEffect">
                                  <p:stCondLst>
                                    <p:cond delay="0"/>
                                  </p:stCondLst>
                                  <p:childTnLst>
                                    <p:set>
                                      <p:cBhvr>
                                        <p:cTn id="39" dur="1" fill="hold">
                                          <p:stCondLst>
                                            <p:cond delay="0"/>
                                          </p:stCondLst>
                                        </p:cTn>
                                        <p:tgtEl>
                                          <p:spTgt spid="30"/>
                                        </p:tgtEl>
                                        <p:attrNameLst>
                                          <p:attrName>style.visibility</p:attrName>
                                        </p:attrNameLst>
                                      </p:cBhvr>
                                      <p:to>
                                        <p:strVal val="visible"/>
                                      </p:to>
                                    </p:set>
                                    <p:animEffect transition="in" filter="fade">
                                      <p:cBhvr>
                                        <p:cTn id="40" dur="500"/>
                                        <p:tgtEl>
                                          <p:spTgt spid="30"/>
                                        </p:tgtEl>
                                      </p:cBhvr>
                                    </p:animEffect>
                                  </p:childTnLst>
                                </p:cTn>
                              </p:par>
                              <p:par>
                                <p:cTn id="41" presetID="10" presetClass="entr" presetSubtype="0" fill="hold" nodeType="withEffect">
                                  <p:stCondLst>
                                    <p:cond delay="0"/>
                                  </p:stCondLst>
                                  <p:childTnLst>
                                    <p:set>
                                      <p:cBhvr>
                                        <p:cTn id="42" dur="1" fill="hold">
                                          <p:stCondLst>
                                            <p:cond delay="0"/>
                                          </p:stCondLst>
                                        </p:cTn>
                                        <p:tgtEl>
                                          <p:spTgt spid="31"/>
                                        </p:tgtEl>
                                        <p:attrNameLst>
                                          <p:attrName>style.visibility</p:attrName>
                                        </p:attrNameLst>
                                      </p:cBhvr>
                                      <p:to>
                                        <p:strVal val="visible"/>
                                      </p:to>
                                    </p:set>
                                    <p:animEffect transition="in" filter="fade">
                                      <p:cBhvr>
                                        <p:cTn id="43" dur="500"/>
                                        <p:tgtEl>
                                          <p:spTgt spid="31"/>
                                        </p:tgtEl>
                                      </p:cBhvr>
                                    </p:animEffect>
                                  </p:childTnLst>
                                </p:cTn>
                              </p:par>
                              <p:par>
                                <p:cTn id="44" presetID="10" presetClass="entr" presetSubtype="0" fill="hold" nodeType="withEffect">
                                  <p:stCondLst>
                                    <p:cond delay="0"/>
                                  </p:stCondLst>
                                  <p:childTnLst>
                                    <p:set>
                                      <p:cBhvr>
                                        <p:cTn id="45" dur="1" fill="hold">
                                          <p:stCondLst>
                                            <p:cond delay="0"/>
                                          </p:stCondLst>
                                        </p:cTn>
                                        <p:tgtEl>
                                          <p:spTgt spid="32"/>
                                        </p:tgtEl>
                                        <p:attrNameLst>
                                          <p:attrName>style.visibility</p:attrName>
                                        </p:attrNameLst>
                                      </p:cBhvr>
                                      <p:to>
                                        <p:strVal val="visible"/>
                                      </p:to>
                                    </p:set>
                                    <p:animEffect transition="in" filter="fade">
                                      <p:cBhvr>
                                        <p:cTn id="46" dur="500"/>
                                        <p:tgtEl>
                                          <p:spTgt spid="32"/>
                                        </p:tgtEl>
                                      </p:cBhvr>
                                    </p:animEffect>
                                  </p:childTnLst>
                                </p:cTn>
                              </p:par>
                              <p:par>
                                <p:cTn id="47" presetID="10" presetClass="entr" presetSubtype="0" fill="hold" nodeType="withEffect">
                                  <p:stCondLst>
                                    <p:cond delay="0"/>
                                  </p:stCondLst>
                                  <p:childTnLst>
                                    <p:set>
                                      <p:cBhvr>
                                        <p:cTn id="48" dur="1" fill="hold">
                                          <p:stCondLst>
                                            <p:cond delay="0"/>
                                          </p:stCondLst>
                                        </p:cTn>
                                        <p:tgtEl>
                                          <p:spTgt spid="37"/>
                                        </p:tgtEl>
                                        <p:attrNameLst>
                                          <p:attrName>style.visibility</p:attrName>
                                        </p:attrNameLst>
                                      </p:cBhvr>
                                      <p:to>
                                        <p:strVal val="visible"/>
                                      </p:to>
                                    </p:set>
                                    <p:animEffect transition="in" filter="fade">
                                      <p:cBhvr>
                                        <p:cTn id="49" dur="500"/>
                                        <p:tgtEl>
                                          <p:spTgt spid="37"/>
                                        </p:tgtEl>
                                      </p:cBhvr>
                                    </p:animEffect>
                                  </p:childTnLst>
                                </p:cTn>
                              </p:par>
                              <p:par>
                                <p:cTn id="50" presetID="10" presetClass="entr" presetSubtype="0" fill="hold" nodeType="withEffect">
                                  <p:stCondLst>
                                    <p:cond delay="0"/>
                                  </p:stCondLst>
                                  <p:childTnLst>
                                    <p:set>
                                      <p:cBhvr>
                                        <p:cTn id="51" dur="1" fill="hold">
                                          <p:stCondLst>
                                            <p:cond delay="0"/>
                                          </p:stCondLst>
                                        </p:cTn>
                                        <p:tgtEl>
                                          <p:spTgt spid="38"/>
                                        </p:tgtEl>
                                        <p:attrNameLst>
                                          <p:attrName>style.visibility</p:attrName>
                                        </p:attrNameLst>
                                      </p:cBhvr>
                                      <p:to>
                                        <p:strVal val="visible"/>
                                      </p:to>
                                    </p:set>
                                    <p:animEffect transition="in" filter="fade">
                                      <p:cBhvr>
                                        <p:cTn id="52" dur="500"/>
                                        <p:tgtEl>
                                          <p:spTgt spid="38"/>
                                        </p:tgtEl>
                                      </p:cBhvr>
                                    </p:animEffect>
                                  </p:childTnLst>
                                </p:cTn>
                              </p:par>
                              <p:par>
                                <p:cTn id="53" presetID="10" presetClass="entr" presetSubtype="0" fill="hold" nodeType="withEffect">
                                  <p:stCondLst>
                                    <p:cond delay="0"/>
                                  </p:stCondLst>
                                  <p:childTnLst>
                                    <p:set>
                                      <p:cBhvr>
                                        <p:cTn id="54" dur="1" fill="hold">
                                          <p:stCondLst>
                                            <p:cond delay="0"/>
                                          </p:stCondLst>
                                        </p:cTn>
                                        <p:tgtEl>
                                          <p:spTgt spid="39"/>
                                        </p:tgtEl>
                                        <p:attrNameLst>
                                          <p:attrName>style.visibility</p:attrName>
                                        </p:attrNameLst>
                                      </p:cBhvr>
                                      <p:to>
                                        <p:strVal val="visible"/>
                                      </p:to>
                                    </p:set>
                                    <p:animEffect transition="in" filter="fade">
                                      <p:cBhvr>
                                        <p:cTn id="55" dur="500"/>
                                        <p:tgtEl>
                                          <p:spTgt spid="39"/>
                                        </p:tgtEl>
                                      </p:cBhvr>
                                    </p:animEffect>
                                  </p:childTnLst>
                                </p:cTn>
                              </p:par>
                              <p:par>
                                <p:cTn id="56" presetID="10" presetClass="entr" presetSubtype="0" fill="hold" nodeType="withEffect">
                                  <p:stCondLst>
                                    <p:cond delay="0"/>
                                  </p:stCondLst>
                                  <p:childTnLst>
                                    <p:set>
                                      <p:cBhvr>
                                        <p:cTn id="57" dur="1" fill="hold">
                                          <p:stCondLst>
                                            <p:cond delay="0"/>
                                          </p:stCondLst>
                                        </p:cTn>
                                        <p:tgtEl>
                                          <p:spTgt spid="40"/>
                                        </p:tgtEl>
                                        <p:attrNameLst>
                                          <p:attrName>style.visibility</p:attrName>
                                        </p:attrNameLst>
                                      </p:cBhvr>
                                      <p:to>
                                        <p:strVal val="visible"/>
                                      </p:to>
                                    </p:set>
                                    <p:animEffect transition="in" filter="fade">
                                      <p:cBhvr>
                                        <p:cTn id="58" dur="500"/>
                                        <p:tgtEl>
                                          <p:spTgt spid="40"/>
                                        </p:tgtEl>
                                      </p:cBhvr>
                                    </p:animEffect>
                                  </p:childTnLst>
                                </p:cTn>
                              </p:par>
                              <p:par>
                                <p:cTn id="59" presetID="10" presetClass="entr" presetSubtype="0" fill="hold" nodeType="withEffect">
                                  <p:stCondLst>
                                    <p:cond delay="0"/>
                                  </p:stCondLst>
                                  <p:childTnLst>
                                    <p:set>
                                      <p:cBhvr>
                                        <p:cTn id="60" dur="1" fill="hold">
                                          <p:stCondLst>
                                            <p:cond delay="0"/>
                                          </p:stCondLst>
                                        </p:cTn>
                                        <p:tgtEl>
                                          <p:spTgt spid="41"/>
                                        </p:tgtEl>
                                        <p:attrNameLst>
                                          <p:attrName>style.visibility</p:attrName>
                                        </p:attrNameLst>
                                      </p:cBhvr>
                                      <p:to>
                                        <p:strVal val="visible"/>
                                      </p:to>
                                    </p:set>
                                    <p:animEffect transition="in" filter="fade">
                                      <p:cBhvr>
                                        <p:cTn id="61"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20" grpId="0" animBg="1"/>
      <p:bldP spid="2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939897" cy="6858000"/>
          </a:xfrm>
          <a:prstGeom prst="rect">
            <a:avLst/>
          </a:prstGeom>
          <a:solidFill>
            <a:schemeClr val="accent1">
              <a:lumMod val="75000"/>
            </a:schemeClr>
          </a:solidFill>
          <a:ln>
            <a:solidFill>
              <a:schemeClr val="accent2">
                <a:lumMod val="40000"/>
                <a:lumOff val="6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fr-FR" dirty="0">
              <a:solidFill>
                <a:schemeClr val="accent5">
                  <a:lumMod val="40000"/>
                  <a:lumOff val="60000"/>
                </a:schemeClr>
              </a:solidFill>
            </a:endParaRPr>
          </a:p>
        </p:txBody>
      </p:sp>
      <p:pic>
        <p:nvPicPr>
          <p:cNvPr id="5" name="Picture 2" descr="E:\jawlatilogo.png"/>
          <p:cNvPicPr>
            <a:picLocks noChangeAspect="1" noChangeArrowheads="1"/>
          </p:cNvPicPr>
          <p:nvPr/>
        </p:nvPicPr>
        <p:blipFill>
          <a:blip r:embed="rId2"/>
          <a:srcRect/>
          <a:stretch>
            <a:fillRect/>
          </a:stretch>
        </p:blipFill>
        <p:spPr bwMode="auto">
          <a:xfrm>
            <a:off x="225386" y="142852"/>
            <a:ext cx="1428760" cy="928694"/>
          </a:xfrm>
          <a:prstGeom prst="rect">
            <a:avLst/>
          </a:prstGeom>
          <a:noFill/>
        </p:spPr>
      </p:pic>
      <p:sp>
        <p:nvSpPr>
          <p:cNvPr id="7" name="Rectangle 6"/>
          <p:cNvSpPr/>
          <p:nvPr/>
        </p:nvSpPr>
        <p:spPr>
          <a:xfrm>
            <a:off x="0" y="1214422"/>
            <a:ext cx="1843779" cy="5000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endParaRPr lang="fr-FR" sz="1400" dirty="0"/>
          </a:p>
          <a:p>
            <a:endParaRPr lang="fr-FR" sz="1400" dirty="0"/>
          </a:p>
          <a:p>
            <a:r>
              <a:rPr lang="fr-FR" sz="1600" dirty="0" smtClean="0"/>
              <a:t>Introduction </a:t>
            </a:r>
          </a:p>
          <a:p>
            <a:r>
              <a:rPr lang="fr-FR" sz="1400" dirty="0"/>
              <a:t/>
            </a:r>
            <a:br>
              <a:rPr lang="fr-FR" sz="1400" dirty="0"/>
            </a:br>
            <a:endParaRPr lang="en-US" sz="1400" dirty="0">
              <a:solidFill>
                <a:schemeClr val="accent1"/>
              </a:solidFill>
            </a:endParaRPr>
          </a:p>
        </p:txBody>
      </p:sp>
      <p:sp>
        <p:nvSpPr>
          <p:cNvPr id="8" name="Rectangle 7"/>
          <p:cNvSpPr/>
          <p:nvPr/>
        </p:nvSpPr>
        <p:spPr>
          <a:xfrm>
            <a:off x="0" y="1785926"/>
            <a:ext cx="1843779" cy="5000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endParaRPr lang="fr-FR" sz="1400" dirty="0"/>
          </a:p>
          <a:p>
            <a:endParaRPr lang="fr-FR" sz="1400" dirty="0"/>
          </a:p>
          <a:p>
            <a:r>
              <a:rPr lang="fr-FR" sz="1600" dirty="0" smtClean="0"/>
              <a:t>Problématique</a:t>
            </a:r>
          </a:p>
          <a:p>
            <a:r>
              <a:rPr lang="fr-FR" sz="1400" dirty="0"/>
              <a:t/>
            </a:r>
            <a:br>
              <a:rPr lang="fr-FR" sz="1400" dirty="0"/>
            </a:br>
            <a:endParaRPr lang="en-US" sz="1400" dirty="0">
              <a:solidFill>
                <a:schemeClr val="accent1"/>
              </a:solidFill>
            </a:endParaRPr>
          </a:p>
        </p:txBody>
      </p:sp>
      <p:sp>
        <p:nvSpPr>
          <p:cNvPr id="9" name="Rectangle 8"/>
          <p:cNvSpPr/>
          <p:nvPr/>
        </p:nvSpPr>
        <p:spPr>
          <a:xfrm>
            <a:off x="0" y="2571744"/>
            <a:ext cx="1843779" cy="5000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endParaRPr lang="fr-FR" sz="1400" dirty="0"/>
          </a:p>
          <a:p>
            <a:endParaRPr lang="fr-FR" sz="1400" dirty="0"/>
          </a:p>
          <a:p>
            <a:r>
              <a:rPr lang="fr-FR" sz="1600" dirty="0" smtClean="0"/>
              <a:t>Solutions et objectif</a:t>
            </a:r>
          </a:p>
          <a:p>
            <a:endParaRPr lang="fr-FR" sz="1600" dirty="0" smtClean="0"/>
          </a:p>
          <a:p>
            <a:r>
              <a:rPr lang="fr-FR" sz="1400" dirty="0"/>
              <a:t/>
            </a:r>
            <a:br>
              <a:rPr lang="fr-FR" sz="1400" dirty="0"/>
            </a:br>
            <a:endParaRPr lang="en-US" sz="1400" dirty="0">
              <a:solidFill>
                <a:schemeClr val="accent1"/>
              </a:solidFill>
            </a:endParaRPr>
          </a:p>
        </p:txBody>
      </p:sp>
      <p:sp>
        <p:nvSpPr>
          <p:cNvPr id="10" name="Rectangle 9"/>
          <p:cNvSpPr/>
          <p:nvPr/>
        </p:nvSpPr>
        <p:spPr>
          <a:xfrm>
            <a:off x="0" y="3071810"/>
            <a:ext cx="1843779" cy="5000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endParaRPr lang="fr-FR" sz="1400" dirty="0"/>
          </a:p>
          <a:p>
            <a:endParaRPr lang="fr-FR" sz="1400" dirty="0"/>
          </a:p>
          <a:p>
            <a:r>
              <a:rPr lang="fr-FR" sz="1600" dirty="0" smtClean="0"/>
              <a:t>Architecture de la solution</a:t>
            </a:r>
          </a:p>
          <a:p>
            <a:r>
              <a:rPr lang="fr-FR" sz="1400" dirty="0"/>
              <a:t/>
            </a:r>
            <a:br>
              <a:rPr lang="fr-FR" sz="1400" dirty="0"/>
            </a:br>
            <a:endParaRPr lang="en-US" sz="1400" dirty="0">
              <a:solidFill>
                <a:schemeClr val="accent1"/>
              </a:solidFill>
            </a:endParaRPr>
          </a:p>
        </p:txBody>
      </p:sp>
      <p:sp>
        <p:nvSpPr>
          <p:cNvPr id="11" name="Rectangle 10"/>
          <p:cNvSpPr/>
          <p:nvPr/>
        </p:nvSpPr>
        <p:spPr>
          <a:xfrm>
            <a:off x="0" y="3786190"/>
            <a:ext cx="1843779" cy="5000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endParaRPr lang="fr-FR" sz="1400" dirty="0"/>
          </a:p>
          <a:p>
            <a:endParaRPr lang="fr-FR" sz="1400" dirty="0"/>
          </a:p>
          <a:p>
            <a:r>
              <a:rPr lang="fr-FR" sz="1600" dirty="0" smtClean="0"/>
              <a:t>API et bibliothèques</a:t>
            </a:r>
          </a:p>
          <a:p>
            <a:r>
              <a:rPr lang="fr-FR" sz="1400" dirty="0"/>
              <a:t/>
            </a:r>
            <a:br>
              <a:rPr lang="fr-FR" sz="1400" dirty="0"/>
            </a:br>
            <a:endParaRPr lang="en-US" sz="1400" dirty="0">
              <a:solidFill>
                <a:schemeClr val="accent1"/>
              </a:solidFill>
            </a:endParaRPr>
          </a:p>
        </p:txBody>
      </p:sp>
      <p:sp>
        <p:nvSpPr>
          <p:cNvPr id="12" name="Rectangle 11"/>
          <p:cNvSpPr/>
          <p:nvPr/>
        </p:nvSpPr>
        <p:spPr>
          <a:xfrm>
            <a:off x="0" y="4429132"/>
            <a:ext cx="1939897" cy="500066"/>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r>
              <a:rPr lang="fr-FR" sz="1600" dirty="0" smtClean="0"/>
              <a:t>Démonstration</a:t>
            </a:r>
            <a:endParaRPr lang="fr-FR" sz="1600" dirty="0"/>
          </a:p>
        </p:txBody>
      </p:sp>
      <p:sp>
        <p:nvSpPr>
          <p:cNvPr id="13" name="Rectangle 12"/>
          <p:cNvSpPr/>
          <p:nvPr/>
        </p:nvSpPr>
        <p:spPr>
          <a:xfrm>
            <a:off x="0" y="5000636"/>
            <a:ext cx="1843779" cy="5000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r>
              <a:rPr lang="fr-FR" sz="1600" dirty="0"/>
              <a:t>Gestion du projet</a:t>
            </a:r>
          </a:p>
        </p:txBody>
      </p:sp>
      <p:sp>
        <p:nvSpPr>
          <p:cNvPr id="14" name="Rectangle 13"/>
          <p:cNvSpPr/>
          <p:nvPr/>
        </p:nvSpPr>
        <p:spPr>
          <a:xfrm>
            <a:off x="0" y="5572140"/>
            <a:ext cx="1843779" cy="5000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2500" lnSpcReduction="20000"/>
          </a:bodyPr>
          <a:lstStyle/>
          <a:p>
            <a:r>
              <a:rPr lang="fr-FR" sz="1600" dirty="0"/>
              <a:t>Conclusion et perspectives</a:t>
            </a:r>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939897" cy="6858000"/>
          </a:xfrm>
          <a:prstGeom prst="rect">
            <a:avLst/>
          </a:prstGeom>
          <a:solidFill>
            <a:schemeClr val="accent1">
              <a:lumMod val="75000"/>
            </a:schemeClr>
          </a:solidFill>
          <a:ln>
            <a:solidFill>
              <a:schemeClr val="accent2">
                <a:lumMod val="40000"/>
                <a:lumOff val="6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fr-FR" dirty="0">
              <a:solidFill>
                <a:schemeClr val="accent5">
                  <a:lumMod val="40000"/>
                  <a:lumOff val="60000"/>
                </a:schemeClr>
              </a:solidFill>
            </a:endParaRPr>
          </a:p>
        </p:txBody>
      </p:sp>
      <p:pic>
        <p:nvPicPr>
          <p:cNvPr id="5" name="Picture 2" descr="E:\jawlatilogo.png"/>
          <p:cNvPicPr>
            <a:picLocks noChangeAspect="1" noChangeArrowheads="1"/>
          </p:cNvPicPr>
          <p:nvPr/>
        </p:nvPicPr>
        <p:blipFill>
          <a:blip r:embed="rId3"/>
          <a:srcRect/>
          <a:stretch>
            <a:fillRect/>
          </a:stretch>
        </p:blipFill>
        <p:spPr bwMode="auto">
          <a:xfrm>
            <a:off x="225386" y="142852"/>
            <a:ext cx="1428760" cy="928694"/>
          </a:xfrm>
          <a:prstGeom prst="rect">
            <a:avLst/>
          </a:prstGeom>
          <a:noFill/>
        </p:spPr>
      </p:pic>
      <p:sp>
        <p:nvSpPr>
          <p:cNvPr id="7" name="Rectangle 6"/>
          <p:cNvSpPr/>
          <p:nvPr/>
        </p:nvSpPr>
        <p:spPr>
          <a:xfrm>
            <a:off x="0" y="1214422"/>
            <a:ext cx="1843779" cy="5000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endParaRPr lang="fr-FR" sz="1400" dirty="0"/>
          </a:p>
          <a:p>
            <a:endParaRPr lang="fr-FR" sz="1400" dirty="0"/>
          </a:p>
          <a:p>
            <a:r>
              <a:rPr lang="fr-FR" sz="1600" dirty="0" smtClean="0"/>
              <a:t>Introduction </a:t>
            </a:r>
          </a:p>
          <a:p>
            <a:r>
              <a:rPr lang="fr-FR" sz="1400" dirty="0"/>
              <a:t/>
            </a:r>
            <a:br>
              <a:rPr lang="fr-FR" sz="1400" dirty="0"/>
            </a:br>
            <a:endParaRPr lang="en-US" sz="1400" dirty="0">
              <a:solidFill>
                <a:schemeClr val="accent1"/>
              </a:solidFill>
            </a:endParaRPr>
          </a:p>
        </p:txBody>
      </p:sp>
      <p:sp>
        <p:nvSpPr>
          <p:cNvPr id="8" name="Rectangle 7"/>
          <p:cNvSpPr/>
          <p:nvPr/>
        </p:nvSpPr>
        <p:spPr>
          <a:xfrm>
            <a:off x="0" y="1785926"/>
            <a:ext cx="1843779" cy="5000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endParaRPr lang="fr-FR" sz="1400" dirty="0"/>
          </a:p>
          <a:p>
            <a:endParaRPr lang="fr-FR" sz="1400" dirty="0"/>
          </a:p>
          <a:p>
            <a:r>
              <a:rPr lang="fr-FR" sz="1600" dirty="0" smtClean="0"/>
              <a:t>Problématique</a:t>
            </a:r>
          </a:p>
          <a:p>
            <a:r>
              <a:rPr lang="fr-FR" sz="1400" dirty="0"/>
              <a:t/>
            </a:r>
            <a:br>
              <a:rPr lang="fr-FR" sz="1400" dirty="0"/>
            </a:br>
            <a:endParaRPr lang="en-US" sz="1400" dirty="0">
              <a:solidFill>
                <a:schemeClr val="accent1"/>
              </a:solidFill>
            </a:endParaRPr>
          </a:p>
        </p:txBody>
      </p:sp>
      <p:sp>
        <p:nvSpPr>
          <p:cNvPr id="9" name="Rectangle 8"/>
          <p:cNvSpPr/>
          <p:nvPr/>
        </p:nvSpPr>
        <p:spPr>
          <a:xfrm>
            <a:off x="0" y="2571744"/>
            <a:ext cx="1843779" cy="5000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endParaRPr lang="fr-FR" sz="1400" dirty="0"/>
          </a:p>
          <a:p>
            <a:endParaRPr lang="fr-FR" sz="1400" dirty="0"/>
          </a:p>
          <a:p>
            <a:r>
              <a:rPr lang="fr-FR" sz="1600" dirty="0" smtClean="0"/>
              <a:t>Solutions et objectif</a:t>
            </a:r>
          </a:p>
          <a:p>
            <a:endParaRPr lang="fr-FR" sz="1600" dirty="0" smtClean="0"/>
          </a:p>
          <a:p>
            <a:r>
              <a:rPr lang="fr-FR" sz="1400" dirty="0"/>
              <a:t/>
            </a:r>
            <a:br>
              <a:rPr lang="fr-FR" sz="1400" dirty="0"/>
            </a:br>
            <a:endParaRPr lang="en-US" sz="1400" dirty="0">
              <a:solidFill>
                <a:schemeClr val="accent1"/>
              </a:solidFill>
            </a:endParaRPr>
          </a:p>
        </p:txBody>
      </p:sp>
      <p:sp>
        <p:nvSpPr>
          <p:cNvPr id="10" name="Rectangle 9"/>
          <p:cNvSpPr/>
          <p:nvPr/>
        </p:nvSpPr>
        <p:spPr>
          <a:xfrm>
            <a:off x="0" y="3071810"/>
            <a:ext cx="1843779" cy="5000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endParaRPr lang="fr-FR" sz="1400" dirty="0"/>
          </a:p>
          <a:p>
            <a:endParaRPr lang="fr-FR" sz="1400" dirty="0"/>
          </a:p>
          <a:p>
            <a:r>
              <a:rPr lang="fr-FR" sz="1600" dirty="0" smtClean="0"/>
              <a:t>Architecture de la solution</a:t>
            </a:r>
          </a:p>
          <a:p>
            <a:r>
              <a:rPr lang="fr-FR" sz="1400" dirty="0"/>
              <a:t/>
            </a:r>
            <a:br>
              <a:rPr lang="fr-FR" sz="1400" dirty="0"/>
            </a:br>
            <a:endParaRPr lang="en-US" sz="1400" dirty="0">
              <a:solidFill>
                <a:schemeClr val="accent1"/>
              </a:solidFill>
            </a:endParaRPr>
          </a:p>
        </p:txBody>
      </p:sp>
      <p:sp>
        <p:nvSpPr>
          <p:cNvPr id="11" name="Rectangle 10"/>
          <p:cNvSpPr/>
          <p:nvPr/>
        </p:nvSpPr>
        <p:spPr>
          <a:xfrm>
            <a:off x="0" y="3786190"/>
            <a:ext cx="1843779" cy="5000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endParaRPr lang="fr-FR" sz="1400" dirty="0"/>
          </a:p>
          <a:p>
            <a:endParaRPr lang="fr-FR" sz="1400" dirty="0"/>
          </a:p>
          <a:p>
            <a:r>
              <a:rPr lang="fr-FR" sz="1600" dirty="0" smtClean="0"/>
              <a:t>API et bibliothèques</a:t>
            </a:r>
          </a:p>
          <a:p>
            <a:r>
              <a:rPr lang="fr-FR" sz="1400" dirty="0"/>
              <a:t/>
            </a:r>
            <a:br>
              <a:rPr lang="fr-FR" sz="1400" dirty="0"/>
            </a:br>
            <a:endParaRPr lang="en-US" sz="1400" dirty="0">
              <a:solidFill>
                <a:schemeClr val="accent1"/>
              </a:solidFill>
            </a:endParaRPr>
          </a:p>
        </p:txBody>
      </p:sp>
      <p:sp>
        <p:nvSpPr>
          <p:cNvPr id="12" name="Rectangle 11"/>
          <p:cNvSpPr/>
          <p:nvPr/>
        </p:nvSpPr>
        <p:spPr>
          <a:xfrm>
            <a:off x="0" y="4429132"/>
            <a:ext cx="1843779" cy="5000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r>
              <a:rPr lang="fr-FR" sz="1600" dirty="0" smtClean="0"/>
              <a:t>Démonstration</a:t>
            </a:r>
            <a:endParaRPr lang="fr-FR" sz="1600" dirty="0"/>
          </a:p>
        </p:txBody>
      </p:sp>
      <p:sp>
        <p:nvSpPr>
          <p:cNvPr id="13" name="Rectangle 12"/>
          <p:cNvSpPr/>
          <p:nvPr/>
        </p:nvSpPr>
        <p:spPr>
          <a:xfrm>
            <a:off x="0" y="5000636"/>
            <a:ext cx="1939897" cy="500066"/>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r>
              <a:rPr lang="fr-FR" sz="1600" dirty="0"/>
              <a:t>Gestion du projet</a:t>
            </a:r>
          </a:p>
        </p:txBody>
      </p:sp>
      <p:sp>
        <p:nvSpPr>
          <p:cNvPr id="14" name="Rectangle 13"/>
          <p:cNvSpPr/>
          <p:nvPr/>
        </p:nvSpPr>
        <p:spPr>
          <a:xfrm>
            <a:off x="0" y="5572140"/>
            <a:ext cx="1843779" cy="5000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2500" lnSpcReduction="20000"/>
          </a:bodyPr>
          <a:lstStyle/>
          <a:p>
            <a:r>
              <a:rPr lang="fr-FR" sz="1600" dirty="0"/>
              <a:t>Conclusion et perspectives</a:t>
            </a:r>
          </a:p>
        </p:txBody>
      </p:sp>
      <p:pic>
        <p:nvPicPr>
          <p:cNvPr id="17" name="Image 1" descr="Scrum.PNG"/>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2011335" y="428604"/>
            <a:ext cx="9256327" cy="5143500"/>
          </a:xfrm>
          <a:prstGeom prst="rect">
            <a:avLst/>
          </a:prstGeom>
        </p:spPr>
      </p:pic>
    </p:spTree>
  </p:cSld>
  <p:clrMapOvr>
    <a:masterClrMapping/>
  </p:clrMapOvr>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Capitaux">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526</TotalTime>
  <Words>566</Words>
  <Application>Microsoft Office PowerPoint</Application>
  <PresentationFormat>Custom</PresentationFormat>
  <Paragraphs>366</Paragraphs>
  <Slides>14</Slides>
  <Notes>10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Oriel</vt:lpstr>
      <vt:lpstr>Slide 1</vt:lpstr>
      <vt:lpstr>PLAN:</vt:lpstr>
      <vt:lpstr>Slide 3</vt:lpstr>
      <vt:lpstr>Slide 4</vt:lpstr>
      <vt:lpstr>Slide 5</vt:lpstr>
      <vt:lpstr>Slide 6</vt:lpstr>
      <vt:lpstr>Slide 7</vt:lpstr>
      <vt:lpstr>Slide 8</vt:lpstr>
      <vt:lpstr>Slide 9</vt:lpstr>
      <vt:lpstr>Slide 10</vt:lpstr>
      <vt:lpstr>L'utilité des artefacts scrum </vt:lpstr>
      <vt:lpstr>Slide 12</vt:lpstr>
      <vt:lpstr>Des idées d’amélioration</vt:lpstr>
      <vt:lpstr>Slide 14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Diapositive 1</dc:title>
  <dc:creator>user</dc:creator>
  <cp:lastModifiedBy>USER</cp:lastModifiedBy>
  <cp:revision>56</cp:revision>
  <dcterms:created xsi:type="dcterms:W3CDTF">2017-05-21T12:00:41Z</dcterms:created>
  <dcterms:modified xsi:type="dcterms:W3CDTF">2017-05-22T11:09:54Z</dcterms:modified>
</cp:coreProperties>
</file>