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1" r:id="rId1"/>
  </p:sldMasterIdLst>
  <p:notesMasterIdLst>
    <p:notesMasterId r:id="rId19"/>
  </p:notesMasterIdLst>
  <p:sldIdLst>
    <p:sldId id="256" r:id="rId2"/>
    <p:sldId id="257" r:id="rId3"/>
    <p:sldId id="318" r:id="rId4"/>
    <p:sldId id="319" r:id="rId5"/>
    <p:sldId id="320" r:id="rId6"/>
    <p:sldId id="262" r:id="rId7"/>
    <p:sldId id="302" r:id="rId8"/>
    <p:sldId id="314" r:id="rId9"/>
    <p:sldId id="322" r:id="rId10"/>
    <p:sldId id="323" r:id="rId11"/>
    <p:sldId id="315" r:id="rId12"/>
    <p:sldId id="316" r:id="rId13"/>
    <p:sldId id="321" r:id="rId14"/>
    <p:sldId id="312" r:id="rId15"/>
    <p:sldId id="313" r:id="rId16"/>
    <p:sldId id="317" r:id="rId17"/>
    <p:sldId id="28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9AB3AE-38C7-4AF5-8D52-3CC039D91472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DEDAD6C-FDD6-460E-BA70-4D772B883843}">
      <dgm:prSet phldrT="[Text]"/>
      <dgm:spPr/>
      <dgm:t>
        <a:bodyPr/>
        <a:lstStyle/>
        <a:p>
          <a:r>
            <a:rPr lang="fr-FR" b="1" dirty="0" smtClean="0"/>
            <a:t>User Management</a:t>
          </a:r>
          <a:endParaRPr lang="fr-FR" b="1" dirty="0"/>
        </a:p>
      </dgm:t>
    </dgm:pt>
    <dgm:pt modelId="{B8E559B5-BF63-40FC-88FA-611396E75814}" type="parTrans" cxnId="{517D9B2A-2723-4072-B674-66865AE9C45F}">
      <dgm:prSet/>
      <dgm:spPr/>
      <dgm:t>
        <a:bodyPr/>
        <a:lstStyle/>
        <a:p>
          <a:endParaRPr lang="fr-FR"/>
        </a:p>
      </dgm:t>
    </dgm:pt>
    <dgm:pt modelId="{03C98D9F-79F9-4638-98DE-258AC00CCD27}" type="sibTrans" cxnId="{517D9B2A-2723-4072-B674-66865AE9C45F}">
      <dgm:prSet/>
      <dgm:spPr/>
      <dgm:t>
        <a:bodyPr/>
        <a:lstStyle/>
        <a:p>
          <a:endParaRPr lang="fr-FR"/>
        </a:p>
      </dgm:t>
    </dgm:pt>
    <dgm:pt modelId="{A333FAA3-25DD-4651-849C-A2EF28AFA387}">
      <dgm:prSet phldrT="[Text]"/>
      <dgm:spPr/>
      <dgm:t>
        <a:bodyPr/>
        <a:lstStyle/>
        <a:p>
          <a:r>
            <a:rPr lang="fr-FR" b="1" dirty="0" err="1" smtClean="0"/>
            <a:t>Create</a:t>
          </a:r>
          <a:r>
            <a:rPr lang="fr-FR" b="1" dirty="0" smtClean="0"/>
            <a:t> profile</a:t>
          </a:r>
          <a:endParaRPr lang="fr-FR" b="1" dirty="0"/>
        </a:p>
      </dgm:t>
    </dgm:pt>
    <dgm:pt modelId="{C7270A8B-515D-40F4-994B-0655533C6758}" type="parTrans" cxnId="{81DF6AA2-2562-4506-8447-13B2AE184379}">
      <dgm:prSet/>
      <dgm:spPr/>
      <dgm:t>
        <a:bodyPr/>
        <a:lstStyle/>
        <a:p>
          <a:endParaRPr lang="fr-FR"/>
        </a:p>
      </dgm:t>
    </dgm:pt>
    <dgm:pt modelId="{79B71821-4A0D-4332-80D4-EA85296BB36A}" type="sibTrans" cxnId="{81DF6AA2-2562-4506-8447-13B2AE184379}">
      <dgm:prSet/>
      <dgm:spPr/>
      <dgm:t>
        <a:bodyPr/>
        <a:lstStyle/>
        <a:p>
          <a:endParaRPr lang="fr-FR"/>
        </a:p>
      </dgm:t>
    </dgm:pt>
    <dgm:pt modelId="{0F7E5C58-FC50-480E-9AE8-FC381491D166}">
      <dgm:prSet phldrT="[Text]"/>
      <dgm:spPr/>
      <dgm:t>
        <a:bodyPr/>
        <a:lstStyle/>
        <a:p>
          <a:r>
            <a:rPr lang="fr-FR" b="1" dirty="0" smtClean="0"/>
            <a:t>Update profile</a:t>
          </a:r>
          <a:endParaRPr lang="fr-FR" b="1" dirty="0"/>
        </a:p>
      </dgm:t>
    </dgm:pt>
    <dgm:pt modelId="{8232D1B5-94C0-426D-8555-CB8245FF710A}" type="parTrans" cxnId="{0DD9BCC8-9624-4CB8-9F7B-015F3655A5D1}">
      <dgm:prSet/>
      <dgm:spPr/>
      <dgm:t>
        <a:bodyPr/>
        <a:lstStyle/>
        <a:p>
          <a:endParaRPr lang="fr-FR"/>
        </a:p>
      </dgm:t>
    </dgm:pt>
    <dgm:pt modelId="{CE99CD78-AD34-44F0-A3CF-530A3E5C59FC}" type="sibTrans" cxnId="{0DD9BCC8-9624-4CB8-9F7B-015F3655A5D1}">
      <dgm:prSet/>
      <dgm:spPr/>
      <dgm:t>
        <a:bodyPr/>
        <a:lstStyle/>
        <a:p>
          <a:endParaRPr lang="fr-FR"/>
        </a:p>
      </dgm:t>
    </dgm:pt>
    <dgm:pt modelId="{BF250010-AF46-4CEF-812F-D59F2C858819}">
      <dgm:prSet phldrT="[Text]"/>
      <dgm:spPr/>
      <dgm:t>
        <a:bodyPr/>
        <a:lstStyle/>
        <a:p>
          <a:r>
            <a:rPr lang="fr-FR" b="1" dirty="0" err="1" smtClean="0"/>
            <a:t>Delete</a:t>
          </a:r>
          <a:r>
            <a:rPr lang="fr-FR" b="1" dirty="0" smtClean="0"/>
            <a:t> profile</a:t>
          </a:r>
          <a:endParaRPr lang="fr-FR" b="1" dirty="0"/>
        </a:p>
      </dgm:t>
    </dgm:pt>
    <dgm:pt modelId="{CBDC7803-8A79-489A-A2F3-E42C9210D060}" type="parTrans" cxnId="{7805A051-D5FA-4515-B37D-F9E8F3C88C7F}">
      <dgm:prSet/>
      <dgm:spPr/>
      <dgm:t>
        <a:bodyPr/>
        <a:lstStyle/>
        <a:p>
          <a:endParaRPr lang="fr-FR"/>
        </a:p>
      </dgm:t>
    </dgm:pt>
    <dgm:pt modelId="{8F8E9494-0156-445F-965D-9D59DDAEA4A2}" type="sibTrans" cxnId="{7805A051-D5FA-4515-B37D-F9E8F3C88C7F}">
      <dgm:prSet/>
      <dgm:spPr/>
      <dgm:t>
        <a:bodyPr/>
        <a:lstStyle/>
        <a:p>
          <a:endParaRPr lang="fr-FR"/>
        </a:p>
      </dgm:t>
    </dgm:pt>
    <dgm:pt modelId="{701948C3-FD2C-48CD-B07C-541D756CF528}">
      <dgm:prSet phldrT="[Text]"/>
      <dgm:spPr/>
      <dgm:t>
        <a:bodyPr/>
        <a:lstStyle/>
        <a:p>
          <a:r>
            <a:rPr lang="fr-FR" b="1" dirty="0" smtClean="0"/>
            <a:t>Login </a:t>
          </a:r>
          <a:endParaRPr lang="fr-FR" b="1" dirty="0"/>
        </a:p>
      </dgm:t>
    </dgm:pt>
    <dgm:pt modelId="{E44F13D2-2630-40EB-9862-1165733B71F3}" type="parTrans" cxnId="{01DC5E49-3AAF-4293-BEE2-F98A485BEA3A}">
      <dgm:prSet/>
      <dgm:spPr/>
      <dgm:t>
        <a:bodyPr/>
        <a:lstStyle/>
        <a:p>
          <a:endParaRPr lang="fr-FR"/>
        </a:p>
      </dgm:t>
    </dgm:pt>
    <dgm:pt modelId="{ABF6A6FB-1CC2-4260-AD17-3F1BA941BF93}" type="sibTrans" cxnId="{01DC5E49-3AAF-4293-BEE2-F98A485BEA3A}">
      <dgm:prSet/>
      <dgm:spPr/>
      <dgm:t>
        <a:bodyPr/>
        <a:lstStyle/>
        <a:p>
          <a:endParaRPr lang="fr-FR"/>
        </a:p>
      </dgm:t>
    </dgm:pt>
    <dgm:pt modelId="{D7CCD342-BBFE-4B72-845A-0EB1A825A65E}">
      <dgm:prSet phldrT="[Text]"/>
      <dgm:spPr/>
      <dgm:t>
        <a:bodyPr/>
        <a:lstStyle/>
        <a:p>
          <a:r>
            <a:rPr lang="en-US" b="1" dirty="0" smtClean="0"/>
            <a:t>Invite a volunteer to an action.</a:t>
          </a:r>
          <a:endParaRPr lang="fr-FR" dirty="0"/>
        </a:p>
      </dgm:t>
    </dgm:pt>
    <dgm:pt modelId="{C1AEBA04-6B9C-4B73-BC03-09AF9FB1B323}" type="parTrans" cxnId="{F3B4BEB7-ECAD-4015-B883-5839B8496E60}">
      <dgm:prSet/>
      <dgm:spPr/>
      <dgm:t>
        <a:bodyPr/>
        <a:lstStyle/>
        <a:p>
          <a:endParaRPr lang="fr-FR"/>
        </a:p>
      </dgm:t>
    </dgm:pt>
    <dgm:pt modelId="{9D1DC6B5-2A79-45E5-9DFB-E903F070CDF2}" type="sibTrans" cxnId="{F3B4BEB7-ECAD-4015-B883-5839B8496E60}">
      <dgm:prSet/>
      <dgm:spPr/>
      <dgm:t>
        <a:bodyPr/>
        <a:lstStyle/>
        <a:p>
          <a:endParaRPr lang="fr-FR"/>
        </a:p>
      </dgm:t>
    </dgm:pt>
    <dgm:pt modelId="{C0B517E7-D1C3-4CC2-94D5-9E74BFFA7F94}">
      <dgm:prSet phldrT="[Text]"/>
      <dgm:spPr/>
      <dgm:t>
        <a:bodyPr/>
        <a:lstStyle/>
        <a:p>
          <a:r>
            <a:rPr lang="fr-FR" b="1" dirty="0" err="1" smtClean="0"/>
            <a:t>View</a:t>
          </a:r>
          <a:r>
            <a:rPr lang="fr-FR" b="1" dirty="0" smtClean="0"/>
            <a:t> Profile.</a:t>
          </a:r>
          <a:endParaRPr lang="fr-FR" b="1" dirty="0"/>
        </a:p>
      </dgm:t>
    </dgm:pt>
    <dgm:pt modelId="{E421AD82-6000-4104-9F52-52F70BA70949}" type="parTrans" cxnId="{E82E968A-2981-4771-B0A2-AE6C7AE288B7}">
      <dgm:prSet/>
      <dgm:spPr/>
      <dgm:t>
        <a:bodyPr/>
        <a:lstStyle/>
        <a:p>
          <a:endParaRPr lang="fr-FR"/>
        </a:p>
      </dgm:t>
    </dgm:pt>
    <dgm:pt modelId="{25D6D03F-A2A2-4983-9ED8-BCBBA941BD10}" type="sibTrans" cxnId="{E82E968A-2981-4771-B0A2-AE6C7AE288B7}">
      <dgm:prSet/>
      <dgm:spPr/>
      <dgm:t>
        <a:bodyPr/>
        <a:lstStyle/>
        <a:p>
          <a:endParaRPr lang="fr-FR"/>
        </a:p>
      </dgm:t>
    </dgm:pt>
    <dgm:pt modelId="{DCDAFFB6-BFAE-49DC-BFA6-65FD9552DE01}">
      <dgm:prSet phldrT="[Text]"/>
      <dgm:spPr/>
      <dgm:t>
        <a:bodyPr/>
        <a:lstStyle/>
        <a:p>
          <a:r>
            <a:rPr lang="fr-FR" b="1" dirty="0" err="1" smtClean="0"/>
            <a:t>View</a:t>
          </a:r>
          <a:r>
            <a:rPr lang="fr-FR" b="1" dirty="0" smtClean="0"/>
            <a:t> Potentiel Profiles</a:t>
          </a:r>
          <a:endParaRPr lang="fr-FR" b="1" dirty="0"/>
        </a:p>
      </dgm:t>
    </dgm:pt>
    <dgm:pt modelId="{35B50494-6A25-4DC9-B352-1BC9DB284D60}" type="parTrans" cxnId="{3119CFE9-CE1A-44FB-8CEC-BDC7FCC69D80}">
      <dgm:prSet/>
      <dgm:spPr/>
      <dgm:t>
        <a:bodyPr/>
        <a:lstStyle/>
        <a:p>
          <a:endParaRPr lang="fr-FR"/>
        </a:p>
      </dgm:t>
    </dgm:pt>
    <dgm:pt modelId="{EE7B6B57-62A8-4037-8289-AC970AE4F70B}" type="sibTrans" cxnId="{3119CFE9-CE1A-44FB-8CEC-BDC7FCC69D80}">
      <dgm:prSet/>
      <dgm:spPr/>
      <dgm:t>
        <a:bodyPr/>
        <a:lstStyle/>
        <a:p>
          <a:endParaRPr lang="fr-FR"/>
        </a:p>
      </dgm:t>
    </dgm:pt>
    <dgm:pt modelId="{EE07845E-F4F9-4CC1-9C66-31332BD146E3}" type="pres">
      <dgm:prSet presAssocID="{129AB3AE-38C7-4AF5-8D52-3CC039D9147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8EA68B5-CBA0-4E42-8DAC-E67FEF21FE56}" type="pres">
      <dgm:prSet presAssocID="{8DEDAD6C-FDD6-460E-BA70-4D772B883843}" presName="centerShape" presStyleLbl="node0" presStyleIdx="0" presStyleCnt="1"/>
      <dgm:spPr/>
      <dgm:t>
        <a:bodyPr/>
        <a:lstStyle/>
        <a:p>
          <a:endParaRPr lang="fr-FR"/>
        </a:p>
      </dgm:t>
    </dgm:pt>
    <dgm:pt modelId="{80D6707C-0504-447F-BBD1-AFE0FED0A761}" type="pres">
      <dgm:prSet presAssocID="{C7270A8B-515D-40F4-994B-0655533C6758}" presName="parTrans" presStyleLbl="sibTrans2D1" presStyleIdx="0" presStyleCnt="7"/>
      <dgm:spPr/>
      <dgm:t>
        <a:bodyPr/>
        <a:lstStyle/>
        <a:p>
          <a:endParaRPr lang="fr-FR"/>
        </a:p>
      </dgm:t>
    </dgm:pt>
    <dgm:pt modelId="{5B08F54A-5339-444A-BE61-6D2C28DFCA3B}" type="pres">
      <dgm:prSet presAssocID="{C7270A8B-515D-40F4-994B-0655533C6758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F4E4D6D5-04DE-405F-8B5D-B34FFA5394AE}" type="pres">
      <dgm:prSet presAssocID="{A333FAA3-25DD-4651-849C-A2EF28AFA38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BB59F0-AB74-4489-88C6-706CC5FAD37C}" type="pres">
      <dgm:prSet presAssocID="{8232D1B5-94C0-426D-8555-CB8245FF710A}" presName="parTrans" presStyleLbl="sibTrans2D1" presStyleIdx="1" presStyleCnt="7"/>
      <dgm:spPr/>
      <dgm:t>
        <a:bodyPr/>
        <a:lstStyle/>
        <a:p>
          <a:endParaRPr lang="fr-FR"/>
        </a:p>
      </dgm:t>
    </dgm:pt>
    <dgm:pt modelId="{FB0D7AF1-B326-4BA6-902E-76CD076B0F17}" type="pres">
      <dgm:prSet presAssocID="{8232D1B5-94C0-426D-8555-CB8245FF710A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6B8BB0C-5AF3-4035-A591-7987EB12C2D9}" type="pres">
      <dgm:prSet presAssocID="{0F7E5C58-FC50-480E-9AE8-FC381491D166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E9C695-12FA-4235-99D5-DB519E0BB1A0}" type="pres">
      <dgm:prSet presAssocID="{CBDC7803-8A79-489A-A2F3-E42C9210D060}" presName="parTrans" presStyleLbl="sibTrans2D1" presStyleIdx="2" presStyleCnt="7"/>
      <dgm:spPr/>
      <dgm:t>
        <a:bodyPr/>
        <a:lstStyle/>
        <a:p>
          <a:endParaRPr lang="fr-FR"/>
        </a:p>
      </dgm:t>
    </dgm:pt>
    <dgm:pt modelId="{2E50E0FA-0F75-411C-90B1-26CF5669DBE1}" type="pres">
      <dgm:prSet presAssocID="{CBDC7803-8A79-489A-A2F3-E42C9210D060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9A69C359-7E7D-4AE5-8434-E706D6162446}" type="pres">
      <dgm:prSet presAssocID="{BF250010-AF46-4CEF-812F-D59F2C858819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BAF989-8F1E-4AC5-9D6C-018CAE6F40F0}" type="pres">
      <dgm:prSet presAssocID="{E44F13D2-2630-40EB-9862-1165733B71F3}" presName="parTrans" presStyleLbl="sibTrans2D1" presStyleIdx="3" presStyleCnt="7"/>
      <dgm:spPr/>
      <dgm:t>
        <a:bodyPr/>
        <a:lstStyle/>
        <a:p>
          <a:endParaRPr lang="fr-FR"/>
        </a:p>
      </dgm:t>
    </dgm:pt>
    <dgm:pt modelId="{F5D02B2A-B7EB-4CE1-BA58-9BC4CFB3FD10}" type="pres">
      <dgm:prSet presAssocID="{E44F13D2-2630-40EB-9862-1165733B71F3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DE77CA8F-F391-4E37-AC86-FDB8CBE321D8}" type="pres">
      <dgm:prSet presAssocID="{701948C3-FD2C-48CD-B07C-541D756CF528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DAE6FE-EB47-4FF1-9ACF-39DE22C38370}" type="pres">
      <dgm:prSet presAssocID="{C1AEBA04-6B9C-4B73-BC03-09AF9FB1B323}" presName="parTrans" presStyleLbl="sibTrans2D1" presStyleIdx="4" presStyleCnt="7"/>
      <dgm:spPr/>
      <dgm:t>
        <a:bodyPr/>
        <a:lstStyle/>
        <a:p>
          <a:endParaRPr lang="fr-FR"/>
        </a:p>
      </dgm:t>
    </dgm:pt>
    <dgm:pt modelId="{76368BAD-6F08-45B9-A909-53DF7723DA7B}" type="pres">
      <dgm:prSet presAssocID="{C1AEBA04-6B9C-4B73-BC03-09AF9FB1B323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21CB6B33-D9DC-425D-924D-8C800AEAC9AF}" type="pres">
      <dgm:prSet presAssocID="{D7CCD342-BBFE-4B72-845A-0EB1A825A65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7E9C0F-B130-4E24-86E2-AEBBFB47A290}" type="pres">
      <dgm:prSet presAssocID="{E421AD82-6000-4104-9F52-52F70BA70949}" presName="parTrans" presStyleLbl="sibTrans2D1" presStyleIdx="5" presStyleCnt="7"/>
      <dgm:spPr/>
      <dgm:t>
        <a:bodyPr/>
        <a:lstStyle/>
        <a:p>
          <a:endParaRPr lang="fr-FR"/>
        </a:p>
      </dgm:t>
    </dgm:pt>
    <dgm:pt modelId="{E1A0FB1E-1DF0-49BB-93DE-93B32AF5EC0B}" type="pres">
      <dgm:prSet presAssocID="{E421AD82-6000-4104-9F52-52F70BA70949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F2558E83-E552-44EB-A326-4072462029D3}" type="pres">
      <dgm:prSet presAssocID="{C0B517E7-D1C3-4CC2-94D5-9E74BFFA7F94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03AA71-5B6F-4674-9D8A-E60989776ADB}" type="pres">
      <dgm:prSet presAssocID="{35B50494-6A25-4DC9-B352-1BC9DB284D60}" presName="parTrans" presStyleLbl="sibTrans2D1" presStyleIdx="6" presStyleCnt="7"/>
      <dgm:spPr/>
      <dgm:t>
        <a:bodyPr/>
        <a:lstStyle/>
        <a:p>
          <a:endParaRPr lang="fr-FR"/>
        </a:p>
      </dgm:t>
    </dgm:pt>
    <dgm:pt modelId="{8D34BB98-20C0-4419-B100-7B3334F5D8E6}" type="pres">
      <dgm:prSet presAssocID="{35B50494-6A25-4DC9-B352-1BC9DB284D60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C40CB9BF-ADF7-437E-BA8C-B241C8F26CDF}" type="pres">
      <dgm:prSet presAssocID="{DCDAFFB6-BFAE-49DC-BFA6-65FD9552DE01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3B4BEB7-ECAD-4015-B883-5839B8496E60}" srcId="{8DEDAD6C-FDD6-460E-BA70-4D772B883843}" destId="{D7CCD342-BBFE-4B72-845A-0EB1A825A65E}" srcOrd="4" destOrd="0" parTransId="{C1AEBA04-6B9C-4B73-BC03-09AF9FB1B323}" sibTransId="{9D1DC6B5-2A79-45E5-9DFB-E903F070CDF2}"/>
    <dgm:cxn modelId="{0DD9BCC8-9624-4CB8-9F7B-015F3655A5D1}" srcId="{8DEDAD6C-FDD6-460E-BA70-4D772B883843}" destId="{0F7E5C58-FC50-480E-9AE8-FC381491D166}" srcOrd="1" destOrd="0" parTransId="{8232D1B5-94C0-426D-8555-CB8245FF710A}" sibTransId="{CE99CD78-AD34-44F0-A3CF-530A3E5C59FC}"/>
    <dgm:cxn modelId="{4595C842-2BBB-456B-8B84-1353B0DF71A8}" type="presOf" srcId="{C0B517E7-D1C3-4CC2-94D5-9E74BFFA7F94}" destId="{F2558E83-E552-44EB-A326-4072462029D3}" srcOrd="0" destOrd="0" presId="urn:microsoft.com/office/officeart/2005/8/layout/radial5"/>
    <dgm:cxn modelId="{1FF5CD7E-D67E-482D-86A4-FAC19CE13E7E}" type="presOf" srcId="{C1AEBA04-6B9C-4B73-BC03-09AF9FB1B323}" destId="{76368BAD-6F08-45B9-A909-53DF7723DA7B}" srcOrd="1" destOrd="0" presId="urn:microsoft.com/office/officeart/2005/8/layout/radial5"/>
    <dgm:cxn modelId="{81DF6AA2-2562-4506-8447-13B2AE184379}" srcId="{8DEDAD6C-FDD6-460E-BA70-4D772B883843}" destId="{A333FAA3-25DD-4651-849C-A2EF28AFA387}" srcOrd="0" destOrd="0" parTransId="{C7270A8B-515D-40F4-994B-0655533C6758}" sibTransId="{79B71821-4A0D-4332-80D4-EA85296BB36A}"/>
    <dgm:cxn modelId="{0653A8A8-65BB-4A0C-99FB-EF49B27EB3BA}" type="presOf" srcId="{C7270A8B-515D-40F4-994B-0655533C6758}" destId="{80D6707C-0504-447F-BBD1-AFE0FED0A761}" srcOrd="0" destOrd="0" presId="urn:microsoft.com/office/officeart/2005/8/layout/radial5"/>
    <dgm:cxn modelId="{B910D89C-0321-4E32-B59C-2EE111BE1D1F}" type="presOf" srcId="{8232D1B5-94C0-426D-8555-CB8245FF710A}" destId="{5DBB59F0-AB74-4489-88C6-706CC5FAD37C}" srcOrd="0" destOrd="0" presId="urn:microsoft.com/office/officeart/2005/8/layout/radial5"/>
    <dgm:cxn modelId="{F2E24D86-1FF2-4F8D-8629-CDAB2D416CC7}" type="presOf" srcId="{E421AD82-6000-4104-9F52-52F70BA70949}" destId="{697E9C0F-B130-4E24-86E2-AEBBFB47A290}" srcOrd="0" destOrd="0" presId="urn:microsoft.com/office/officeart/2005/8/layout/radial5"/>
    <dgm:cxn modelId="{4D270340-CAE6-4501-9C6C-3078FB527CF7}" type="presOf" srcId="{A333FAA3-25DD-4651-849C-A2EF28AFA387}" destId="{F4E4D6D5-04DE-405F-8B5D-B34FFA5394AE}" srcOrd="0" destOrd="0" presId="urn:microsoft.com/office/officeart/2005/8/layout/radial5"/>
    <dgm:cxn modelId="{A074F094-41D5-44C7-93D5-0728516B4F0B}" type="presOf" srcId="{8DEDAD6C-FDD6-460E-BA70-4D772B883843}" destId="{C8EA68B5-CBA0-4E42-8DAC-E67FEF21FE56}" srcOrd="0" destOrd="0" presId="urn:microsoft.com/office/officeart/2005/8/layout/radial5"/>
    <dgm:cxn modelId="{01DC5E49-3AAF-4293-BEE2-F98A485BEA3A}" srcId="{8DEDAD6C-FDD6-460E-BA70-4D772B883843}" destId="{701948C3-FD2C-48CD-B07C-541D756CF528}" srcOrd="3" destOrd="0" parTransId="{E44F13D2-2630-40EB-9862-1165733B71F3}" sibTransId="{ABF6A6FB-1CC2-4260-AD17-3F1BA941BF93}"/>
    <dgm:cxn modelId="{D28584F8-9A3C-4188-8293-F4867DEFFB44}" type="presOf" srcId="{C1AEBA04-6B9C-4B73-BC03-09AF9FB1B323}" destId="{07DAE6FE-EB47-4FF1-9ACF-39DE22C38370}" srcOrd="0" destOrd="0" presId="urn:microsoft.com/office/officeart/2005/8/layout/radial5"/>
    <dgm:cxn modelId="{4371E390-C944-45C4-94D3-3992DD3C36FA}" type="presOf" srcId="{E44F13D2-2630-40EB-9862-1165733B71F3}" destId="{05BAF989-8F1E-4AC5-9D6C-018CAE6F40F0}" srcOrd="0" destOrd="0" presId="urn:microsoft.com/office/officeart/2005/8/layout/radial5"/>
    <dgm:cxn modelId="{702AF45A-31B7-4F28-98D2-8962D059DDF0}" type="presOf" srcId="{E44F13D2-2630-40EB-9862-1165733B71F3}" destId="{F5D02B2A-B7EB-4CE1-BA58-9BC4CFB3FD10}" srcOrd="1" destOrd="0" presId="urn:microsoft.com/office/officeart/2005/8/layout/radial5"/>
    <dgm:cxn modelId="{67D65B26-DED9-44EC-8FE0-33DFF26FB6ED}" type="presOf" srcId="{35B50494-6A25-4DC9-B352-1BC9DB284D60}" destId="{8D34BB98-20C0-4419-B100-7B3334F5D8E6}" srcOrd="1" destOrd="0" presId="urn:microsoft.com/office/officeart/2005/8/layout/radial5"/>
    <dgm:cxn modelId="{A6B89AFE-9BBE-431E-9F50-68AAA4CD99D8}" type="presOf" srcId="{D7CCD342-BBFE-4B72-845A-0EB1A825A65E}" destId="{21CB6B33-D9DC-425D-924D-8C800AEAC9AF}" srcOrd="0" destOrd="0" presId="urn:microsoft.com/office/officeart/2005/8/layout/radial5"/>
    <dgm:cxn modelId="{66AD9E59-382B-4804-942B-A4F32E7B380C}" type="presOf" srcId="{8232D1B5-94C0-426D-8555-CB8245FF710A}" destId="{FB0D7AF1-B326-4BA6-902E-76CD076B0F17}" srcOrd="1" destOrd="0" presId="urn:microsoft.com/office/officeart/2005/8/layout/radial5"/>
    <dgm:cxn modelId="{6C5D8A80-E287-4D87-82C3-369661606557}" type="presOf" srcId="{0F7E5C58-FC50-480E-9AE8-FC381491D166}" destId="{76B8BB0C-5AF3-4035-A591-7987EB12C2D9}" srcOrd="0" destOrd="0" presId="urn:microsoft.com/office/officeart/2005/8/layout/radial5"/>
    <dgm:cxn modelId="{934A75B2-D908-4BF5-95E5-88DB25B1012F}" type="presOf" srcId="{CBDC7803-8A79-489A-A2F3-E42C9210D060}" destId="{FFE9C695-12FA-4235-99D5-DB519E0BB1A0}" srcOrd="0" destOrd="0" presId="urn:microsoft.com/office/officeart/2005/8/layout/radial5"/>
    <dgm:cxn modelId="{F4C6432D-8ACD-4F7A-8DC8-4A87B2F7647C}" type="presOf" srcId="{CBDC7803-8A79-489A-A2F3-E42C9210D060}" destId="{2E50E0FA-0F75-411C-90B1-26CF5669DBE1}" srcOrd="1" destOrd="0" presId="urn:microsoft.com/office/officeart/2005/8/layout/radial5"/>
    <dgm:cxn modelId="{3119CFE9-CE1A-44FB-8CEC-BDC7FCC69D80}" srcId="{8DEDAD6C-FDD6-460E-BA70-4D772B883843}" destId="{DCDAFFB6-BFAE-49DC-BFA6-65FD9552DE01}" srcOrd="6" destOrd="0" parTransId="{35B50494-6A25-4DC9-B352-1BC9DB284D60}" sibTransId="{EE7B6B57-62A8-4037-8289-AC970AE4F70B}"/>
    <dgm:cxn modelId="{E82E968A-2981-4771-B0A2-AE6C7AE288B7}" srcId="{8DEDAD6C-FDD6-460E-BA70-4D772B883843}" destId="{C0B517E7-D1C3-4CC2-94D5-9E74BFFA7F94}" srcOrd="5" destOrd="0" parTransId="{E421AD82-6000-4104-9F52-52F70BA70949}" sibTransId="{25D6D03F-A2A2-4983-9ED8-BCBBA941BD10}"/>
    <dgm:cxn modelId="{7805A051-D5FA-4515-B37D-F9E8F3C88C7F}" srcId="{8DEDAD6C-FDD6-460E-BA70-4D772B883843}" destId="{BF250010-AF46-4CEF-812F-D59F2C858819}" srcOrd="2" destOrd="0" parTransId="{CBDC7803-8A79-489A-A2F3-E42C9210D060}" sibTransId="{8F8E9494-0156-445F-965D-9D59DDAEA4A2}"/>
    <dgm:cxn modelId="{99EE905D-7DED-4C06-AE3C-F1C65BD1710C}" type="presOf" srcId="{35B50494-6A25-4DC9-B352-1BC9DB284D60}" destId="{D103AA71-5B6F-4674-9D8A-E60989776ADB}" srcOrd="0" destOrd="0" presId="urn:microsoft.com/office/officeart/2005/8/layout/radial5"/>
    <dgm:cxn modelId="{B293128E-3B13-423E-9235-F5FF4E72243A}" type="presOf" srcId="{701948C3-FD2C-48CD-B07C-541D756CF528}" destId="{DE77CA8F-F391-4E37-AC86-FDB8CBE321D8}" srcOrd="0" destOrd="0" presId="urn:microsoft.com/office/officeart/2005/8/layout/radial5"/>
    <dgm:cxn modelId="{C81D6B47-5547-42F9-A569-6C4CD7F1766D}" type="presOf" srcId="{129AB3AE-38C7-4AF5-8D52-3CC039D91472}" destId="{EE07845E-F4F9-4CC1-9C66-31332BD146E3}" srcOrd="0" destOrd="0" presId="urn:microsoft.com/office/officeart/2005/8/layout/radial5"/>
    <dgm:cxn modelId="{0AA82212-6CC0-4433-974F-1133C1BB8E38}" type="presOf" srcId="{DCDAFFB6-BFAE-49DC-BFA6-65FD9552DE01}" destId="{C40CB9BF-ADF7-437E-BA8C-B241C8F26CDF}" srcOrd="0" destOrd="0" presId="urn:microsoft.com/office/officeart/2005/8/layout/radial5"/>
    <dgm:cxn modelId="{517D9B2A-2723-4072-B674-66865AE9C45F}" srcId="{129AB3AE-38C7-4AF5-8D52-3CC039D91472}" destId="{8DEDAD6C-FDD6-460E-BA70-4D772B883843}" srcOrd="0" destOrd="0" parTransId="{B8E559B5-BF63-40FC-88FA-611396E75814}" sibTransId="{03C98D9F-79F9-4638-98DE-258AC00CCD27}"/>
    <dgm:cxn modelId="{950C14FA-E9D9-43EC-A3C7-272808ADA0FF}" type="presOf" srcId="{BF250010-AF46-4CEF-812F-D59F2C858819}" destId="{9A69C359-7E7D-4AE5-8434-E706D6162446}" srcOrd="0" destOrd="0" presId="urn:microsoft.com/office/officeart/2005/8/layout/radial5"/>
    <dgm:cxn modelId="{788641B9-627D-41BB-A03F-1040C8845CC0}" type="presOf" srcId="{C7270A8B-515D-40F4-994B-0655533C6758}" destId="{5B08F54A-5339-444A-BE61-6D2C28DFCA3B}" srcOrd="1" destOrd="0" presId="urn:microsoft.com/office/officeart/2005/8/layout/radial5"/>
    <dgm:cxn modelId="{C40395A7-416E-4BC3-BFE9-A4A3DF2DC4FF}" type="presOf" srcId="{E421AD82-6000-4104-9F52-52F70BA70949}" destId="{E1A0FB1E-1DF0-49BB-93DE-93B32AF5EC0B}" srcOrd="1" destOrd="0" presId="urn:microsoft.com/office/officeart/2005/8/layout/radial5"/>
    <dgm:cxn modelId="{CACDFA5F-2CE8-4644-A1E9-F4724F4DB5EF}" type="presParOf" srcId="{EE07845E-F4F9-4CC1-9C66-31332BD146E3}" destId="{C8EA68B5-CBA0-4E42-8DAC-E67FEF21FE56}" srcOrd="0" destOrd="0" presId="urn:microsoft.com/office/officeart/2005/8/layout/radial5"/>
    <dgm:cxn modelId="{9A8229D1-D552-4B62-9003-F78A7AFE5585}" type="presParOf" srcId="{EE07845E-F4F9-4CC1-9C66-31332BD146E3}" destId="{80D6707C-0504-447F-BBD1-AFE0FED0A761}" srcOrd="1" destOrd="0" presId="urn:microsoft.com/office/officeart/2005/8/layout/radial5"/>
    <dgm:cxn modelId="{99059B9D-531A-4532-B2C3-ED8E7B13F1E9}" type="presParOf" srcId="{80D6707C-0504-447F-BBD1-AFE0FED0A761}" destId="{5B08F54A-5339-444A-BE61-6D2C28DFCA3B}" srcOrd="0" destOrd="0" presId="urn:microsoft.com/office/officeart/2005/8/layout/radial5"/>
    <dgm:cxn modelId="{738881D3-6976-4312-93FD-1086D16D4E98}" type="presParOf" srcId="{EE07845E-F4F9-4CC1-9C66-31332BD146E3}" destId="{F4E4D6D5-04DE-405F-8B5D-B34FFA5394AE}" srcOrd="2" destOrd="0" presId="urn:microsoft.com/office/officeart/2005/8/layout/radial5"/>
    <dgm:cxn modelId="{B82DE5F7-3163-41C2-AAA5-A8BF625934AC}" type="presParOf" srcId="{EE07845E-F4F9-4CC1-9C66-31332BD146E3}" destId="{5DBB59F0-AB74-4489-88C6-706CC5FAD37C}" srcOrd="3" destOrd="0" presId="urn:microsoft.com/office/officeart/2005/8/layout/radial5"/>
    <dgm:cxn modelId="{71C96D40-724E-41B6-A226-F87CD079167E}" type="presParOf" srcId="{5DBB59F0-AB74-4489-88C6-706CC5FAD37C}" destId="{FB0D7AF1-B326-4BA6-902E-76CD076B0F17}" srcOrd="0" destOrd="0" presId="urn:microsoft.com/office/officeart/2005/8/layout/radial5"/>
    <dgm:cxn modelId="{6EB1495A-1951-4051-BDF3-BBFCA5C710DD}" type="presParOf" srcId="{EE07845E-F4F9-4CC1-9C66-31332BD146E3}" destId="{76B8BB0C-5AF3-4035-A591-7987EB12C2D9}" srcOrd="4" destOrd="0" presId="urn:microsoft.com/office/officeart/2005/8/layout/radial5"/>
    <dgm:cxn modelId="{8EF45CE7-B475-4E9C-BB0A-195A1547F7E1}" type="presParOf" srcId="{EE07845E-F4F9-4CC1-9C66-31332BD146E3}" destId="{FFE9C695-12FA-4235-99D5-DB519E0BB1A0}" srcOrd="5" destOrd="0" presId="urn:microsoft.com/office/officeart/2005/8/layout/radial5"/>
    <dgm:cxn modelId="{D533263F-33DF-493C-8F3F-99BF1B2C60BD}" type="presParOf" srcId="{FFE9C695-12FA-4235-99D5-DB519E0BB1A0}" destId="{2E50E0FA-0F75-411C-90B1-26CF5669DBE1}" srcOrd="0" destOrd="0" presId="urn:microsoft.com/office/officeart/2005/8/layout/radial5"/>
    <dgm:cxn modelId="{A27C836E-85E9-4682-89EF-7F066F8BCFF3}" type="presParOf" srcId="{EE07845E-F4F9-4CC1-9C66-31332BD146E3}" destId="{9A69C359-7E7D-4AE5-8434-E706D6162446}" srcOrd="6" destOrd="0" presId="urn:microsoft.com/office/officeart/2005/8/layout/radial5"/>
    <dgm:cxn modelId="{AEC9B3F3-FF2F-4B59-8160-548FC4E0F382}" type="presParOf" srcId="{EE07845E-F4F9-4CC1-9C66-31332BD146E3}" destId="{05BAF989-8F1E-4AC5-9D6C-018CAE6F40F0}" srcOrd="7" destOrd="0" presId="urn:microsoft.com/office/officeart/2005/8/layout/radial5"/>
    <dgm:cxn modelId="{E89E68EE-5176-4714-859B-539AE18BA5EF}" type="presParOf" srcId="{05BAF989-8F1E-4AC5-9D6C-018CAE6F40F0}" destId="{F5D02B2A-B7EB-4CE1-BA58-9BC4CFB3FD10}" srcOrd="0" destOrd="0" presId="urn:microsoft.com/office/officeart/2005/8/layout/radial5"/>
    <dgm:cxn modelId="{289F4613-6B5C-4F0C-B31A-3FE3A09E5372}" type="presParOf" srcId="{EE07845E-F4F9-4CC1-9C66-31332BD146E3}" destId="{DE77CA8F-F391-4E37-AC86-FDB8CBE321D8}" srcOrd="8" destOrd="0" presId="urn:microsoft.com/office/officeart/2005/8/layout/radial5"/>
    <dgm:cxn modelId="{93100C3A-C75A-444D-A487-D902A127001B}" type="presParOf" srcId="{EE07845E-F4F9-4CC1-9C66-31332BD146E3}" destId="{07DAE6FE-EB47-4FF1-9ACF-39DE22C38370}" srcOrd="9" destOrd="0" presId="urn:microsoft.com/office/officeart/2005/8/layout/radial5"/>
    <dgm:cxn modelId="{907BC11D-79FF-4123-BC0C-1F411B35FA15}" type="presParOf" srcId="{07DAE6FE-EB47-4FF1-9ACF-39DE22C38370}" destId="{76368BAD-6F08-45B9-A909-53DF7723DA7B}" srcOrd="0" destOrd="0" presId="urn:microsoft.com/office/officeart/2005/8/layout/radial5"/>
    <dgm:cxn modelId="{87FD8B67-86B3-4DBD-A59E-E479D5542FB2}" type="presParOf" srcId="{EE07845E-F4F9-4CC1-9C66-31332BD146E3}" destId="{21CB6B33-D9DC-425D-924D-8C800AEAC9AF}" srcOrd="10" destOrd="0" presId="urn:microsoft.com/office/officeart/2005/8/layout/radial5"/>
    <dgm:cxn modelId="{04CE686E-AB64-481C-9B41-46A704FD2D52}" type="presParOf" srcId="{EE07845E-F4F9-4CC1-9C66-31332BD146E3}" destId="{697E9C0F-B130-4E24-86E2-AEBBFB47A290}" srcOrd="11" destOrd="0" presId="urn:microsoft.com/office/officeart/2005/8/layout/radial5"/>
    <dgm:cxn modelId="{D400749F-5295-46D7-ABF2-9A590566C9D3}" type="presParOf" srcId="{697E9C0F-B130-4E24-86E2-AEBBFB47A290}" destId="{E1A0FB1E-1DF0-49BB-93DE-93B32AF5EC0B}" srcOrd="0" destOrd="0" presId="urn:microsoft.com/office/officeart/2005/8/layout/radial5"/>
    <dgm:cxn modelId="{997ACE51-AF83-42C9-BDE4-ABFD2CB93318}" type="presParOf" srcId="{EE07845E-F4F9-4CC1-9C66-31332BD146E3}" destId="{F2558E83-E552-44EB-A326-4072462029D3}" srcOrd="12" destOrd="0" presId="urn:microsoft.com/office/officeart/2005/8/layout/radial5"/>
    <dgm:cxn modelId="{3A681EDC-24FD-44A8-8FDE-141A81F44515}" type="presParOf" srcId="{EE07845E-F4F9-4CC1-9C66-31332BD146E3}" destId="{D103AA71-5B6F-4674-9D8A-E60989776ADB}" srcOrd="13" destOrd="0" presId="urn:microsoft.com/office/officeart/2005/8/layout/radial5"/>
    <dgm:cxn modelId="{639881E9-7CA3-4622-9C36-777A51C394A2}" type="presParOf" srcId="{D103AA71-5B6F-4674-9D8A-E60989776ADB}" destId="{8D34BB98-20C0-4419-B100-7B3334F5D8E6}" srcOrd="0" destOrd="0" presId="urn:microsoft.com/office/officeart/2005/8/layout/radial5"/>
    <dgm:cxn modelId="{5DCD209E-A629-4D34-8427-989DBB6D7737}" type="presParOf" srcId="{EE07845E-F4F9-4CC1-9C66-31332BD146E3}" destId="{C40CB9BF-ADF7-437E-BA8C-B241C8F26CDF}" srcOrd="14" destOrd="0" presId="urn:microsoft.com/office/officeart/2005/8/layout/radial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9AB3AE-38C7-4AF5-8D52-3CC039D91472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DEDAD6C-FDD6-460E-BA70-4D772B883843}">
      <dgm:prSet phldrT="[Text]"/>
      <dgm:spPr/>
      <dgm:t>
        <a:bodyPr/>
        <a:lstStyle/>
        <a:p>
          <a:r>
            <a:rPr lang="fr-FR" b="1" dirty="0" smtClean="0"/>
            <a:t>Actions Management</a:t>
          </a:r>
          <a:endParaRPr lang="fr-FR" b="1" dirty="0"/>
        </a:p>
      </dgm:t>
    </dgm:pt>
    <dgm:pt modelId="{B8E559B5-BF63-40FC-88FA-611396E75814}" type="parTrans" cxnId="{517D9B2A-2723-4072-B674-66865AE9C45F}">
      <dgm:prSet/>
      <dgm:spPr/>
      <dgm:t>
        <a:bodyPr/>
        <a:lstStyle/>
        <a:p>
          <a:endParaRPr lang="fr-FR"/>
        </a:p>
      </dgm:t>
    </dgm:pt>
    <dgm:pt modelId="{03C98D9F-79F9-4638-98DE-258AC00CCD27}" type="sibTrans" cxnId="{517D9B2A-2723-4072-B674-66865AE9C45F}">
      <dgm:prSet/>
      <dgm:spPr/>
      <dgm:t>
        <a:bodyPr/>
        <a:lstStyle/>
        <a:p>
          <a:endParaRPr lang="fr-FR"/>
        </a:p>
      </dgm:t>
    </dgm:pt>
    <dgm:pt modelId="{A333FAA3-25DD-4651-849C-A2EF28AFA387}">
      <dgm:prSet phldrT="[Text]"/>
      <dgm:spPr/>
      <dgm:t>
        <a:bodyPr/>
        <a:lstStyle/>
        <a:p>
          <a:r>
            <a:rPr lang="fr-FR" b="1" dirty="0" err="1" smtClean="0"/>
            <a:t>Create</a:t>
          </a:r>
          <a:r>
            <a:rPr lang="fr-FR" b="1" dirty="0" smtClean="0"/>
            <a:t> an action</a:t>
          </a:r>
          <a:endParaRPr lang="fr-FR" b="1" dirty="0"/>
        </a:p>
      </dgm:t>
    </dgm:pt>
    <dgm:pt modelId="{C7270A8B-515D-40F4-994B-0655533C6758}" type="parTrans" cxnId="{81DF6AA2-2562-4506-8447-13B2AE184379}">
      <dgm:prSet/>
      <dgm:spPr/>
      <dgm:t>
        <a:bodyPr/>
        <a:lstStyle/>
        <a:p>
          <a:endParaRPr lang="fr-FR"/>
        </a:p>
      </dgm:t>
    </dgm:pt>
    <dgm:pt modelId="{79B71821-4A0D-4332-80D4-EA85296BB36A}" type="sibTrans" cxnId="{81DF6AA2-2562-4506-8447-13B2AE184379}">
      <dgm:prSet/>
      <dgm:spPr/>
      <dgm:t>
        <a:bodyPr/>
        <a:lstStyle/>
        <a:p>
          <a:endParaRPr lang="fr-FR"/>
        </a:p>
      </dgm:t>
    </dgm:pt>
    <dgm:pt modelId="{0F7E5C58-FC50-480E-9AE8-FC381491D166}">
      <dgm:prSet phldrT="[Text]"/>
      <dgm:spPr/>
      <dgm:t>
        <a:bodyPr/>
        <a:lstStyle/>
        <a:p>
          <a:r>
            <a:rPr lang="fr-FR" b="1" dirty="0" smtClean="0"/>
            <a:t>Update an action</a:t>
          </a:r>
          <a:endParaRPr lang="fr-FR" b="1" dirty="0"/>
        </a:p>
      </dgm:t>
    </dgm:pt>
    <dgm:pt modelId="{8232D1B5-94C0-426D-8555-CB8245FF710A}" type="parTrans" cxnId="{0DD9BCC8-9624-4CB8-9F7B-015F3655A5D1}">
      <dgm:prSet/>
      <dgm:spPr/>
      <dgm:t>
        <a:bodyPr/>
        <a:lstStyle/>
        <a:p>
          <a:endParaRPr lang="fr-FR"/>
        </a:p>
      </dgm:t>
    </dgm:pt>
    <dgm:pt modelId="{CE99CD78-AD34-44F0-A3CF-530A3E5C59FC}" type="sibTrans" cxnId="{0DD9BCC8-9624-4CB8-9F7B-015F3655A5D1}">
      <dgm:prSet/>
      <dgm:spPr/>
      <dgm:t>
        <a:bodyPr/>
        <a:lstStyle/>
        <a:p>
          <a:endParaRPr lang="fr-FR"/>
        </a:p>
      </dgm:t>
    </dgm:pt>
    <dgm:pt modelId="{BF250010-AF46-4CEF-812F-D59F2C858819}">
      <dgm:prSet phldrT="[Text]"/>
      <dgm:spPr/>
      <dgm:t>
        <a:bodyPr/>
        <a:lstStyle/>
        <a:p>
          <a:r>
            <a:rPr lang="fr-FR" b="1" dirty="0" err="1" smtClean="0"/>
            <a:t>Delete</a:t>
          </a:r>
          <a:r>
            <a:rPr lang="fr-FR" b="1" dirty="0" smtClean="0"/>
            <a:t> an action</a:t>
          </a:r>
          <a:endParaRPr lang="fr-FR" b="1" dirty="0"/>
        </a:p>
      </dgm:t>
    </dgm:pt>
    <dgm:pt modelId="{CBDC7803-8A79-489A-A2F3-E42C9210D060}" type="parTrans" cxnId="{7805A051-D5FA-4515-B37D-F9E8F3C88C7F}">
      <dgm:prSet/>
      <dgm:spPr/>
      <dgm:t>
        <a:bodyPr/>
        <a:lstStyle/>
        <a:p>
          <a:endParaRPr lang="fr-FR"/>
        </a:p>
      </dgm:t>
    </dgm:pt>
    <dgm:pt modelId="{8F8E9494-0156-445F-965D-9D59DDAEA4A2}" type="sibTrans" cxnId="{7805A051-D5FA-4515-B37D-F9E8F3C88C7F}">
      <dgm:prSet/>
      <dgm:spPr/>
      <dgm:t>
        <a:bodyPr/>
        <a:lstStyle/>
        <a:p>
          <a:endParaRPr lang="fr-FR"/>
        </a:p>
      </dgm:t>
    </dgm:pt>
    <dgm:pt modelId="{701948C3-FD2C-48CD-B07C-541D756CF528}">
      <dgm:prSet phldrT="[Text]"/>
      <dgm:spPr/>
      <dgm:t>
        <a:bodyPr/>
        <a:lstStyle/>
        <a:p>
          <a:r>
            <a:rPr lang="fr-FR" b="1" dirty="0" err="1" smtClean="0"/>
            <a:t>View</a:t>
          </a:r>
          <a:r>
            <a:rPr lang="fr-FR" b="1" dirty="0" smtClean="0"/>
            <a:t> all the </a:t>
          </a:r>
          <a:r>
            <a:rPr lang="fr-FR" b="1" dirty="0" err="1" smtClean="0"/>
            <a:t>past</a:t>
          </a:r>
          <a:r>
            <a:rPr lang="fr-FR" b="1" dirty="0" smtClean="0"/>
            <a:t> actions</a:t>
          </a:r>
          <a:endParaRPr lang="fr-FR" b="1" dirty="0"/>
        </a:p>
      </dgm:t>
    </dgm:pt>
    <dgm:pt modelId="{E44F13D2-2630-40EB-9862-1165733B71F3}" type="parTrans" cxnId="{01DC5E49-3AAF-4293-BEE2-F98A485BEA3A}">
      <dgm:prSet/>
      <dgm:spPr/>
      <dgm:t>
        <a:bodyPr/>
        <a:lstStyle/>
        <a:p>
          <a:endParaRPr lang="fr-FR"/>
        </a:p>
      </dgm:t>
    </dgm:pt>
    <dgm:pt modelId="{ABF6A6FB-1CC2-4260-AD17-3F1BA941BF93}" type="sibTrans" cxnId="{01DC5E49-3AAF-4293-BEE2-F98A485BEA3A}">
      <dgm:prSet/>
      <dgm:spPr/>
      <dgm:t>
        <a:bodyPr/>
        <a:lstStyle/>
        <a:p>
          <a:endParaRPr lang="fr-FR"/>
        </a:p>
      </dgm:t>
    </dgm:pt>
    <dgm:pt modelId="{C0B517E7-D1C3-4CC2-94D5-9E74BFFA7F94}">
      <dgm:prSet phldrT="[Text]"/>
      <dgm:spPr/>
      <dgm:t>
        <a:bodyPr/>
        <a:lstStyle/>
        <a:p>
          <a:r>
            <a:rPr lang="fr-FR" b="1" dirty="0" err="1" smtClean="0"/>
            <a:t>Generate</a:t>
          </a:r>
          <a:r>
            <a:rPr lang="fr-FR" b="1" dirty="0" smtClean="0"/>
            <a:t> </a:t>
          </a:r>
          <a:r>
            <a:rPr lang="fr-FR" b="1" dirty="0" err="1" smtClean="0"/>
            <a:t>Staistics</a:t>
          </a:r>
          <a:endParaRPr lang="fr-FR" b="1" dirty="0"/>
        </a:p>
      </dgm:t>
    </dgm:pt>
    <dgm:pt modelId="{E421AD82-6000-4104-9F52-52F70BA70949}" type="parTrans" cxnId="{E82E968A-2981-4771-B0A2-AE6C7AE288B7}">
      <dgm:prSet/>
      <dgm:spPr/>
      <dgm:t>
        <a:bodyPr/>
        <a:lstStyle/>
        <a:p>
          <a:endParaRPr lang="fr-FR"/>
        </a:p>
      </dgm:t>
    </dgm:pt>
    <dgm:pt modelId="{25D6D03F-A2A2-4983-9ED8-BCBBA941BD10}" type="sibTrans" cxnId="{E82E968A-2981-4771-B0A2-AE6C7AE288B7}">
      <dgm:prSet/>
      <dgm:spPr/>
      <dgm:t>
        <a:bodyPr/>
        <a:lstStyle/>
        <a:p>
          <a:endParaRPr lang="fr-FR"/>
        </a:p>
      </dgm:t>
    </dgm:pt>
    <dgm:pt modelId="{3DEFDD81-8D48-44E1-9F04-C6477C9C5931}">
      <dgm:prSet phldrT="[Text]"/>
      <dgm:spPr/>
      <dgm:t>
        <a:bodyPr/>
        <a:lstStyle/>
        <a:p>
          <a:r>
            <a:rPr lang="en-US" b="1" dirty="0" smtClean="0"/>
            <a:t>Search an action by date, type or localization</a:t>
          </a:r>
          <a:endParaRPr lang="fr-FR" b="1" dirty="0"/>
        </a:p>
      </dgm:t>
    </dgm:pt>
    <dgm:pt modelId="{23715277-CBBD-43AC-BBD2-C76B7D78E36C}" type="parTrans" cxnId="{9EDFA196-313E-4373-9DDE-A6D5AB7D1DB7}">
      <dgm:prSet/>
      <dgm:spPr/>
      <dgm:t>
        <a:bodyPr/>
        <a:lstStyle/>
        <a:p>
          <a:endParaRPr lang="fr-FR"/>
        </a:p>
      </dgm:t>
    </dgm:pt>
    <dgm:pt modelId="{8FFDD26A-81C5-446A-BD8E-BB7EB4267C54}" type="sibTrans" cxnId="{9EDFA196-313E-4373-9DDE-A6D5AB7D1DB7}">
      <dgm:prSet/>
      <dgm:spPr/>
      <dgm:t>
        <a:bodyPr/>
        <a:lstStyle/>
        <a:p>
          <a:endParaRPr lang="fr-FR"/>
        </a:p>
      </dgm:t>
    </dgm:pt>
    <dgm:pt modelId="{AC6A425D-343A-4901-816E-659310D5AE40}">
      <dgm:prSet phldrT="[Text]"/>
      <dgm:spPr/>
      <dgm:t>
        <a:bodyPr/>
        <a:lstStyle/>
        <a:p>
          <a:r>
            <a:rPr lang="en-US" b="1" smtClean="0"/>
            <a:t>Notify volunteers with new actions</a:t>
          </a:r>
          <a:endParaRPr lang="fr-FR" b="1" dirty="0"/>
        </a:p>
      </dgm:t>
    </dgm:pt>
    <dgm:pt modelId="{4E624DE7-5EDC-4564-9575-5F06740003FE}" type="parTrans" cxnId="{0DDB08C0-6D62-4119-8C02-F58683F284CB}">
      <dgm:prSet/>
      <dgm:spPr/>
      <dgm:t>
        <a:bodyPr/>
        <a:lstStyle/>
        <a:p>
          <a:endParaRPr lang="fr-FR"/>
        </a:p>
      </dgm:t>
    </dgm:pt>
    <dgm:pt modelId="{5E5B0411-E32B-442D-B31F-AEF754D37CF7}" type="sibTrans" cxnId="{0DDB08C0-6D62-4119-8C02-F58683F284CB}">
      <dgm:prSet/>
      <dgm:spPr/>
      <dgm:t>
        <a:bodyPr/>
        <a:lstStyle/>
        <a:p>
          <a:endParaRPr lang="fr-FR"/>
        </a:p>
      </dgm:t>
    </dgm:pt>
    <dgm:pt modelId="{7FCF6814-B5AD-42C7-9679-748A72B9FB73}">
      <dgm:prSet phldrT="[Text]"/>
      <dgm:spPr/>
      <dgm:t>
        <a:bodyPr/>
        <a:lstStyle/>
        <a:p>
          <a:r>
            <a:rPr lang="en-US" b="1" smtClean="0"/>
            <a:t>View actions with descriptions</a:t>
          </a:r>
          <a:endParaRPr lang="fr-FR" b="1" dirty="0"/>
        </a:p>
      </dgm:t>
    </dgm:pt>
    <dgm:pt modelId="{36F07796-741D-4ECB-9D8F-9877BC5A3E77}" type="parTrans" cxnId="{C6A1CAA4-CDED-4A1D-88D5-0BB40406B49C}">
      <dgm:prSet/>
      <dgm:spPr/>
      <dgm:t>
        <a:bodyPr/>
        <a:lstStyle/>
        <a:p>
          <a:endParaRPr lang="fr-FR"/>
        </a:p>
      </dgm:t>
    </dgm:pt>
    <dgm:pt modelId="{1865A99B-B991-413F-AF14-40C48B0B6C56}" type="sibTrans" cxnId="{C6A1CAA4-CDED-4A1D-88D5-0BB40406B49C}">
      <dgm:prSet/>
      <dgm:spPr/>
      <dgm:t>
        <a:bodyPr/>
        <a:lstStyle/>
        <a:p>
          <a:endParaRPr lang="fr-FR"/>
        </a:p>
      </dgm:t>
    </dgm:pt>
    <dgm:pt modelId="{CBE5BE9D-58EA-401A-A16A-F6EF126707FB}">
      <dgm:prSet phldrT="[Text]"/>
      <dgm:spPr/>
      <dgm:t>
        <a:bodyPr/>
        <a:lstStyle/>
        <a:p>
          <a:endParaRPr lang="fr-FR" b="1" dirty="0"/>
        </a:p>
      </dgm:t>
    </dgm:pt>
    <dgm:pt modelId="{4D1C0932-6CC8-4048-85D9-9DCA6E981884}" type="parTrans" cxnId="{2B7A491D-50A0-4A18-9945-5AE72F5DF5A7}">
      <dgm:prSet/>
      <dgm:spPr/>
      <dgm:t>
        <a:bodyPr/>
        <a:lstStyle/>
        <a:p>
          <a:endParaRPr lang="fr-FR"/>
        </a:p>
      </dgm:t>
    </dgm:pt>
    <dgm:pt modelId="{CE597455-0583-4623-8F6F-ABC0FEA61DDC}" type="sibTrans" cxnId="{2B7A491D-50A0-4A18-9945-5AE72F5DF5A7}">
      <dgm:prSet/>
      <dgm:spPr/>
      <dgm:t>
        <a:bodyPr/>
        <a:lstStyle/>
        <a:p>
          <a:endParaRPr lang="fr-FR"/>
        </a:p>
      </dgm:t>
    </dgm:pt>
    <dgm:pt modelId="{EE07845E-F4F9-4CC1-9C66-31332BD146E3}" type="pres">
      <dgm:prSet presAssocID="{129AB3AE-38C7-4AF5-8D52-3CC039D9147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8EA68B5-CBA0-4E42-8DAC-E67FEF21FE56}" type="pres">
      <dgm:prSet presAssocID="{8DEDAD6C-FDD6-460E-BA70-4D772B883843}" presName="centerShape" presStyleLbl="node0" presStyleIdx="0" presStyleCnt="1"/>
      <dgm:spPr/>
      <dgm:t>
        <a:bodyPr/>
        <a:lstStyle/>
        <a:p>
          <a:endParaRPr lang="fr-FR"/>
        </a:p>
      </dgm:t>
    </dgm:pt>
    <dgm:pt modelId="{80D6707C-0504-447F-BBD1-AFE0FED0A761}" type="pres">
      <dgm:prSet presAssocID="{C7270A8B-515D-40F4-994B-0655533C6758}" presName="parTrans" presStyleLbl="sibTrans2D1" presStyleIdx="0" presStyleCnt="8"/>
      <dgm:spPr/>
      <dgm:t>
        <a:bodyPr/>
        <a:lstStyle/>
        <a:p>
          <a:endParaRPr lang="fr-FR"/>
        </a:p>
      </dgm:t>
    </dgm:pt>
    <dgm:pt modelId="{5B08F54A-5339-444A-BE61-6D2C28DFCA3B}" type="pres">
      <dgm:prSet presAssocID="{C7270A8B-515D-40F4-994B-0655533C6758}" presName="connectorText" presStyleLbl="sibTrans2D1" presStyleIdx="0" presStyleCnt="8"/>
      <dgm:spPr/>
      <dgm:t>
        <a:bodyPr/>
        <a:lstStyle/>
        <a:p>
          <a:endParaRPr lang="fr-FR"/>
        </a:p>
      </dgm:t>
    </dgm:pt>
    <dgm:pt modelId="{F4E4D6D5-04DE-405F-8B5D-B34FFA5394AE}" type="pres">
      <dgm:prSet presAssocID="{A333FAA3-25DD-4651-849C-A2EF28AFA387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BB59F0-AB74-4489-88C6-706CC5FAD37C}" type="pres">
      <dgm:prSet presAssocID="{8232D1B5-94C0-426D-8555-CB8245FF710A}" presName="parTrans" presStyleLbl="sibTrans2D1" presStyleIdx="1" presStyleCnt="8"/>
      <dgm:spPr/>
      <dgm:t>
        <a:bodyPr/>
        <a:lstStyle/>
        <a:p>
          <a:endParaRPr lang="fr-FR"/>
        </a:p>
      </dgm:t>
    </dgm:pt>
    <dgm:pt modelId="{FB0D7AF1-B326-4BA6-902E-76CD076B0F17}" type="pres">
      <dgm:prSet presAssocID="{8232D1B5-94C0-426D-8555-CB8245FF710A}" presName="connectorText" presStyleLbl="sibTrans2D1" presStyleIdx="1" presStyleCnt="8"/>
      <dgm:spPr/>
      <dgm:t>
        <a:bodyPr/>
        <a:lstStyle/>
        <a:p>
          <a:endParaRPr lang="fr-FR"/>
        </a:p>
      </dgm:t>
    </dgm:pt>
    <dgm:pt modelId="{76B8BB0C-5AF3-4035-A591-7987EB12C2D9}" type="pres">
      <dgm:prSet presAssocID="{0F7E5C58-FC50-480E-9AE8-FC381491D166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E9C695-12FA-4235-99D5-DB519E0BB1A0}" type="pres">
      <dgm:prSet presAssocID="{CBDC7803-8A79-489A-A2F3-E42C9210D060}" presName="parTrans" presStyleLbl="sibTrans2D1" presStyleIdx="2" presStyleCnt="8"/>
      <dgm:spPr/>
      <dgm:t>
        <a:bodyPr/>
        <a:lstStyle/>
        <a:p>
          <a:endParaRPr lang="fr-FR"/>
        </a:p>
      </dgm:t>
    </dgm:pt>
    <dgm:pt modelId="{2E50E0FA-0F75-411C-90B1-26CF5669DBE1}" type="pres">
      <dgm:prSet presAssocID="{CBDC7803-8A79-489A-A2F3-E42C9210D060}" presName="connectorText" presStyleLbl="sibTrans2D1" presStyleIdx="2" presStyleCnt="8"/>
      <dgm:spPr/>
      <dgm:t>
        <a:bodyPr/>
        <a:lstStyle/>
        <a:p>
          <a:endParaRPr lang="fr-FR"/>
        </a:p>
      </dgm:t>
    </dgm:pt>
    <dgm:pt modelId="{9A69C359-7E7D-4AE5-8434-E706D6162446}" type="pres">
      <dgm:prSet presAssocID="{BF250010-AF46-4CEF-812F-D59F2C85881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BAF989-8F1E-4AC5-9D6C-018CAE6F40F0}" type="pres">
      <dgm:prSet presAssocID="{E44F13D2-2630-40EB-9862-1165733B71F3}" presName="parTrans" presStyleLbl="sibTrans2D1" presStyleIdx="3" presStyleCnt="8"/>
      <dgm:spPr/>
      <dgm:t>
        <a:bodyPr/>
        <a:lstStyle/>
        <a:p>
          <a:endParaRPr lang="fr-FR"/>
        </a:p>
      </dgm:t>
    </dgm:pt>
    <dgm:pt modelId="{F5D02B2A-B7EB-4CE1-BA58-9BC4CFB3FD10}" type="pres">
      <dgm:prSet presAssocID="{E44F13D2-2630-40EB-9862-1165733B71F3}" presName="connectorText" presStyleLbl="sibTrans2D1" presStyleIdx="3" presStyleCnt="8"/>
      <dgm:spPr/>
      <dgm:t>
        <a:bodyPr/>
        <a:lstStyle/>
        <a:p>
          <a:endParaRPr lang="fr-FR"/>
        </a:p>
      </dgm:t>
    </dgm:pt>
    <dgm:pt modelId="{DE77CA8F-F391-4E37-AC86-FDB8CBE321D8}" type="pres">
      <dgm:prSet presAssocID="{701948C3-FD2C-48CD-B07C-541D756CF528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7E9C0F-B130-4E24-86E2-AEBBFB47A290}" type="pres">
      <dgm:prSet presAssocID="{E421AD82-6000-4104-9F52-52F70BA70949}" presName="parTrans" presStyleLbl="sibTrans2D1" presStyleIdx="4" presStyleCnt="8"/>
      <dgm:spPr/>
      <dgm:t>
        <a:bodyPr/>
        <a:lstStyle/>
        <a:p>
          <a:endParaRPr lang="fr-FR"/>
        </a:p>
      </dgm:t>
    </dgm:pt>
    <dgm:pt modelId="{E1A0FB1E-1DF0-49BB-93DE-93B32AF5EC0B}" type="pres">
      <dgm:prSet presAssocID="{E421AD82-6000-4104-9F52-52F70BA70949}" presName="connectorText" presStyleLbl="sibTrans2D1" presStyleIdx="4" presStyleCnt="8"/>
      <dgm:spPr/>
      <dgm:t>
        <a:bodyPr/>
        <a:lstStyle/>
        <a:p>
          <a:endParaRPr lang="fr-FR"/>
        </a:p>
      </dgm:t>
    </dgm:pt>
    <dgm:pt modelId="{F2558E83-E552-44EB-A326-4072462029D3}" type="pres">
      <dgm:prSet presAssocID="{C0B517E7-D1C3-4CC2-94D5-9E74BFFA7F9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26EAD1-2BDE-46CF-87EF-6E57408CFF0B}" type="pres">
      <dgm:prSet presAssocID="{23715277-CBBD-43AC-BBD2-C76B7D78E36C}" presName="parTrans" presStyleLbl="sibTrans2D1" presStyleIdx="5" presStyleCnt="8"/>
      <dgm:spPr/>
      <dgm:t>
        <a:bodyPr/>
        <a:lstStyle/>
        <a:p>
          <a:endParaRPr lang="fr-FR"/>
        </a:p>
      </dgm:t>
    </dgm:pt>
    <dgm:pt modelId="{9BDF9F9B-FBA6-4157-BDAB-465C0333628A}" type="pres">
      <dgm:prSet presAssocID="{23715277-CBBD-43AC-BBD2-C76B7D78E36C}" presName="connectorText" presStyleLbl="sibTrans2D1" presStyleIdx="5" presStyleCnt="8"/>
      <dgm:spPr/>
      <dgm:t>
        <a:bodyPr/>
        <a:lstStyle/>
        <a:p>
          <a:endParaRPr lang="fr-FR"/>
        </a:p>
      </dgm:t>
    </dgm:pt>
    <dgm:pt modelId="{C68AB759-57B9-4552-A73C-69DD6DB47829}" type="pres">
      <dgm:prSet presAssocID="{3DEFDD81-8D48-44E1-9F04-C6477C9C593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1D21E-A9E3-4A35-8BD0-9805D765F9E6}" type="pres">
      <dgm:prSet presAssocID="{4E624DE7-5EDC-4564-9575-5F06740003FE}" presName="parTrans" presStyleLbl="sibTrans2D1" presStyleIdx="6" presStyleCnt="8"/>
      <dgm:spPr/>
      <dgm:t>
        <a:bodyPr/>
        <a:lstStyle/>
        <a:p>
          <a:endParaRPr lang="fr-FR"/>
        </a:p>
      </dgm:t>
    </dgm:pt>
    <dgm:pt modelId="{C54D956E-5D58-4743-B9EA-7CD717243CFA}" type="pres">
      <dgm:prSet presAssocID="{4E624DE7-5EDC-4564-9575-5F06740003FE}" presName="connectorText" presStyleLbl="sibTrans2D1" presStyleIdx="6" presStyleCnt="8"/>
      <dgm:spPr/>
      <dgm:t>
        <a:bodyPr/>
        <a:lstStyle/>
        <a:p>
          <a:endParaRPr lang="fr-FR"/>
        </a:p>
      </dgm:t>
    </dgm:pt>
    <dgm:pt modelId="{0FE267E2-2371-43AE-991B-6E5D30589300}" type="pres">
      <dgm:prSet presAssocID="{AC6A425D-343A-4901-816E-659310D5AE40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0A2B09-E385-44D9-92C2-169058BEC381}" type="pres">
      <dgm:prSet presAssocID="{36F07796-741D-4ECB-9D8F-9877BC5A3E77}" presName="parTrans" presStyleLbl="sibTrans2D1" presStyleIdx="7" presStyleCnt="8"/>
      <dgm:spPr/>
      <dgm:t>
        <a:bodyPr/>
        <a:lstStyle/>
        <a:p>
          <a:endParaRPr lang="fr-FR"/>
        </a:p>
      </dgm:t>
    </dgm:pt>
    <dgm:pt modelId="{F78FBDBB-1072-4DE3-BEC1-BA3993A55E86}" type="pres">
      <dgm:prSet presAssocID="{36F07796-741D-4ECB-9D8F-9877BC5A3E77}" presName="connectorText" presStyleLbl="sibTrans2D1" presStyleIdx="7" presStyleCnt="8"/>
      <dgm:spPr/>
      <dgm:t>
        <a:bodyPr/>
        <a:lstStyle/>
        <a:p>
          <a:endParaRPr lang="fr-FR"/>
        </a:p>
      </dgm:t>
    </dgm:pt>
    <dgm:pt modelId="{D4E2863D-77C1-4A97-ABF9-84C7D6263A7C}" type="pres">
      <dgm:prSet presAssocID="{7FCF6814-B5AD-42C7-9679-748A72B9FB7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DD9BCC8-9624-4CB8-9F7B-015F3655A5D1}" srcId="{8DEDAD6C-FDD6-460E-BA70-4D772B883843}" destId="{0F7E5C58-FC50-480E-9AE8-FC381491D166}" srcOrd="1" destOrd="0" parTransId="{8232D1B5-94C0-426D-8555-CB8245FF710A}" sibTransId="{CE99CD78-AD34-44F0-A3CF-530A3E5C59FC}"/>
    <dgm:cxn modelId="{8B13C839-2C36-43E9-9982-05E626AD5559}" type="presOf" srcId="{701948C3-FD2C-48CD-B07C-541D756CF528}" destId="{DE77CA8F-F391-4E37-AC86-FDB8CBE321D8}" srcOrd="0" destOrd="0" presId="urn:microsoft.com/office/officeart/2005/8/layout/radial5"/>
    <dgm:cxn modelId="{81DF6AA2-2562-4506-8447-13B2AE184379}" srcId="{8DEDAD6C-FDD6-460E-BA70-4D772B883843}" destId="{A333FAA3-25DD-4651-849C-A2EF28AFA387}" srcOrd="0" destOrd="0" parTransId="{C7270A8B-515D-40F4-994B-0655533C6758}" sibTransId="{79B71821-4A0D-4332-80D4-EA85296BB36A}"/>
    <dgm:cxn modelId="{97A692D3-0FD0-427B-9E59-DD427D3B5E21}" type="presOf" srcId="{CBDC7803-8A79-489A-A2F3-E42C9210D060}" destId="{2E50E0FA-0F75-411C-90B1-26CF5669DBE1}" srcOrd="1" destOrd="0" presId="urn:microsoft.com/office/officeart/2005/8/layout/radial5"/>
    <dgm:cxn modelId="{E538EA85-9557-4220-BB1E-D052A5B6AE28}" type="presOf" srcId="{BF250010-AF46-4CEF-812F-D59F2C858819}" destId="{9A69C359-7E7D-4AE5-8434-E706D6162446}" srcOrd="0" destOrd="0" presId="urn:microsoft.com/office/officeart/2005/8/layout/radial5"/>
    <dgm:cxn modelId="{2FC0091B-CE3B-497F-AC2E-14D6DEF7D72C}" type="presOf" srcId="{A333FAA3-25DD-4651-849C-A2EF28AFA387}" destId="{F4E4D6D5-04DE-405F-8B5D-B34FFA5394AE}" srcOrd="0" destOrd="0" presId="urn:microsoft.com/office/officeart/2005/8/layout/radial5"/>
    <dgm:cxn modelId="{D9DC1865-8E8C-41AC-B326-53BEB55859E6}" type="presOf" srcId="{E44F13D2-2630-40EB-9862-1165733B71F3}" destId="{F5D02B2A-B7EB-4CE1-BA58-9BC4CFB3FD10}" srcOrd="1" destOrd="0" presId="urn:microsoft.com/office/officeart/2005/8/layout/radial5"/>
    <dgm:cxn modelId="{CE9B28CF-43E8-4787-8815-C2F16ED82600}" type="presOf" srcId="{E421AD82-6000-4104-9F52-52F70BA70949}" destId="{E1A0FB1E-1DF0-49BB-93DE-93B32AF5EC0B}" srcOrd="1" destOrd="0" presId="urn:microsoft.com/office/officeart/2005/8/layout/radial5"/>
    <dgm:cxn modelId="{B87483F3-56E7-4DF4-9462-18448DEBBB45}" type="presOf" srcId="{36F07796-741D-4ECB-9D8F-9877BC5A3E77}" destId="{960A2B09-E385-44D9-92C2-169058BEC381}" srcOrd="0" destOrd="0" presId="urn:microsoft.com/office/officeart/2005/8/layout/radial5"/>
    <dgm:cxn modelId="{01DC5E49-3AAF-4293-BEE2-F98A485BEA3A}" srcId="{8DEDAD6C-FDD6-460E-BA70-4D772B883843}" destId="{701948C3-FD2C-48CD-B07C-541D756CF528}" srcOrd="3" destOrd="0" parTransId="{E44F13D2-2630-40EB-9862-1165733B71F3}" sibTransId="{ABF6A6FB-1CC2-4260-AD17-3F1BA941BF93}"/>
    <dgm:cxn modelId="{C6A1CAA4-CDED-4A1D-88D5-0BB40406B49C}" srcId="{8DEDAD6C-FDD6-460E-BA70-4D772B883843}" destId="{7FCF6814-B5AD-42C7-9679-748A72B9FB73}" srcOrd="7" destOrd="0" parTransId="{36F07796-741D-4ECB-9D8F-9877BC5A3E77}" sibTransId="{1865A99B-B991-413F-AF14-40C48B0B6C56}"/>
    <dgm:cxn modelId="{D02D9CE5-B999-4703-960E-303D0ACF51DE}" type="presOf" srcId="{129AB3AE-38C7-4AF5-8D52-3CC039D91472}" destId="{EE07845E-F4F9-4CC1-9C66-31332BD146E3}" srcOrd="0" destOrd="0" presId="urn:microsoft.com/office/officeart/2005/8/layout/radial5"/>
    <dgm:cxn modelId="{E77142DC-C1B2-4AE5-9E99-C9FC1F62A6EB}" type="presOf" srcId="{0F7E5C58-FC50-480E-9AE8-FC381491D166}" destId="{76B8BB0C-5AF3-4035-A591-7987EB12C2D9}" srcOrd="0" destOrd="0" presId="urn:microsoft.com/office/officeart/2005/8/layout/radial5"/>
    <dgm:cxn modelId="{5A4BBF63-0AB6-41C9-850D-EFBDB926E7D0}" type="presOf" srcId="{C7270A8B-515D-40F4-994B-0655533C6758}" destId="{5B08F54A-5339-444A-BE61-6D2C28DFCA3B}" srcOrd="1" destOrd="0" presId="urn:microsoft.com/office/officeart/2005/8/layout/radial5"/>
    <dgm:cxn modelId="{08C35D76-FA50-48A0-B12B-A48D14E3BF99}" type="presOf" srcId="{E421AD82-6000-4104-9F52-52F70BA70949}" destId="{697E9C0F-B130-4E24-86E2-AEBBFB47A290}" srcOrd="0" destOrd="0" presId="urn:microsoft.com/office/officeart/2005/8/layout/radial5"/>
    <dgm:cxn modelId="{99C12BCF-A13C-40E4-9A54-29987A00CE40}" type="presOf" srcId="{8232D1B5-94C0-426D-8555-CB8245FF710A}" destId="{5DBB59F0-AB74-4489-88C6-706CC5FAD37C}" srcOrd="0" destOrd="0" presId="urn:microsoft.com/office/officeart/2005/8/layout/radial5"/>
    <dgm:cxn modelId="{575A9716-F300-4C70-8A36-83473A7B9DA3}" type="presOf" srcId="{4E624DE7-5EDC-4564-9575-5F06740003FE}" destId="{EA71D21E-A9E3-4A35-8BD0-9805D765F9E6}" srcOrd="0" destOrd="0" presId="urn:microsoft.com/office/officeart/2005/8/layout/radial5"/>
    <dgm:cxn modelId="{3B574BB8-2FB6-4713-ADF9-3C8B974309C4}" type="presOf" srcId="{23715277-CBBD-43AC-BBD2-C76B7D78E36C}" destId="{2326EAD1-2BDE-46CF-87EF-6E57408CFF0B}" srcOrd="0" destOrd="0" presId="urn:microsoft.com/office/officeart/2005/8/layout/radial5"/>
    <dgm:cxn modelId="{D5B1F23C-7A9C-450C-AB14-D6DD24C386FD}" type="presOf" srcId="{8232D1B5-94C0-426D-8555-CB8245FF710A}" destId="{FB0D7AF1-B326-4BA6-902E-76CD076B0F17}" srcOrd="1" destOrd="0" presId="urn:microsoft.com/office/officeart/2005/8/layout/radial5"/>
    <dgm:cxn modelId="{8239CCDA-ABFB-45E5-9C6D-81EDCC52672E}" type="presOf" srcId="{CBDC7803-8A79-489A-A2F3-E42C9210D060}" destId="{FFE9C695-12FA-4235-99D5-DB519E0BB1A0}" srcOrd="0" destOrd="0" presId="urn:microsoft.com/office/officeart/2005/8/layout/radial5"/>
    <dgm:cxn modelId="{0DDB08C0-6D62-4119-8C02-F58683F284CB}" srcId="{8DEDAD6C-FDD6-460E-BA70-4D772B883843}" destId="{AC6A425D-343A-4901-816E-659310D5AE40}" srcOrd="6" destOrd="0" parTransId="{4E624DE7-5EDC-4564-9575-5F06740003FE}" sibTransId="{5E5B0411-E32B-442D-B31F-AEF754D37CF7}"/>
    <dgm:cxn modelId="{3088D565-BF35-4EB1-AD08-049B58DD4AC3}" type="presOf" srcId="{4E624DE7-5EDC-4564-9575-5F06740003FE}" destId="{C54D956E-5D58-4743-B9EA-7CD717243CFA}" srcOrd="1" destOrd="0" presId="urn:microsoft.com/office/officeart/2005/8/layout/radial5"/>
    <dgm:cxn modelId="{9D7DA485-4202-4DF7-A00F-6490045CA397}" type="presOf" srcId="{3DEFDD81-8D48-44E1-9F04-C6477C9C5931}" destId="{C68AB759-57B9-4552-A73C-69DD6DB47829}" srcOrd="0" destOrd="0" presId="urn:microsoft.com/office/officeart/2005/8/layout/radial5"/>
    <dgm:cxn modelId="{E7509980-9110-48DB-A3C0-048BB1B01260}" type="presOf" srcId="{AC6A425D-343A-4901-816E-659310D5AE40}" destId="{0FE267E2-2371-43AE-991B-6E5D30589300}" srcOrd="0" destOrd="0" presId="urn:microsoft.com/office/officeart/2005/8/layout/radial5"/>
    <dgm:cxn modelId="{22A9FFBB-ED59-451B-97C3-8426DDC0E9FF}" type="presOf" srcId="{8DEDAD6C-FDD6-460E-BA70-4D772B883843}" destId="{C8EA68B5-CBA0-4E42-8DAC-E67FEF21FE56}" srcOrd="0" destOrd="0" presId="urn:microsoft.com/office/officeart/2005/8/layout/radial5"/>
    <dgm:cxn modelId="{E82E968A-2981-4771-B0A2-AE6C7AE288B7}" srcId="{8DEDAD6C-FDD6-460E-BA70-4D772B883843}" destId="{C0B517E7-D1C3-4CC2-94D5-9E74BFFA7F94}" srcOrd="4" destOrd="0" parTransId="{E421AD82-6000-4104-9F52-52F70BA70949}" sibTransId="{25D6D03F-A2A2-4983-9ED8-BCBBA941BD10}"/>
    <dgm:cxn modelId="{7805A051-D5FA-4515-B37D-F9E8F3C88C7F}" srcId="{8DEDAD6C-FDD6-460E-BA70-4D772B883843}" destId="{BF250010-AF46-4CEF-812F-D59F2C858819}" srcOrd="2" destOrd="0" parTransId="{CBDC7803-8A79-489A-A2F3-E42C9210D060}" sibTransId="{8F8E9494-0156-445F-965D-9D59DDAEA4A2}"/>
    <dgm:cxn modelId="{9EDFA196-313E-4373-9DDE-A6D5AB7D1DB7}" srcId="{8DEDAD6C-FDD6-460E-BA70-4D772B883843}" destId="{3DEFDD81-8D48-44E1-9F04-C6477C9C5931}" srcOrd="5" destOrd="0" parTransId="{23715277-CBBD-43AC-BBD2-C76B7D78E36C}" sibTransId="{8FFDD26A-81C5-446A-BD8E-BB7EB4267C54}"/>
    <dgm:cxn modelId="{517D9B2A-2723-4072-B674-66865AE9C45F}" srcId="{129AB3AE-38C7-4AF5-8D52-3CC039D91472}" destId="{8DEDAD6C-FDD6-460E-BA70-4D772B883843}" srcOrd="0" destOrd="0" parTransId="{B8E559B5-BF63-40FC-88FA-611396E75814}" sibTransId="{03C98D9F-79F9-4638-98DE-258AC00CCD27}"/>
    <dgm:cxn modelId="{FAA6B102-3425-40CF-BCFC-0780F7877DCA}" type="presOf" srcId="{E44F13D2-2630-40EB-9862-1165733B71F3}" destId="{05BAF989-8F1E-4AC5-9D6C-018CAE6F40F0}" srcOrd="0" destOrd="0" presId="urn:microsoft.com/office/officeart/2005/8/layout/radial5"/>
    <dgm:cxn modelId="{4503E56F-A18C-4CC8-956C-17BD2C47B386}" type="presOf" srcId="{36F07796-741D-4ECB-9D8F-9877BC5A3E77}" destId="{F78FBDBB-1072-4DE3-BEC1-BA3993A55E86}" srcOrd="1" destOrd="0" presId="urn:microsoft.com/office/officeart/2005/8/layout/radial5"/>
    <dgm:cxn modelId="{CC04B727-6F3C-4573-890B-46863900CA15}" type="presOf" srcId="{C7270A8B-515D-40F4-994B-0655533C6758}" destId="{80D6707C-0504-447F-BBD1-AFE0FED0A761}" srcOrd="0" destOrd="0" presId="urn:microsoft.com/office/officeart/2005/8/layout/radial5"/>
    <dgm:cxn modelId="{2B7A491D-50A0-4A18-9945-5AE72F5DF5A7}" srcId="{129AB3AE-38C7-4AF5-8D52-3CC039D91472}" destId="{CBE5BE9D-58EA-401A-A16A-F6EF126707FB}" srcOrd="1" destOrd="0" parTransId="{4D1C0932-6CC8-4048-85D9-9DCA6E981884}" sibTransId="{CE597455-0583-4623-8F6F-ABC0FEA61DDC}"/>
    <dgm:cxn modelId="{EA2CA480-6B4F-4F12-82F6-9BAF2FF3BF7E}" type="presOf" srcId="{7FCF6814-B5AD-42C7-9679-748A72B9FB73}" destId="{D4E2863D-77C1-4A97-ABF9-84C7D6263A7C}" srcOrd="0" destOrd="0" presId="urn:microsoft.com/office/officeart/2005/8/layout/radial5"/>
    <dgm:cxn modelId="{257FB771-9F34-4A3F-9361-EB230BD2BC30}" type="presOf" srcId="{C0B517E7-D1C3-4CC2-94D5-9E74BFFA7F94}" destId="{F2558E83-E552-44EB-A326-4072462029D3}" srcOrd="0" destOrd="0" presId="urn:microsoft.com/office/officeart/2005/8/layout/radial5"/>
    <dgm:cxn modelId="{2D7F1544-E60B-4E01-9631-00B91D0596CA}" type="presOf" srcId="{23715277-CBBD-43AC-BBD2-C76B7D78E36C}" destId="{9BDF9F9B-FBA6-4157-BDAB-465C0333628A}" srcOrd="1" destOrd="0" presId="urn:microsoft.com/office/officeart/2005/8/layout/radial5"/>
    <dgm:cxn modelId="{71D117FC-9CB9-4E32-A2F5-632379686F40}" type="presParOf" srcId="{EE07845E-F4F9-4CC1-9C66-31332BD146E3}" destId="{C8EA68B5-CBA0-4E42-8DAC-E67FEF21FE56}" srcOrd="0" destOrd="0" presId="urn:microsoft.com/office/officeart/2005/8/layout/radial5"/>
    <dgm:cxn modelId="{2B904A9E-4F5D-4188-A012-84F259EB669D}" type="presParOf" srcId="{EE07845E-F4F9-4CC1-9C66-31332BD146E3}" destId="{80D6707C-0504-447F-BBD1-AFE0FED0A761}" srcOrd="1" destOrd="0" presId="urn:microsoft.com/office/officeart/2005/8/layout/radial5"/>
    <dgm:cxn modelId="{46CA5E64-0BE1-4510-805A-7881778E96D9}" type="presParOf" srcId="{80D6707C-0504-447F-BBD1-AFE0FED0A761}" destId="{5B08F54A-5339-444A-BE61-6D2C28DFCA3B}" srcOrd="0" destOrd="0" presId="urn:microsoft.com/office/officeart/2005/8/layout/radial5"/>
    <dgm:cxn modelId="{3924F54B-7678-4349-91C6-D1F0F1EE34E4}" type="presParOf" srcId="{EE07845E-F4F9-4CC1-9C66-31332BD146E3}" destId="{F4E4D6D5-04DE-405F-8B5D-B34FFA5394AE}" srcOrd="2" destOrd="0" presId="urn:microsoft.com/office/officeart/2005/8/layout/radial5"/>
    <dgm:cxn modelId="{37FC4C30-B826-44E3-AAF1-F2AC7627AAC3}" type="presParOf" srcId="{EE07845E-F4F9-4CC1-9C66-31332BD146E3}" destId="{5DBB59F0-AB74-4489-88C6-706CC5FAD37C}" srcOrd="3" destOrd="0" presId="urn:microsoft.com/office/officeart/2005/8/layout/radial5"/>
    <dgm:cxn modelId="{FB70081F-C073-41DE-BFCD-630DAB34A2B7}" type="presParOf" srcId="{5DBB59F0-AB74-4489-88C6-706CC5FAD37C}" destId="{FB0D7AF1-B326-4BA6-902E-76CD076B0F17}" srcOrd="0" destOrd="0" presId="urn:microsoft.com/office/officeart/2005/8/layout/radial5"/>
    <dgm:cxn modelId="{6A54BDD6-D2BB-4FBE-9471-D5C174878774}" type="presParOf" srcId="{EE07845E-F4F9-4CC1-9C66-31332BD146E3}" destId="{76B8BB0C-5AF3-4035-A591-7987EB12C2D9}" srcOrd="4" destOrd="0" presId="urn:microsoft.com/office/officeart/2005/8/layout/radial5"/>
    <dgm:cxn modelId="{36D46AC8-8794-4F98-8C85-DB3EB32D3854}" type="presParOf" srcId="{EE07845E-F4F9-4CC1-9C66-31332BD146E3}" destId="{FFE9C695-12FA-4235-99D5-DB519E0BB1A0}" srcOrd="5" destOrd="0" presId="urn:microsoft.com/office/officeart/2005/8/layout/radial5"/>
    <dgm:cxn modelId="{B477BCD3-BF41-4285-99AC-87FF94616E34}" type="presParOf" srcId="{FFE9C695-12FA-4235-99D5-DB519E0BB1A0}" destId="{2E50E0FA-0F75-411C-90B1-26CF5669DBE1}" srcOrd="0" destOrd="0" presId="urn:microsoft.com/office/officeart/2005/8/layout/radial5"/>
    <dgm:cxn modelId="{FA90D1C4-EE80-4B36-AAC4-7E4FF347F468}" type="presParOf" srcId="{EE07845E-F4F9-4CC1-9C66-31332BD146E3}" destId="{9A69C359-7E7D-4AE5-8434-E706D6162446}" srcOrd="6" destOrd="0" presId="urn:microsoft.com/office/officeart/2005/8/layout/radial5"/>
    <dgm:cxn modelId="{F27FA09B-8C5D-4CBD-B9F9-A1ED62485307}" type="presParOf" srcId="{EE07845E-F4F9-4CC1-9C66-31332BD146E3}" destId="{05BAF989-8F1E-4AC5-9D6C-018CAE6F40F0}" srcOrd="7" destOrd="0" presId="urn:microsoft.com/office/officeart/2005/8/layout/radial5"/>
    <dgm:cxn modelId="{D6C09714-AADE-4EF6-A2C5-C073E19A5323}" type="presParOf" srcId="{05BAF989-8F1E-4AC5-9D6C-018CAE6F40F0}" destId="{F5D02B2A-B7EB-4CE1-BA58-9BC4CFB3FD10}" srcOrd="0" destOrd="0" presId="urn:microsoft.com/office/officeart/2005/8/layout/radial5"/>
    <dgm:cxn modelId="{09CAAFAE-1350-42A8-8DDA-0CEF89EDA5C8}" type="presParOf" srcId="{EE07845E-F4F9-4CC1-9C66-31332BD146E3}" destId="{DE77CA8F-F391-4E37-AC86-FDB8CBE321D8}" srcOrd="8" destOrd="0" presId="urn:microsoft.com/office/officeart/2005/8/layout/radial5"/>
    <dgm:cxn modelId="{3A4FCB55-F1B6-44D3-B513-C284532D9731}" type="presParOf" srcId="{EE07845E-F4F9-4CC1-9C66-31332BD146E3}" destId="{697E9C0F-B130-4E24-86E2-AEBBFB47A290}" srcOrd="9" destOrd="0" presId="urn:microsoft.com/office/officeart/2005/8/layout/radial5"/>
    <dgm:cxn modelId="{EC89296B-1806-4D44-A576-D55E937987B5}" type="presParOf" srcId="{697E9C0F-B130-4E24-86E2-AEBBFB47A290}" destId="{E1A0FB1E-1DF0-49BB-93DE-93B32AF5EC0B}" srcOrd="0" destOrd="0" presId="urn:microsoft.com/office/officeart/2005/8/layout/radial5"/>
    <dgm:cxn modelId="{E5D1BD07-C09B-4C7A-B678-6659DC8BE823}" type="presParOf" srcId="{EE07845E-F4F9-4CC1-9C66-31332BD146E3}" destId="{F2558E83-E552-44EB-A326-4072462029D3}" srcOrd="10" destOrd="0" presId="urn:microsoft.com/office/officeart/2005/8/layout/radial5"/>
    <dgm:cxn modelId="{F05E63EE-79D9-47E1-9F74-24CA1FC8BB12}" type="presParOf" srcId="{EE07845E-F4F9-4CC1-9C66-31332BD146E3}" destId="{2326EAD1-2BDE-46CF-87EF-6E57408CFF0B}" srcOrd="11" destOrd="0" presId="urn:microsoft.com/office/officeart/2005/8/layout/radial5"/>
    <dgm:cxn modelId="{6F605D2E-8B00-4EC0-8604-D1B9B222528F}" type="presParOf" srcId="{2326EAD1-2BDE-46CF-87EF-6E57408CFF0B}" destId="{9BDF9F9B-FBA6-4157-BDAB-465C0333628A}" srcOrd="0" destOrd="0" presId="urn:microsoft.com/office/officeart/2005/8/layout/radial5"/>
    <dgm:cxn modelId="{B3C2A519-F15B-457A-AC8A-2AC4AC7C4C08}" type="presParOf" srcId="{EE07845E-F4F9-4CC1-9C66-31332BD146E3}" destId="{C68AB759-57B9-4552-A73C-69DD6DB47829}" srcOrd="12" destOrd="0" presId="urn:microsoft.com/office/officeart/2005/8/layout/radial5"/>
    <dgm:cxn modelId="{7ADC6D7E-33F4-488B-9398-684AF868FBFD}" type="presParOf" srcId="{EE07845E-F4F9-4CC1-9C66-31332BD146E3}" destId="{EA71D21E-A9E3-4A35-8BD0-9805D765F9E6}" srcOrd="13" destOrd="0" presId="urn:microsoft.com/office/officeart/2005/8/layout/radial5"/>
    <dgm:cxn modelId="{7584866E-1ECD-448B-91C8-DD39F5E4F325}" type="presParOf" srcId="{EA71D21E-A9E3-4A35-8BD0-9805D765F9E6}" destId="{C54D956E-5D58-4743-B9EA-7CD717243CFA}" srcOrd="0" destOrd="0" presId="urn:microsoft.com/office/officeart/2005/8/layout/radial5"/>
    <dgm:cxn modelId="{C9B2A87A-9794-40F7-B79E-16F487CC2254}" type="presParOf" srcId="{EE07845E-F4F9-4CC1-9C66-31332BD146E3}" destId="{0FE267E2-2371-43AE-991B-6E5D30589300}" srcOrd="14" destOrd="0" presId="urn:microsoft.com/office/officeart/2005/8/layout/radial5"/>
    <dgm:cxn modelId="{787EC295-DBFC-48CC-945A-87CAC508CC06}" type="presParOf" srcId="{EE07845E-F4F9-4CC1-9C66-31332BD146E3}" destId="{960A2B09-E385-44D9-92C2-169058BEC381}" srcOrd="15" destOrd="0" presId="urn:microsoft.com/office/officeart/2005/8/layout/radial5"/>
    <dgm:cxn modelId="{2B1E1D4C-9E64-44EE-8ED6-727AF912B97D}" type="presParOf" srcId="{960A2B09-E385-44D9-92C2-169058BEC381}" destId="{F78FBDBB-1072-4DE3-BEC1-BA3993A55E86}" srcOrd="0" destOrd="0" presId="urn:microsoft.com/office/officeart/2005/8/layout/radial5"/>
    <dgm:cxn modelId="{5EC12EB5-98F1-4E7F-998B-07FF24007C25}" type="presParOf" srcId="{EE07845E-F4F9-4CC1-9C66-31332BD146E3}" destId="{D4E2863D-77C1-4A97-ABF9-84C7D6263A7C}" srcOrd="16" destOrd="0" presId="urn:microsoft.com/office/officeart/2005/8/layout/radial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9AB3AE-38C7-4AF5-8D52-3CC039D91472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DEDAD6C-FDD6-460E-BA70-4D772B883843}">
      <dgm:prSet phldrT="[Text]" custT="1"/>
      <dgm:spPr/>
      <dgm:t>
        <a:bodyPr/>
        <a:lstStyle/>
        <a:p>
          <a:r>
            <a:rPr lang="fr-FR" sz="1400" b="1" dirty="0" err="1" smtClean="0"/>
            <a:t>Geolocation</a:t>
          </a:r>
          <a:endParaRPr lang="fr-FR" sz="1400" b="1" dirty="0" smtClean="0"/>
        </a:p>
        <a:p>
          <a:r>
            <a:rPr lang="fr-FR" sz="1400" b="1" dirty="0" smtClean="0"/>
            <a:t> Management</a:t>
          </a:r>
          <a:endParaRPr lang="fr-FR" sz="1400" b="1" dirty="0"/>
        </a:p>
      </dgm:t>
    </dgm:pt>
    <dgm:pt modelId="{B8E559B5-BF63-40FC-88FA-611396E75814}" type="parTrans" cxnId="{517D9B2A-2723-4072-B674-66865AE9C45F}">
      <dgm:prSet/>
      <dgm:spPr/>
      <dgm:t>
        <a:bodyPr/>
        <a:lstStyle/>
        <a:p>
          <a:endParaRPr lang="fr-FR"/>
        </a:p>
      </dgm:t>
    </dgm:pt>
    <dgm:pt modelId="{03C98D9F-79F9-4638-98DE-258AC00CCD27}" type="sibTrans" cxnId="{517D9B2A-2723-4072-B674-66865AE9C45F}">
      <dgm:prSet/>
      <dgm:spPr/>
      <dgm:t>
        <a:bodyPr/>
        <a:lstStyle/>
        <a:p>
          <a:endParaRPr lang="fr-FR"/>
        </a:p>
      </dgm:t>
    </dgm:pt>
    <dgm:pt modelId="{A333FAA3-25DD-4651-849C-A2EF28AFA387}">
      <dgm:prSet phldrT="[Text]" custT="1"/>
      <dgm:spPr/>
      <dgm:t>
        <a:bodyPr/>
        <a:lstStyle/>
        <a:p>
          <a:r>
            <a:rPr lang="fr-FR" sz="1400" b="1" dirty="0" err="1" smtClean="0"/>
            <a:t>Add</a:t>
          </a:r>
          <a:r>
            <a:rPr lang="fr-FR" sz="1400" b="1" dirty="0" smtClean="0"/>
            <a:t> </a:t>
          </a:r>
        </a:p>
        <a:p>
          <a:r>
            <a:rPr lang="fr-FR" sz="1400" b="1" dirty="0" smtClean="0"/>
            <a:t> </a:t>
          </a:r>
          <a:r>
            <a:rPr lang="fr-FR" sz="1400" b="1" dirty="0" err="1" smtClean="0"/>
            <a:t>gelocation</a:t>
          </a:r>
          <a:r>
            <a:rPr lang="fr-FR" sz="1400" b="1" dirty="0" smtClean="0"/>
            <a:t> </a:t>
          </a:r>
          <a:endParaRPr lang="fr-FR" sz="1400" b="1" dirty="0"/>
        </a:p>
      </dgm:t>
    </dgm:pt>
    <dgm:pt modelId="{C7270A8B-515D-40F4-994B-0655533C6758}" type="parTrans" cxnId="{81DF6AA2-2562-4506-8447-13B2AE184379}">
      <dgm:prSet/>
      <dgm:spPr/>
      <dgm:t>
        <a:bodyPr/>
        <a:lstStyle/>
        <a:p>
          <a:endParaRPr lang="fr-FR"/>
        </a:p>
      </dgm:t>
    </dgm:pt>
    <dgm:pt modelId="{79B71821-4A0D-4332-80D4-EA85296BB36A}" type="sibTrans" cxnId="{81DF6AA2-2562-4506-8447-13B2AE184379}">
      <dgm:prSet/>
      <dgm:spPr/>
      <dgm:t>
        <a:bodyPr/>
        <a:lstStyle/>
        <a:p>
          <a:endParaRPr lang="fr-FR"/>
        </a:p>
      </dgm:t>
    </dgm:pt>
    <dgm:pt modelId="{0F7E5C58-FC50-480E-9AE8-FC381491D166}">
      <dgm:prSet phldrT="[Text]" custT="1"/>
      <dgm:spPr/>
      <dgm:t>
        <a:bodyPr/>
        <a:lstStyle/>
        <a:p>
          <a:r>
            <a:rPr lang="fr-FR" sz="1400" b="1" dirty="0" smtClean="0"/>
            <a:t>Update</a:t>
          </a:r>
        </a:p>
        <a:p>
          <a:r>
            <a:rPr lang="fr-FR" sz="1400" b="1" dirty="0" smtClean="0"/>
            <a:t> </a:t>
          </a:r>
          <a:r>
            <a:rPr lang="fr-FR" sz="1400" b="1" dirty="0" err="1" smtClean="0"/>
            <a:t>geolocation</a:t>
          </a:r>
          <a:endParaRPr lang="fr-FR" sz="1400" b="1" dirty="0"/>
        </a:p>
      </dgm:t>
    </dgm:pt>
    <dgm:pt modelId="{8232D1B5-94C0-426D-8555-CB8245FF710A}" type="parTrans" cxnId="{0DD9BCC8-9624-4CB8-9F7B-015F3655A5D1}">
      <dgm:prSet/>
      <dgm:spPr/>
      <dgm:t>
        <a:bodyPr/>
        <a:lstStyle/>
        <a:p>
          <a:endParaRPr lang="fr-FR"/>
        </a:p>
      </dgm:t>
    </dgm:pt>
    <dgm:pt modelId="{CE99CD78-AD34-44F0-A3CF-530A3E5C59FC}" type="sibTrans" cxnId="{0DD9BCC8-9624-4CB8-9F7B-015F3655A5D1}">
      <dgm:prSet/>
      <dgm:spPr/>
      <dgm:t>
        <a:bodyPr/>
        <a:lstStyle/>
        <a:p>
          <a:endParaRPr lang="fr-FR"/>
        </a:p>
      </dgm:t>
    </dgm:pt>
    <dgm:pt modelId="{701948C3-FD2C-48CD-B07C-541D756CF528}">
      <dgm:prSet phldrT="[Text]" custT="1"/>
      <dgm:spPr/>
      <dgm:t>
        <a:bodyPr/>
        <a:lstStyle/>
        <a:p>
          <a:r>
            <a:rPr lang="fr-FR" sz="1400" b="1" dirty="0" err="1" smtClean="0"/>
            <a:t>View</a:t>
          </a:r>
          <a:r>
            <a:rPr lang="fr-FR" sz="1400" b="1" dirty="0" smtClean="0"/>
            <a:t> </a:t>
          </a:r>
        </a:p>
        <a:p>
          <a:r>
            <a:rPr lang="fr-FR" sz="1400" b="1" dirty="0" err="1" smtClean="0"/>
            <a:t>geolocation</a:t>
          </a:r>
          <a:endParaRPr lang="fr-FR" sz="1400" b="1" dirty="0"/>
        </a:p>
      </dgm:t>
    </dgm:pt>
    <dgm:pt modelId="{E44F13D2-2630-40EB-9862-1165733B71F3}" type="parTrans" cxnId="{01DC5E49-3AAF-4293-BEE2-F98A485BEA3A}">
      <dgm:prSet/>
      <dgm:spPr/>
      <dgm:t>
        <a:bodyPr/>
        <a:lstStyle/>
        <a:p>
          <a:endParaRPr lang="fr-FR"/>
        </a:p>
      </dgm:t>
    </dgm:pt>
    <dgm:pt modelId="{ABF6A6FB-1CC2-4260-AD17-3F1BA941BF93}" type="sibTrans" cxnId="{01DC5E49-3AAF-4293-BEE2-F98A485BEA3A}">
      <dgm:prSet/>
      <dgm:spPr/>
      <dgm:t>
        <a:bodyPr/>
        <a:lstStyle/>
        <a:p>
          <a:endParaRPr lang="fr-FR"/>
        </a:p>
      </dgm:t>
    </dgm:pt>
    <dgm:pt modelId="{CBE5BE9D-58EA-401A-A16A-F6EF126707FB}">
      <dgm:prSet phldrT="[Text]"/>
      <dgm:spPr/>
      <dgm:t>
        <a:bodyPr/>
        <a:lstStyle/>
        <a:p>
          <a:endParaRPr lang="fr-FR" b="1" dirty="0"/>
        </a:p>
      </dgm:t>
    </dgm:pt>
    <dgm:pt modelId="{4D1C0932-6CC8-4048-85D9-9DCA6E981884}" type="parTrans" cxnId="{2B7A491D-50A0-4A18-9945-5AE72F5DF5A7}">
      <dgm:prSet/>
      <dgm:spPr/>
      <dgm:t>
        <a:bodyPr/>
        <a:lstStyle/>
        <a:p>
          <a:endParaRPr lang="fr-FR"/>
        </a:p>
      </dgm:t>
    </dgm:pt>
    <dgm:pt modelId="{CE597455-0583-4623-8F6F-ABC0FEA61DDC}" type="sibTrans" cxnId="{2B7A491D-50A0-4A18-9945-5AE72F5DF5A7}">
      <dgm:prSet/>
      <dgm:spPr/>
      <dgm:t>
        <a:bodyPr/>
        <a:lstStyle/>
        <a:p>
          <a:endParaRPr lang="fr-FR"/>
        </a:p>
      </dgm:t>
    </dgm:pt>
    <dgm:pt modelId="{C0B517E7-D1C3-4CC2-94D5-9E74BFFA7F94}">
      <dgm:prSet phldrT="[Text]" custT="1"/>
      <dgm:spPr/>
      <dgm:t>
        <a:bodyPr/>
        <a:lstStyle/>
        <a:p>
          <a:r>
            <a:rPr lang="fr-FR" sz="1400" b="1" dirty="0" err="1" smtClean="0"/>
            <a:t>Delete</a:t>
          </a:r>
          <a:endParaRPr lang="fr-FR" sz="1400" b="1" dirty="0" smtClean="0"/>
        </a:p>
        <a:p>
          <a:r>
            <a:rPr lang="fr-FR" sz="1400" b="1" dirty="0" smtClean="0"/>
            <a:t> </a:t>
          </a:r>
          <a:r>
            <a:rPr lang="fr-FR" sz="1400" b="1" dirty="0" err="1" smtClean="0"/>
            <a:t>geolocation</a:t>
          </a:r>
          <a:endParaRPr lang="fr-FR" sz="1400" b="1" dirty="0"/>
        </a:p>
      </dgm:t>
    </dgm:pt>
    <dgm:pt modelId="{25D6D03F-A2A2-4983-9ED8-BCBBA941BD10}" type="sibTrans" cxnId="{E82E968A-2981-4771-B0A2-AE6C7AE288B7}">
      <dgm:prSet/>
      <dgm:spPr/>
      <dgm:t>
        <a:bodyPr/>
        <a:lstStyle/>
        <a:p>
          <a:endParaRPr lang="fr-FR"/>
        </a:p>
      </dgm:t>
    </dgm:pt>
    <dgm:pt modelId="{E421AD82-6000-4104-9F52-52F70BA70949}" type="parTrans" cxnId="{E82E968A-2981-4771-B0A2-AE6C7AE288B7}">
      <dgm:prSet/>
      <dgm:spPr/>
      <dgm:t>
        <a:bodyPr/>
        <a:lstStyle/>
        <a:p>
          <a:endParaRPr lang="fr-FR"/>
        </a:p>
      </dgm:t>
    </dgm:pt>
    <dgm:pt modelId="{EE07845E-F4F9-4CC1-9C66-31332BD146E3}" type="pres">
      <dgm:prSet presAssocID="{129AB3AE-38C7-4AF5-8D52-3CC039D9147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8EA68B5-CBA0-4E42-8DAC-E67FEF21FE56}" type="pres">
      <dgm:prSet presAssocID="{8DEDAD6C-FDD6-460E-BA70-4D772B883843}" presName="centerShape" presStyleLbl="node0" presStyleIdx="0" presStyleCnt="1" custScaleX="113246"/>
      <dgm:spPr/>
      <dgm:t>
        <a:bodyPr/>
        <a:lstStyle/>
        <a:p>
          <a:endParaRPr lang="fr-FR"/>
        </a:p>
      </dgm:t>
    </dgm:pt>
    <dgm:pt modelId="{80D6707C-0504-447F-BBD1-AFE0FED0A761}" type="pres">
      <dgm:prSet presAssocID="{C7270A8B-515D-40F4-994B-0655533C6758}" presName="parTrans" presStyleLbl="sibTrans2D1" presStyleIdx="0" presStyleCnt="4"/>
      <dgm:spPr/>
      <dgm:t>
        <a:bodyPr/>
        <a:lstStyle/>
        <a:p>
          <a:endParaRPr lang="fr-FR"/>
        </a:p>
      </dgm:t>
    </dgm:pt>
    <dgm:pt modelId="{5B08F54A-5339-444A-BE61-6D2C28DFCA3B}" type="pres">
      <dgm:prSet presAssocID="{C7270A8B-515D-40F4-994B-0655533C6758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F4E4D6D5-04DE-405F-8B5D-B34FFA5394AE}" type="pres">
      <dgm:prSet presAssocID="{A333FAA3-25DD-4651-849C-A2EF28AFA38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BB59F0-AB74-4489-88C6-706CC5FAD37C}" type="pres">
      <dgm:prSet presAssocID="{8232D1B5-94C0-426D-8555-CB8245FF710A}" presName="parTrans" presStyleLbl="sibTrans2D1" presStyleIdx="1" presStyleCnt="4"/>
      <dgm:spPr/>
      <dgm:t>
        <a:bodyPr/>
        <a:lstStyle/>
        <a:p>
          <a:endParaRPr lang="fr-FR"/>
        </a:p>
      </dgm:t>
    </dgm:pt>
    <dgm:pt modelId="{FB0D7AF1-B326-4BA6-902E-76CD076B0F17}" type="pres">
      <dgm:prSet presAssocID="{8232D1B5-94C0-426D-8555-CB8245FF710A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76B8BB0C-5AF3-4035-A591-7987EB12C2D9}" type="pres">
      <dgm:prSet presAssocID="{0F7E5C58-FC50-480E-9AE8-FC381491D16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BAF989-8F1E-4AC5-9D6C-018CAE6F40F0}" type="pres">
      <dgm:prSet presAssocID="{E44F13D2-2630-40EB-9862-1165733B71F3}" presName="parTrans" presStyleLbl="sibTrans2D1" presStyleIdx="2" presStyleCnt="4"/>
      <dgm:spPr/>
      <dgm:t>
        <a:bodyPr/>
        <a:lstStyle/>
        <a:p>
          <a:endParaRPr lang="fr-FR"/>
        </a:p>
      </dgm:t>
    </dgm:pt>
    <dgm:pt modelId="{F5D02B2A-B7EB-4CE1-BA58-9BC4CFB3FD10}" type="pres">
      <dgm:prSet presAssocID="{E44F13D2-2630-40EB-9862-1165733B71F3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DE77CA8F-F391-4E37-AC86-FDB8CBE321D8}" type="pres">
      <dgm:prSet presAssocID="{701948C3-FD2C-48CD-B07C-541D756CF528}" presName="node" presStyleLbl="node1" presStyleIdx="2" presStyleCnt="4" custRadScaleRad="101042" custRadScaleInc="145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7E9C0F-B130-4E24-86E2-AEBBFB47A290}" type="pres">
      <dgm:prSet presAssocID="{E421AD82-6000-4104-9F52-52F70BA70949}" presName="parTrans" presStyleLbl="sibTrans2D1" presStyleIdx="3" presStyleCnt="4"/>
      <dgm:spPr/>
      <dgm:t>
        <a:bodyPr/>
        <a:lstStyle/>
        <a:p>
          <a:endParaRPr lang="fr-FR"/>
        </a:p>
      </dgm:t>
    </dgm:pt>
    <dgm:pt modelId="{E1A0FB1E-1DF0-49BB-93DE-93B32AF5EC0B}" type="pres">
      <dgm:prSet presAssocID="{E421AD82-6000-4104-9F52-52F70BA70949}" presName="connectorText" presStyleLbl="sibTrans2D1" presStyleIdx="3" presStyleCnt="4"/>
      <dgm:spPr/>
      <dgm:t>
        <a:bodyPr/>
        <a:lstStyle/>
        <a:p>
          <a:endParaRPr lang="fr-FR"/>
        </a:p>
      </dgm:t>
    </dgm:pt>
    <dgm:pt modelId="{F2558E83-E552-44EB-A326-4072462029D3}" type="pres">
      <dgm:prSet presAssocID="{C0B517E7-D1C3-4CC2-94D5-9E74BFFA7F94}" presName="node" presStyleLbl="node1" presStyleIdx="3" presStyleCnt="4" custRadScaleRad="99306" custRadScaleInc="55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1DF6AA2-2562-4506-8447-13B2AE184379}" srcId="{8DEDAD6C-FDD6-460E-BA70-4D772B883843}" destId="{A333FAA3-25DD-4651-849C-A2EF28AFA387}" srcOrd="0" destOrd="0" parTransId="{C7270A8B-515D-40F4-994B-0655533C6758}" sibTransId="{79B71821-4A0D-4332-80D4-EA85296BB36A}"/>
    <dgm:cxn modelId="{0DD9BCC8-9624-4CB8-9F7B-015F3655A5D1}" srcId="{8DEDAD6C-FDD6-460E-BA70-4D772B883843}" destId="{0F7E5C58-FC50-480E-9AE8-FC381491D166}" srcOrd="1" destOrd="0" parTransId="{8232D1B5-94C0-426D-8555-CB8245FF710A}" sibTransId="{CE99CD78-AD34-44F0-A3CF-530A3E5C59FC}"/>
    <dgm:cxn modelId="{0CA61EDE-00BD-41D8-8052-D8C43737BD48}" type="presOf" srcId="{A333FAA3-25DD-4651-849C-A2EF28AFA387}" destId="{F4E4D6D5-04DE-405F-8B5D-B34FFA5394AE}" srcOrd="0" destOrd="0" presId="urn:microsoft.com/office/officeart/2005/8/layout/radial5"/>
    <dgm:cxn modelId="{517D9B2A-2723-4072-B674-66865AE9C45F}" srcId="{129AB3AE-38C7-4AF5-8D52-3CC039D91472}" destId="{8DEDAD6C-FDD6-460E-BA70-4D772B883843}" srcOrd="0" destOrd="0" parTransId="{B8E559B5-BF63-40FC-88FA-611396E75814}" sibTransId="{03C98D9F-79F9-4638-98DE-258AC00CCD27}"/>
    <dgm:cxn modelId="{E20611B6-FF6B-448B-B3E7-CA2250AF640C}" type="presOf" srcId="{8232D1B5-94C0-426D-8555-CB8245FF710A}" destId="{5DBB59F0-AB74-4489-88C6-706CC5FAD37C}" srcOrd="0" destOrd="0" presId="urn:microsoft.com/office/officeart/2005/8/layout/radial5"/>
    <dgm:cxn modelId="{29EE9D70-153A-46EE-9C69-9808763C9A47}" type="presOf" srcId="{701948C3-FD2C-48CD-B07C-541D756CF528}" destId="{DE77CA8F-F391-4E37-AC86-FDB8CBE321D8}" srcOrd="0" destOrd="0" presId="urn:microsoft.com/office/officeart/2005/8/layout/radial5"/>
    <dgm:cxn modelId="{5CFC4A2B-0AAC-48BA-8264-2AB5E73FED91}" type="presOf" srcId="{129AB3AE-38C7-4AF5-8D52-3CC039D91472}" destId="{EE07845E-F4F9-4CC1-9C66-31332BD146E3}" srcOrd="0" destOrd="0" presId="urn:microsoft.com/office/officeart/2005/8/layout/radial5"/>
    <dgm:cxn modelId="{6DC854EF-4C97-49EA-814A-97B11FDF3A0C}" type="presOf" srcId="{C7270A8B-515D-40F4-994B-0655533C6758}" destId="{5B08F54A-5339-444A-BE61-6D2C28DFCA3B}" srcOrd="1" destOrd="0" presId="urn:microsoft.com/office/officeart/2005/8/layout/radial5"/>
    <dgm:cxn modelId="{67B4E637-5762-46AC-BD20-93F93AC969D9}" type="presOf" srcId="{E44F13D2-2630-40EB-9862-1165733B71F3}" destId="{F5D02B2A-B7EB-4CE1-BA58-9BC4CFB3FD10}" srcOrd="1" destOrd="0" presId="urn:microsoft.com/office/officeart/2005/8/layout/radial5"/>
    <dgm:cxn modelId="{C74A1C46-4242-4FED-8249-0C066318B2C1}" type="presOf" srcId="{C0B517E7-D1C3-4CC2-94D5-9E74BFFA7F94}" destId="{F2558E83-E552-44EB-A326-4072462029D3}" srcOrd="0" destOrd="0" presId="urn:microsoft.com/office/officeart/2005/8/layout/radial5"/>
    <dgm:cxn modelId="{E82E968A-2981-4771-B0A2-AE6C7AE288B7}" srcId="{8DEDAD6C-FDD6-460E-BA70-4D772B883843}" destId="{C0B517E7-D1C3-4CC2-94D5-9E74BFFA7F94}" srcOrd="3" destOrd="0" parTransId="{E421AD82-6000-4104-9F52-52F70BA70949}" sibTransId="{25D6D03F-A2A2-4983-9ED8-BCBBA941BD10}"/>
    <dgm:cxn modelId="{01DC5E49-3AAF-4293-BEE2-F98A485BEA3A}" srcId="{8DEDAD6C-FDD6-460E-BA70-4D772B883843}" destId="{701948C3-FD2C-48CD-B07C-541D756CF528}" srcOrd="2" destOrd="0" parTransId="{E44F13D2-2630-40EB-9862-1165733B71F3}" sibTransId="{ABF6A6FB-1CC2-4260-AD17-3F1BA941BF93}"/>
    <dgm:cxn modelId="{DCBD65D7-9201-41C5-BF8A-E6EA0E6E1232}" type="presOf" srcId="{8232D1B5-94C0-426D-8555-CB8245FF710A}" destId="{FB0D7AF1-B326-4BA6-902E-76CD076B0F17}" srcOrd="1" destOrd="0" presId="urn:microsoft.com/office/officeart/2005/8/layout/radial5"/>
    <dgm:cxn modelId="{A04818A0-0C47-43A3-A984-F89A0F95DE63}" type="presOf" srcId="{C7270A8B-515D-40F4-994B-0655533C6758}" destId="{80D6707C-0504-447F-BBD1-AFE0FED0A761}" srcOrd="0" destOrd="0" presId="urn:microsoft.com/office/officeart/2005/8/layout/radial5"/>
    <dgm:cxn modelId="{AD1D1A84-8A08-4CF7-B665-C445D232E884}" type="presOf" srcId="{8DEDAD6C-FDD6-460E-BA70-4D772B883843}" destId="{C8EA68B5-CBA0-4E42-8DAC-E67FEF21FE56}" srcOrd="0" destOrd="0" presId="urn:microsoft.com/office/officeart/2005/8/layout/radial5"/>
    <dgm:cxn modelId="{64578F46-1AB9-47DE-BE2D-8642141490F0}" type="presOf" srcId="{E421AD82-6000-4104-9F52-52F70BA70949}" destId="{697E9C0F-B130-4E24-86E2-AEBBFB47A290}" srcOrd="0" destOrd="0" presId="urn:microsoft.com/office/officeart/2005/8/layout/radial5"/>
    <dgm:cxn modelId="{2B7A491D-50A0-4A18-9945-5AE72F5DF5A7}" srcId="{129AB3AE-38C7-4AF5-8D52-3CC039D91472}" destId="{CBE5BE9D-58EA-401A-A16A-F6EF126707FB}" srcOrd="1" destOrd="0" parTransId="{4D1C0932-6CC8-4048-85D9-9DCA6E981884}" sibTransId="{CE597455-0583-4623-8F6F-ABC0FEA61DDC}"/>
    <dgm:cxn modelId="{0AE7D756-DD9B-4DAE-936B-C25A9979A48D}" type="presOf" srcId="{E421AD82-6000-4104-9F52-52F70BA70949}" destId="{E1A0FB1E-1DF0-49BB-93DE-93B32AF5EC0B}" srcOrd="1" destOrd="0" presId="urn:microsoft.com/office/officeart/2005/8/layout/radial5"/>
    <dgm:cxn modelId="{70880372-B1B9-4ADA-9DA9-36388DF1C680}" type="presOf" srcId="{0F7E5C58-FC50-480E-9AE8-FC381491D166}" destId="{76B8BB0C-5AF3-4035-A591-7987EB12C2D9}" srcOrd="0" destOrd="0" presId="urn:microsoft.com/office/officeart/2005/8/layout/radial5"/>
    <dgm:cxn modelId="{CFB3E91E-FF2A-4E94-8951-0CBD4C325AD6}" type="presOf" srcId="{E44F13D2-2630-40EB-9862-1165733B71F3}" destId="{05BAF989-8F1E-4AC5-9D6C-018CAE6F40F0}" srcOrd="0" destOrd="0" presId="urn:microsoft.com/office/officeart/2005/8/layout/radial5"/>
    <dgm:cxn modelId="{02854F0E-6F26-434A-8AC7-D3FAE5ADE305}" type="presParOf" srcId="{EE07845E-F4F9-4CC1-9C66-31332BD146E3}" destId="{C8EA68B5-CBA0-4E42-8DAC-E67FEF21FE56}" srcOrd="0" destOrd="0" presId="urn:microsoft.com/office/officeart/2005/8/layout/radial5"/>
    <dgm:cxn modelId="{1066D25B-1F8B-48D9-9CB2-7211C14BD189}" type="presParOf" srcId="{EE07845E-F4F9-4CC1-9C66-31332BD146E3}" destId="{80D6707C-0504-447F-BBD1-AFE0FED0A761}" srcOrd="1" destOrd="0" presId="urn:microsoft.com/office/officeart/2005/8/layout/radial5"/>
    <dgm:cxn modelId="{A23A466E-E1F4-48EB-9ECD-203C3BE83674}" type="presParOf" srcId="{80D6707C-0504-447F-BBD1-AFE0FED0A761}" destId="{5B08F54A-5339-444A-BE61-6D2C28DFCA3B}" srcOrd="0" destOrd="0" presId="urn:microsoft.com/office/officeart/2005/8/layout/radial5"/>
    <dgm:cxn modelId="{7DEED087-DE3C-46BB-9FBF-8189E0FE4F71}" type="presParOf" srcId="{EE07845E-F4F9-4CC1-9C66-31332BD146E3}" destId="{F4E4D6D5-04DE-405F-8B5D-B34FFA5394AE}" srcOrd="2" destOrd="0" presId="urn:microsoft.com/office/officeart/2005/8/layout/radial5"/>
    <dgm:cxn modelId="{E9E78779-4027-4796-8C99-992690C4878E}" type="presParOf" srcId="{EE07845E-F4F9-4CC1-9C66-31332BD146E3}" destId="{5DBB59F0-AB74-4489-88C6-706CC5FAD37C}" srcOrd="3" destOrd="0" presId="urn:microsoft.com/office/officeart/2005/8/layout/radial5"/>
    <dgm:cxn modelId="{B01DBA37-ED42-4C86-96B4-A2E7342E7D15}" type="presParOf" srcId="{5DBB59F0-AB74-4489-88C6-706CC5FAD37C}" destId="{FB0D7AF1-B326-4BA6-902E-76CD076B0F17}" srcOrd="0" destOrd="0" presId="urn:microsoft.com/office/officeart/2005/8/layout/radial5"/>
    <dgm:cxn modelId="{87BA2194-63AD-4E3F-922B-910FAA0D1768}" type="presParOf" srcId="{EE07845E-F4F9-4CC1-9C66-31332BD146E3}" destId="{76B8BB0C-5AF3-4035-A591-7987EB12C2D9}" srcOrd="4" destOrd="0" presId="urn:microsoft.com/office/officeart/2005/8/layout/radial5"/>
    <dgm:cxn modelId="{DC8456FA-EAEE-409E-A5AD-FB418D913A1E}" type="presParOf" srcId="{EE07845E-F4F9-4CC1-9C66-31332BD146E3}" destId="{05BAF989-8F1E-4AC5-9D6C-018CAE6F40F0}" srcOrd="5" destOrd="0" presId="urn:microsoft.com/office/officeart/2005/8/layout/radial5"/>
    <dgm:cxn modelId="{1B4023E5-54F8-4D05-9392-7379593204EF}" type="presParOf" srcId="{05BAF989-8F1E-4AC5-9D6C-018CAE6F40F0}" destId="{F5D02B2A-B7EB-4CE1-BA58-9BC4CFB3FD10}" srcOrd="0" destOrd="0" presId="urn:microsoft.com/office/officeart/2005/8/layout/radial5"/>
    <dgm:cxn modelId="{CCEBE7A2-17AB-4000-8980-7A6CD943D050}" type="presParOf" srcId="{EE07845E-F4F9-4CC1-9C66-31332BD146E3}" destId="{DE77CA8F-F391-4E37-AC86-FDB8CBE321D8}" srcOrd="6" destOrd="0" presId="urn:microsoft.com/office/officeart/2005/8/layout/radial5"/>
    <dgm:cxn modelId="{B9C8E68D-C5F1-442F-91E2-1C23205E44F7}" type="presParOf" srcId="{EE07845E-F4F9-4CC1-9C66-31332BD146E3}" destId="{697E9C0F-B130-4E24-86E2-AEBBFB47A290}" srcOrd="7" destOrd="0" presId="urn:microsoft.com/office/officeart/2005/8/layout/radial5"/>
    <dgm:cxn modelId="{9356D66E-C9B9-4DF4-9D0C-706DD863248B}" type="presParOf" srcId="{697E9C0F-B130-4E24-86E2-AEBBFB47A290}" destId="{E1A0FB1E-1DF0-49BB-93DE-93B32AF5EC0B}" srcOrd="0" destOrd="0" presId="urn:microsoft.com/office/officeart/2005/8/layout/radial5"/>
    <dgm:cxn modelId="{10390D25-5E0D-4336-B086-A6FD005623FB}" type="presParOf" srcId="{EE07845E-F4F9-4CC1-9C66-31332BD146E3}" destId="{F2558E83-E552-44EB-A326-4072462029D3}" srcOrd="8" destOrd="0" presId="urn:microsoft.com/office/officeart/2005/8/layout/radial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9AB3AE-38C7-4AF5-8D52-3CC039D91472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DEDAD6C-FDD6-460E-BA70-4D772B883843}">
      <dgm:prSet phldrT="[Text]" custT="1"/>
      <dgm:spPr/>
      <dgm:t>
        <a:bodyPr/>
        <a:lstStyle/>
        <a:p>
          <a:r>
            <a:rPr lang="fr-FR" sz="1400" b="1" dirty="0" smtClean="0"/>
            <a:t>Feedback </a:t>
          </a:r>
        </a:p>
        <a:p>
          <a:r>
            <a:rPr lang="fr-FR" sz="1400" b="1" dirty="0" smtClean="0"/>
            <a:t>Management</a:t>
          </a:r>
          <a:endParaRPr lang="fr-FR" sz="1400" b="1" dirty="0"/>
        </a:p>
      </dgm:t>
    </dgm:pt>
    <dgm:pt modelId="{B8E559B5-BF63-40FC-88FA-611396E75814}" type="parTrans" cxnId="{517D9B2A-2723-4072-B674-66865AE9C45F}">
      <dgm:prSet/>
      <dgm:spPr/>
      <dgm:t>
        <a:bodyPr/>
        <a:lstStyle/>
        <a:p>
          <a:endParaRPr lang="fr-FR"/>
        </a:p>
      </dgm:t>
    </dgm:pt>
    <dgm:pt modelId="{03C98D9F-79F9-4638-98DE-258AC00CCD27}" type="sibTrans" cxnId="{517D9B2A-2723-4072-B674-66865AE9C45F}">
      <dgm:prSet/>
      <dgm:spPr/>
      <dgm:t>
        <a:bodyPr/>
        <a:lstStyle/>
        <a:p>
          <a:endParaRPr lang="fr-FR"/>
        </a:p>
      </dgm:t>
    </dgm:pt>
    <dgm:pt modelId="{A333FAA3-25DD-4651-849C-A2EF28AFA387}">
      <dgm:prSet phldrT="[Text]" custT="1"/>
      <dgm:spPr/>
      <dgm:t>
        <a:bodyPr/>
        <a:lstStyle/>
        <a:p>
          <a:r>
            <a:rPr lang="fr-FR" sz="1400" b="1" dirty="0" err="1" smtClean="0"/>
            <a:t>Add</a:t>
          </a:r>
          <a:r>
            <a:rPr lang="fr-FR" sz="1400" b="1" dirty="0" smtClean="0"/>
            <a:t> a </a:t>
          </a:r>
        </a:p>
        <a:p>
          <a:r>
            <a:rPr lang="fr-FR" sz="1400" b="1" dirty="0" smtClean="0"/>
            <a:t>comment</a:t>
          </a:r>
          <a:endParaRPr lang="fr-FR" sz="1400" b="1" dirty="0"/>
        </a:p>
      </dgm:t>
    </dgm:pt>
    <dgm:pt modelId="{C7270A8B-515D-40F4-994B-0655533C6758}" type="parTrans" cxnId="{81DF6AA2-2562-4506-8447-13B2AE184379}">
      <dgm:prSet/>
      <dgm:spPr/>
      <dgm:t>
        <a:bodyPr/>
        <a:lstStyle/>
        <a:p>
          <a:endParaRPr lang="fr-FR"/>
        </a:p>
      </dgm:t>
    </dgm:pt>
    <dgm:pt modelId="{79B71821-4A0D-4332-80D4-EA85296BB36A}" type="sibTrans" cxnId="{81DF6AA2-2562-4506-8447-13B2AE184379}">
      <dgm:prSet/>
      <dgm:spPr/>
      <dgm:t>
        <a:bodyPr/>
        <a:lstStyle/>
        <a:p>
          <a:endParaRPr lang="fr-FR"/>
        </a:p>
      </dgm:t>
    </dgm:pt>
    <dgm:pt modelId="{0F7E5C58-FC50-480E-9AE8-FC381491D166}">
      <dgm:prSet phldrT="[Text]" custT="1"/>
      <dgm:spPr/>
      <dgm:t>
        <a:bodyPr/>
        <a:lstStyle/>
        <a:p>
          <a:r>
            <a:rPr lang="fr-FR" sz="1400" b="1" dirty="0" smtClean="0"/>
            <a:t>Update a</a:t>
          </a:r>
        </a:p>
        <a:p>
          <a:r>
            <a:rPr lang="fr-FR" sz="1400" b="1" dirty="0" smtClean="0"/>
            <a:t> comment</a:t>
          </a:r>
          <a:endParaRPr lang="fr-FR" sz="1400" b="1" dirty="0"/>
        </a:p>
      </dgm:t>
    </dgm:pt>
    <dgm:pt modelId="{8232D1B5-94C0-426D-8555-CB8245FF710A}" type="parTrans" cxnId="{0DD9BCC8-9624-4CB8-9F7B-015F3655A5D1}">
      <dgm:prSet/>
      <dgm:spPr/>
      <dgm:t>
        <a:bodyPr/>
        <a:lstStyle/>
        <a:p>
          <a:endParaRPr lang="fr-FR"/>
        </a:p>
      </dgm:t>
    </dgm:pt>
    <dgm:pt modelId="{CE99CD78-AD34-44F0-A3CF-530A3E5C59FC}" type="sibTrans" cxnId="{0DD9BCC8-9624-4CB8-9F7B-015F3655A5D1}">
      <dgm:prSet/>
      <dgm:spPr/>
      <dgm:t>
        <a:bodyPr/>
        <a:lstStyle/>
        <a:p>
          <a:endParaRPr lang="fr-FR"/>
        </a:p>
      </dgm:t>
    </dgm:pt>
    <dgm:pt modelId="{BF250010-AF46-4CEF-812F-D59F2C858819}">
      <dgm:prSet phldrT="[Text]" custT="1"/>
      <dgm:spPr/>
      <dgm:t>
        <a:bodyPr/>
        <a:lstStyle/>
        <a:p>
          <a:r>
            <a:rPr lang="fr-FR" sz="1400" b="1" dirty="0" err="1" smtClean="0"/>
            <a:t>Delete</a:t>
          </a:r>
          <a:r>
            <a:rPr lang="fr-FR" sz="1400" b="1" dirty="0" smtClean="0"/>
            <a:t> a </a:t>
          </a:r>
        </a:p>
        <a:p>
          <a:r>
            <a:rPr lang="fr-FR" sz="1400" b="1" dirty="0" smtClean="0"/>
            <a:t>comment</a:t>
          </a:r>
          <a:endParaRPr lang="fr-FR" sz="1400" b="1" dirty="0"/>
        </a:p>
      </dgm:t>
    </dgm:pt>
    <dgm:pt modelId="{CBDC7803-8A79-489A-A2F3-E42C9210D060}" type="parTrans" cxnId="{7805A051-D5FA-4515-B37D-F9E8F3C88C7F}">
      <dgm:prSet/>
      <dgm:spPr/>
      <dgm:t>
        <a:bodyPr/>
        <a:lstStyle/>
        <a:p>
          <a:endParaRPr lang="fr-FR"/>
        </a:p>
      </dgm:t>
    </dgm:pt>
    <dgm:pt modelId="{8F8E9494-0156-445F-965D-9D59DDAEA4A2}" type="sibTrans" cxnId="{7805A051-D5FA-4515-B37D-F9E8F3C88C7F}">
      <dgm:prSet/>
      <dgm:spPr/>
      <dgm:t>
        <a:bodyPr/>
        <a:lstStyle/>
        <a:p>
          <a:endParaRPr lang="fr-FR"/>
        </a:p>
      </dgm:t>
    </dgm:pt>
    <dgm:pt modelId="{701948C3-FD2C-48CD-B07C-541D756CF528}">
      <dgm:prSet phldrT="[Text]" custT="1"/>
      <dgm:spPr/>
      <dgm:t>
        <a:bodyPr/>
        <a:lstStyle/>
        <a:p>
          <a:r>
            <a:rPr lang="fr-FR" sz="1400" b="1" dirty="0" smtClean="0"/>
            <a:t>Report a</a:t>
          </a:r>
        </a:p>
        <a:p>
          <a:r>
            <a:rPr lang="fr-FR" sz="1400" b="1" dirty="0" smtClean="0"/>
            <a:t> comment</a:t>
          </a:r>
          <a:endParaRPr lang="fr-FR" sz="1400" b="1" dirty="0"/>
        </a:p>
      </dgm:t>
    </dgm:pt>
    <dgm:pt modelId="{E44F13D2-2630-40EB-9862-1165733B71F3}" type="parTrans" cxnId="{01DC5E49-3AAF-4293-BEE2-F98A485BEA3A}">
      <dgm:prSet/>
      <dgm:spPr/>
      <dgm:t>
        <a:bodyPr/>
        <a:lstStyle/>
        <a:p>
          <a:endParaRPr lang="fr-FR"/>
        </a:p>
      </dgm:t>
    </dgm:pt>
    <dgm:pt modelId="{ABF6A6FB-1CC2-4260-AD17-3F1BA941BF93}" type="sibTrans" cxnId="{01DC5E49-3AAF-4293-BEE2-F98A485BEA3A}">
      <dgm:prSet/>
      <dgm:spPr/>
      <dgm:t>
        <a:bodyPr/>
        <a:lstStyle/>
        <a:p>
          <a:endParaRPr lang="fr-FR"/>
        </a:p>
      </dgm:t>
    </dgm:pt>
    <dgm:pt modelId="{D7CCD342-BBFE-4B72-845A-0EB1A825A65E}">
      <dgm:prSet phldrT="[Text]" custT="1"/>
      <dgm:spPr/>
      <dgm:t>
        <a:bodyPr/>
        <a:lstStyle/>
        <a:p>
          <a:r>
            <a:rPr lang="fr-FR" sz="1400" b="1" dirty="0" err="1" smtClean="0"/>
            <a:t>Treat</a:t>
          </a:r>
          <a:r>
            <a:rPr lang="fr-FR" sz="1400" b="1" dirty="0" smtClean="0"/>
            <a:t> a </a:t>
          </a:r>
        </a:p>
        <a:p>
          <a:r>
            <a:rPr lang="fr-FR" sz="1400" b="1" dirty="0" err="1" smtClean="0"/>
            <a:t>Reported</a:t>
          </a:r>
          <a:endParaRPr lang="fr-FR" sz="1400" b="1" dirty="0" smtClean="0"/>
        </a:p>
        <a:p>
          <a:r>
            <a:rPr lang="fr-FR" sz="1400" b="1" dirty="0" smtClean="0"/>
            <a:t> comment</a:t>
          </a:r>
          <a:endParaRPr lang="fr-FR" sz="1400" b="1" dirty="0"/>
        </a:p>
      </dgm:t>
    </dgm:pt>
    <dgm:pt modelId="{C1AEBA04-6B9C-4B73-BC03-09AF9FB1B323}" type="parTrans" cxnId="{F3B4BEB7-ECAD-4015-B883-5839B8496E60}">
      <dgm:prSet/>
      <dgm:spPr/>
      <dgm:t>
        <a:bodyPr/>
        <a:lstStyle/>
        <a:p>
          <a:endParaRPr lang="fr-FR"/>
        </a:p>
      </dgm:t>
    </dgm:pt>
    <dgm:pt modelId="{9D1DC6B5-2A79-45E5-9DFB-E903F070CDF2}" type="sibTrans" cxnId="{F3B4BEB7-ECAD-4015-B883-5839B8496E60}">
      <dgm:prSet/>
      <dgm:spPr/>
      <dgm:t>
        <a:bodyPr/>
        <a:lstStyle/>
        <a:p>
          <a:endParaRPr lang="fr-FR"/>
        </a:p>
      </dgm:t>
    </dgm:pt>
    <dgm:pt modelId="{C0B517E7-D1C3-4CC2-94D5-9E74BFFA7F94}">
      <dgm:prSet phldrT="[Text]" custT="1"/>
      <dgm:spPr/>
      <dgm:t>
        <a:bodyPr/>
        <a:lstStyle/>
        <a:p>
          <a:r>
            <a:rPr lang="fr-FR" sz="1400" b="1" dirty="0" smtClean="0"/>
            <a:t>Rate </a:t>
          </a:r>
          <a:r>
            <a:rPr lang="fr-FR" sz="1400" b="1" dirty="0" err="1" smtClean="0"/>
            <a:t>past</a:t>
          </a:r>
          <a:endParaRPr lang="fr-FR" sz="1400" b="1" dirty="0" smtClean="0"/>
        </a:p>
        <a:p>
          <a:r>
            <a:rPr lang="fr-FR" sz="1400" b="1" dirty="0" smtClean="0"/>
            <a:t> actions</a:t>
          </a:r>
          <a:endParaRPr lang="fr-FR" sz="1400" b="1" dirty="0"/>
        </a:p>
      </dgm:t>
    </dgm:pt>
    <dgm:pt modelId="{E421AD82-6000-4104-9F52-52F70BA70949}" type="parTrans" cxnId="{E82E968A-2981-4771-B0A2-AE6C7AE288B7}">
      <dgm:prSet/>
      <dgm:spPr/>
      <dgm:t>
        <a:bodyPr/>
        <a:lstStyle/>
        <a:p>
          <a:endParaRPr lang="fr-FR"/>
        </a:p>
      </dgm:t>
    </dgm:pt>
    <dgm:pt modelId="{25D6D03F-A2A2-4983-9ED8-BCBBA941BD10}" type="sibTrans" cxnId="{E82E968A-2981-4771-B0A2-AE6C7AE288B7}">
      <dgm:prSet/>
      <dgm:spPr/>
      <dgm:t>
        <a:bodyPr/>
        <a:lstStyle/>
        <a:p>
          <a:endParaRPr lang="fr-FR"/>
        </a:p>
      </dgm:t>
    </dgm:pt>
    <dgm:pt modelId="{EE07845E-F4F9-4CC1-9C66-31332BD146E3}" type="pres">
      <dgm:prSet presAssocID="{129AB3AE-38C7-4AF5-8D52-3CC039D9147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8EA68B5-CBA0-4E42-8DAC-E67FEF21FE56}" type="pres">
      <dgm:prSet presAssocID="{8DEDAD6C-FDD6-460E-BA70-4D772B883843}" presName="centerShape" presStyleLbl="node0" presStyleIdx="0" presStyleCnt="1" custScaleX="119064"/>
      <dgm:spPr/>
      <dgm:t>
        <a:bodyPr/>
        <a:lstStyle/>
        <a:p>
          <a:endParaRPr lang="fr-FR"/>
        </a:p>
      </dgm:t>
    </dgm:pt>
    <dgm:pt modelId="{80D6707C-0504-447F-BBD1-AFE0FED0A761}" type="pres">
      <dgm:prSet presAssocID="{C7270A8B-515D-40F4-994B-0655533C6758}" presName="parTrans" presStyleLbl="sibTrans2D1" presStyleIdx="0" presStyleCnt="6"/>
      <dgm:spPr/>
      <dgm:t>
        <a:bodyPr/>
        <a:lstStyle/>
        <a:p>
          <a:endParaRPr lang="fr-FR"/>
        </a:p>
      </dgm:t>
    </dgm:pt>
    <dgm:pt modelId="{5B08F54A-5339-444A-BE61-6D2C28DFCA3B}" type="pres">
      <dgm:prSet presAssocID="{C7270A8B-515D-40F4-994B-0655533C6758}" presName="connectorText" presStyleLbl="sibTrans2D1" presStyleIdx="0" presStyleCnt="6"/>
      <dgm:spPr/>
      <dgm:t>
        <a:bodyPr/>
        <a:lstStyle/>
        <a:p>
          <a:endParaRPr lang="fr-FR"/>
        </a:p>
      </dgm:t>
    </dgm:pt>
    <dgm:pt modelId="{F4E4D6D5-04DE-405F-8B5D-B34FFA5394AE}" type="pres">
      <dgm:prSet presAssocID="{A333FAA3-25DD-4651-849C-A2EF28AFA38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BB59F0-AB74-4489-88C6-706CC5FAD37C}" type="pres">
      <dgm:prSet presAssocID="{8232D1B5-94C0-426D-8555-CB8245FF710A}" presName="parTrans" presStyleLbl="sibTrans2D1" presStyleIdx="1" presStyleCnt="6"/>
      <dgm:spPr/>
      <dgm:t>
        <a:bodyPr/>
        <a:lstStyle/>
        <a:p>
          <a:endParaRPr lang="fr-FR"/>
        </a:p>
      </dgm:t>
    </dgm:pt>
    <dgm:pt modelId="{FB0D7AF1-B326-4BA6-902E-76CD076B0F17}" type="pres">
      <dgm:prSet presAssocID="{8232D1B5-94C0-426D-8555-CB8245FF710A}" presName="connectorText" presStyleLbl="sibTrans2D1" presStyleIdx="1" presStyleCnt="6"/>
      <dgm:spPr/>
      <dgm:t>
        <a:bodyPr/>
        <a:lstStyle/>
        <a:p>
          <a:endParaRPr lang="fr-FR"/>
        </a:p>
      </dgm:t>
    </dgm:pt>
    <dgm:pt modelId="{76B8BB0C-5AF3-4035-A591-7987EB12C2D9}" type="pres">
      <dgm:prSet presAssocID="{0F7E5C58-FC50-480E-9AE8-FC381491D16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E9C695-12FA-4235-99D5-DB519E0BB1A0}" type="pres">
      <dgm:prSet presAssocID="{CBDC7803-8A79-489A-A2F3-E42C9210D060}" presName="parTrans" presStyleLbl="sibTrans2D1" presStyleIdx="2" presStyleCnt="6"/>
      <dgm:spPr/>
      <dgm:t>
        <a:bodyPr/>
        <a:lstStyle/>
        <a:p>
          <a:endParaRPr lang="fr-FR"/>
        </a:p>
      </dgm:t>
    </dgm:pt>
    <dgm:pt modelId="{2E50E0FA-0F75-411C-90B1-26CF5669DBE1}" type="pres">
      <dgm:prSet presAssocID="{CBDC7803-8A79-489A-A2F3-E42C9210D060}" presName="connectorText" presStyleLbl="sibTrans2D1" presStyleIdx="2" presStyleCnt="6"/>
      <dgm:spPr/>
      <dgm:t>
        <a:bodyPr/>
        <a:lstStyle/>
        <a:p>
          <a:endParaRPr lang="fr-FR"/>
        </a:p>
      </dgm:t>
    </dgm:pt>
    <dgm:pt modelId="{9A69C359-7E7D-4AE5-8434-E706D6162446}" type="pres">
      <dgm:prSet presAssocID="{BF250010-AF46-4CEF-812F-D59F2C85881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BAF989-8F1E-4AC5-9D6C-018CAE6F40F0}" type="pres">
      <dgm:prSet presAssocID="{E44F13D2-2630-40EB-9862-1165733B71F3}" presName="parTrans" presStyleLbl="sibTrans2D1" presStyleIdx="3" presStyleCnt="6"/>
      <dgm:spPr/>
      <dgm:t>
        <a:bodyPr/>
        <a:lstStyle/>
        <a:p>
          <a:endParaRPr lang="fr-FR"/>
        </a:p>
      </dgm:t>
    </dgm:pt>
    <dgm:pt modelId="{F5D02B2A-B7EB-4CE1-BA58-9BC4CFB3FD10}" type="pres">
      <dgm:prSet presAssocID="{E44F13D2-2630-40EB-9862-1165733B71F3}" presName="connectorText" presStyleLbl="sibTrans2D1" presStyleIdx="3" presStyleCnt="6"/>
      <dgm:spPr/>
      <dgm:t>
        <a:bodyPr/>
        <a:lstStyle/>
        <a:p>
          <a:endParaRPr lang="fr-FR"/>
        </a:p>
      </dgm:t>
    </dgm:pt>
    <dgm:pt modelId="{DE77CA8F-F391-4E37-AC86-FDB8CBE321D8}" type="pres">
      <dgm:prSet presAssocID="{701948C3-FD2C-48CD-B07C-541D756CF52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DAE6FE-EB47-4FF1-9ACF-39DE22C38370}" type="pres">
      <dgm:prSet presAssocID="{C1AEBA04-6B9C-4B73-BC03-09AF9FB1B323}" presName="parTrans" presStyleLbl="sibTrans2D1" presStyleIdx="4" presStyleCnt="6"/>
      <dgm:spPr/>
      <dgm:t>
        <a:bodyPr/>
        <a:lstStyle/>
        <a:p>
          <a:endParaRPr lang="fr-FR"/>
        </a:p>
      </dgm:t>
    </dgm:pt>
    <dgm:pt modelId="{76368BAD-6F08-45B9-A909-53DF7723DA7B}" type="pres">
      <dgm:prSet presAssocID="{C1AEBA04-6B9C-4B73-BC03-09AF9FB1B323}" presName="connectorText" presStyleLbl="sibTrans2D1" presStyleIdx="4" presStyleCnt="6"/>
      <dgm:spPr/>
      <dgm:t>
        <a:bodyPr/>
        <a:lstStyle/>
        <a:p>
          <a:endParaRPr lang="fr-FR"/>
        </a:p>
      </dgm:t>
    </dgm:pt>
    <dgm:pt modelId="{21CB6B33-D9DC-425D-924D-8C800AEAC9AF}" type="pres">
      <dgm:prSet presAssocID="{D7CCD342-BBFE-4B72-845A-0EB1A825A65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7E9C0F-B130-4E24-86E2-AEBBFB47A290}" type="pres">
      <dgm:prSet presAssocID="{E421AD82-6000-4104-9F52-52F70BA70949}" presName="parTrans" presStyleLbl="sibTrans2D1" presStyleIdx="5" presStyleCnt="6"/>
      <dgm:spPr/>
      <dgm:t>
        <a:bodyPr/>
        <a:lstStyle/>
        <a:p>
          <a:endParaRPr lang="fr-FR"/>
        </a:p>
      </dgm:t>
    </dgm:pt>
    <dgm:pt modelId="{E1A0FB1E-1DF0-49BB-93DE-93B32AF5EC0B}" type="pres">
      <dgm:prSet presAssocID="{E421AD82-6000-4104-9F52-52F70BA70949}" presName="connectorText" presStyleLbl="sibTrans2D1" presStyleIdx="5" presStyleCnt="6"/>
      <dgm:spPr/>
      <dgm:t>
        <a:bodyPr/>
        <a:lstStyle/>
        <a:p>
          <a:endParaRPr lang="fr-FR"/>
        </a:p>
      </dgm:t>
    </dgm:pt>
    <dgm:pt modelId="{F2558E83-E552-44EB-A326-4072462029D3}" type="pres">
      <dgm:prSet presAssocID="{C0B517E7-D1C3-4CC2-94D5-9E74BFFA7F9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3B4BEB7-ECAD-4015-B883-5839B8496E60}" srcId="{8DEDAD6C-FDD6-460E-BA70-4D772B883843}" destId="{D7CCD342-BBFE-4B72-845A-0EB1A825A65E}" srcOrd="4" destOrd="0" parTransId="{C1AEBA04-6B9C-4B73-BC03-09AF9FB1B323}" sibTransId="{9D1DC6B5-2A79-45E5-9DFB-E903F070CDF2}"/>
    <dgm:cxn modelId="{0DD9BCC8-9624-4CB8-9F7B-015F3655A5D1}" srcId="{8DEDAD6C-FDD6-460E-BA70-4D772B883843}" destId="{0F7E5C58-FC50-480E-9AE8-FC381491D166}" srcOrd="1" destOrd="0" parTransId="{8232D1B5-94C0-426D-8555-CB8245FF710A}" sibTransId="{CE99CD78-AD34-44F0-A3CF-530A3E5C59FC}"/>
    <dgm:cxn modelId="{58F1D1B6-31B3-48DB-9077-9368E23C4399}" type="presOf" srcId="{8232D1B5-94C0-426D-8555-CB8245FF710A}" destId="{FB0D7AF1-B326-4BA6-902E-76CD076B0F17}" srcOrd="1" destOrd="0" presId="urn:microsoft.com/office/officeart/2005/8/layout/radial5"/>
    <dgm:cxn modelId="{81DF6AA2-2562-4506-8447-13B2AE184379}" srcId="{8DEDAD6C-FDD6-460E-BA70-4D772B883843}" destId="{A333FAA3-25DD-4651-849C-A2EF28AFA387}" srcOrd="0" destOrd="0" parTransId="{C7270A8B-515D-40F4-994B-0655533C6758}" sibTransId="{79B71821-4A0D-4332-80D4-EA85296BB36A}"/>
    <dgm:cxn modelId="{3163882A-0D43-4471-82B7-E346E37D6414}" type="presOf" srcId="{E421AD82-6000-4104-9F52-52F70BA70949}" destId="{697E9C0F-B130-4E24-86E2-AEBBFB47A290}" srcOrd="0" destOrd="0" presId="urn:microsoft.com/office/officeart/2005/8/layout/radial5"/>
    <dgm:cxn modelId="{E97B691C-8078-4E45-871A-B57B03380933}" type="presOf" srcId="{E44F13D2-2630-40EB-9862-1165733B71F3}" destId="{05BAF989-8F1E-4AC5-9D6C-018CAE6F40F0}" srcOrd="0" destOrd="0" presId="urn:microsoft.com/office/officeart/2005/8/layout/radial5"/>
    <dgm:cxn modelId="{53914F7D-CE11-4417-A144-0036C7F7ADB7}" type="presOf" srcId="{129AB3AE-38C7-4AF5-8D52-3CC039D91472}" destId="{EE07845E-F4F9-4CC1-9C66-31332BD146E3}" srcOrd="0" destOrd="0" presId="urn:microsoft.com/office/officeart/2005/8/layout/radial5"/>
    <dgm:cxn modelId="{01DC5E49-3AAF-4293-BEE2-F98A485BEA3A}" srcId="{8DEDAD6C-FDD6-460E-BA70-4D772B883843}" destId="{701948C3-FD2C-48CD-B07C-541D756CF528}" srcOrd="3" destOrd="0" parTransId="{E44F13D2-2630-40EB-9862-1165733B71F3}" sibTransId="{ABF6A6FB-1CC2-4260-AD17-3F1BA941BF93}"/>
    <dgm:cxn modelId="{694325F8-06C9-473C-82FF-5CAB42753238}" type="presOf" srcId="{C1AEBA04-6B9C-4B73-BC03-09AF9FB1B323}" destId="{76368BAD-6F08-45B9-A909-53DF7723DA7B}" srcOrd="1" destOrd="0" presId="urn:microsoft.com/office/officeart/2005/8/layout/radial5"/>
    <dgm:cxn modelId="{A79BBC26-3D32-4514-A054-F75D5C318C9B}" type="presOf" srcId="{C1AEBA04-6B9C-4B73-BC03-09AF9FB1B323}" destId="{07DAE6FE-EB47-4FF1-9ACF-39DE22C38370}" srcOrd="0" destOrd="0" presId="urn:microsoft.com/office/officeart/2005/8/layout/radial5"/>
    <dgm:cxn modelId="{012B84CB-1528-4474-B965-4048234769AF}" type="presOf" srcId="{8232D1B5-94C0-426D-8555-CB8245FF710A}" destId="{5DBB59F0-AB74-4489-88C6-706CC5FAD37C}" srcOrd="0" destOrd="0" presId="urn:microsoft.com/office/officeart/2005/8/layout/radial5"/>
    <dgm:cxn modelId="{E3665250-FC61-4FE8-8E4F-3DE2F0721982}" type="presOf" srcId="{8DEDAD6C-FDD6-460E-BA70-4D772B883843}" destId="{C8EA68B5-CBA0-4E42-8DAC-E67FEF21FE56}" srcOrd="0" destOrd="0" presId="urn:microsoft.com/office/officeart/2005/8/layout/radial5"/>
    <dgm:cxn modelId="{8DFEB8C6-A66E-4E99-B98B-BE2D41AFF8ED}" type="presOf" srcId="{A333FAA3-25DD-4651-849C-A2EF28AFA387}" destId="{F4E4D6D5-04DE-405F-8B5D-B34FFA5394AE}" srcOrd="0" destOrd="0" presId="urn:microsoft.com/office/officeart/2005/8/layout/radial5"/>
    <dgm:cxn modelId="{491BCD5C-FB42-4F4E-B1F3-B17F201939E7}" type="presOf" srcId="{CBDC7803-8A79-489A-A2F3-E42C9210D060}" destId="{FFE9C695-12FA-4235-99D5-DB519E0BB1A0}" srcOrd="0" destOrd="0" presId="urn:microsoft.com/office/officeart/2005/8/layout/radial5"/>
    <dgm:cxn modelId="{3A249291-D2A2-4DD7-ADFE-6505879FA093}" type="presOf" srcId="{C0B517E7-D1C3-4CC2-94D5-9E74BFFA7F94}" destId="{F2558E83-E552-44EB-A326-4072462029D3}" srcOrd="0" destOrd="0" presId="urn:microsoft.com/office/officeart/2005/8/layout/radial5"/>
    <dgm:cxn modelId="{3B06A480-6E19-489A-A45E-6DB298BDB39C}" type="presOf" srcId="{E421AD82-6000-4104-9F52-52F70BA70949}" destId="{E1A0FB1E-1DF0-49BB-93DE-93B32AF5EC0B}" srcOrd="1" destOrd="0" presId="urn:microsoft.com/office/officeart/2005/8/layout/radial5"/>
    <dgm:cxn modelId="{1F5D31AE-207C-4C16-9012-8142DC561054}" type="presOf" srcId="{D7CCD342-BBFE-4B72-845A-0EB1A825A65E}" destId="{21CB6B33-D9DC-425D-924D-8C800AEAC9AF}" srcOrd="0" destOrd="0" presId="urn:microsoft.com/office/officeart/2005/8/layout/radial5"/>
    <dgm:cxn modelId="{5C364AA2-172E-40C5-A803-D72AD4D72701}" type="presOf" srcId="{0F7E5C58-FC50-480E-9AE8-FC381491D166}" destId="{76B8BB0C-5AF3-4035-A591-7987EB12C2D9}" srcOrd="0" destOrd="0" presId="urn:microsoft.com/office/officeart/2005/8/layout/radial5"/>
    <dgm:cxn modelId="{7CE7D6C3-040C-4D3F-8850-D9EA627888AD}" type="presOf" srcId="{E44F13D2-2630-40EB-9862-1165733B71F3}" destId="{F5D02B2A-B7EB-4CE1-BA58-9BC4CFB3FD10}" srcOrd="1" destOrd="0" presId="urn:microsoft.com/office/officeart/2005/8/layout/radial5"/>
    <dgm:cxn modelId="{37F06772-CD42-4EAF-9287-E8F71FC9033E}" type="presOf" srcId="{CBDC7803-8A79-489A-A2F3-E42C9210D060}" destId="{2E50E0FA-0F75-411C-90B1-26CF5669DBE1}" srcOrd="1" destOrd="0" presId="urn:microsoft.com/office/officeart/2005/8/layout/radial5"/>
    <dgm:cxn modelId="{E82E968A-2981-4771-B0A2-AE6C7AE288B7}" srcId="{8DEDAD6C-FDD6-460E-BA70-4D772B883843}" destId="{C0B517E7-D1C3-4CC2-94D5-9E74BFFA7F94}" srcOrd="5" destOrd="0" parTransId="{E421AD82-6000-4104-9F52-52F70BA70949}" sibTransId="{25D6D03F-A2A2-4983-9ED8-BCBBA941BD10}"/>
    <dgm:cxn modelId="{7805A051-D5FA-4515-B37D-F9E8F3C88C7F}" srcId="{8DEDAD6C-FDD6-460E-BA70-4D772B883843}" destId="{BF250010-AF46-4CEF-812F-D59F2C858819}" srcOrd="2" destOrd="0" parTransId="{CBDC7803-8A79-489A-A2F3-E42C9210D060}" sibTransId="{8F8E9494-0156-445F-965D-9D59DDAEA4A2}"/>
    <dgm:cxn modelId="{517D9B2A-2723-4072-B674-66865AE9C45F}" srcId="{129AB3AE-38C7-4AF5-8D52-3CC039D91472}" destId="{8DEDAD6C-FDD6-460E-BA70-4D772B883843}" srcOrd="0" destOrd="0" parTransId="{B8E559B5-BF63-40FC-88FA-611396E75814}" sibTransId="{03C98D9F-79F9-4638-98DE-258AC00CCD27}"/>
    <dgm:cxn modelId="{16066B30-8F1C-4159-BE90-FD3AE97B4D71}" type="presOf" srcId="{C7270A8B-515D-40F4-994B-0655533C6758}" destId="{5B08F54A-5339-444A-BE61-6D2C28DFCA3B}" srcOrd="1" destOrd="0" presId="urn:microsoft.com/office/officeart/2005/8/layout/radial5"/>
    <dgm:cxn modelId="{8D31F273-DC9C-4038-8C66-0D666F3DE116}" type="presOf" srcId="{701948C3-FD2C-48CD-B07C-541D756CF528}" destId="{DE77CA8F-F391-4E37-AC86-FDB8CBE321D8}" srcOrd="0" destOrd="0" presId="urn:microsoft.com/office/officeart/2005/8/layout/radial5"/>
    <dgm:cxn modelId="{5EF0E1A3-17CA-4631-A2B6-1BE4EE5E15CC}" type="presOf" srcId="{BF250010-AF46-4CEF-812F-D59F2C858819}" destId="{9A69C359-7E7D-4AE5-8434-E706D6162446}" srcOrd="0" destOrd="0" presId="urn:microsoft.com/office/officeart/2005/8/layout/radial5"/>
    <dgm:cxn modelId="{5B82B287-2A9C-4EEA-BC6B-298D8CECEC62}" type="presOf" srcId="{C7270A8B-515D-40F4-994B-0655533C6758}" destId="{80D6707C-0504-447F-BBD1-AFE0FED0A761}" srcOrd="0" destOrd="0" presId="urn:microsoft.com/office/officeart/2005/8/layout/radial5"/>
    <dgm:cxn modelId="{F16AE35B-6B4C-4093-B1BF-60231FF73377}" type="presParOf" srcId="{EE07845E-F4F9-4CC1-9C66-31332BD146E3}" destId="{C8EA68B5-CBA0-4E42-8DAC-E67FEF21FE56}" srcOrd="0" destOrd="0" presId="urn:microsoft.com/office/officeart/2005/8/layout/radial5"/>
    <dgm:cxn modelId="{054B37A2-70BD-4EBD-BC2C-834B67715F79}" type="presParOf" srcId="{EE07845E-F4F9-4CC1-9C66-31332BD146E3}" destId="{80D6707C-0504-447F-BBD1-AFE0FED0A761}" srcOrd="1" destOrd="0" presId="urn:microsoft.com/office/officeart/2005/8/layout/radial5"/>
    <dgm:cxn modelId="{7FE11036-4544-42AC-B7BC-53998107AD8F}" type="presParOf" srcId="{80D6707C-0504-447F-BBD1-AFE0FED0A761}" destId="{5B08F54A-5339-444A-BE61-6D2C28DFCA3B}" srcOrd="0" destOrd="0" presId="urn:microsoft.com/office/officeart/2005/8/layout/radial5"/>
    <dgm:cxn modelId="{A2C65F2B-99B9-47BF-BA77-E1536C805F86}" type="presParOf" srcId="{EE07845E-F4F9-4CC1-9C66-31332BD146E3}" destId="{F4E4D6D5-04DE-405F-8B5D-B34FFA5394AE}" srcOrd="2" destOrd="0" presId="urn:microsoft.com/office/officeart/2005/8/layout/radial5"/>
    <dgm:cxn modelId="{22495F13-D091-4B90-9E98-F42BE7CB64F5}" type="presParOf" srcId="{EE07845E-F4F9-4CC1-9C66-31332BD146E3}" destId="{5DBB59F0-AB74-4489-88C6-706CC5FAD37C}" srcOrd="3" destOrd="0" presId="urn:microsoft.com/office/officeart/2005/8/layout/radial5"/>
    <dgm:cxn modelId="{94D5E03A-D92D-4606-AF62-0E8B3A82C69D}" type="presParOf" srcId="{5DBB59F0-AB74-4489-88C6-706CC5FAD37C}" destId="{FB0D7AF1-B326-4BA6-902E-76CD076B0F17}" srcOrd="0" destOrd="0" presId="urn:microsoft.com/office/officeart/2005/8/layout/radial5"/>
    <dgm:cxn modelId="{D3E81A8B-ED14-4076-B1F1-E90555350EEA}" type="presParOf" srcId="{EE07845E-F4F9-4CC1-9C66-31332BD146E3}" destId="{76B8BB0C-5AF3-4035-A591-7987EB12C2D9}" srcOrd="4" destOrd="0" presId="urn:microsoft.com/office/officeart/2005/8/layout/radial5"/>
    <dgm:cxn modelId="{8F9B6A26-5C23-4026-BA31-1395DB67B5DC}" type="presParOf" srcId="{EE07845E-F4F9-4CC1-9C66-31332BD146E3}" destId="{FFE9C695-12FA-4235-99D5-DB519E0BB1A0}" srcOrd="5" destOrd="0" presId="urn:microsoft.com/office/officeart/2005/8/layout/radial5"/>
    <dgm:cxn modelId="{32021030-8254-4C29-97C7-A6414EF06978}" type="presParOf" srcId="{FFE9C695-12FA-4235-99D5-DB519E0BB1A0}" destId="{2E50E0FA-0F75-411C-90B1-26CF5669DBE1}" srcOrd="0" destOrd="0" presId="urn:microsoft.com/office/officeart/2005/8/layout/radial5"/>
    <dgm:cxn modelId="{3F508C50-C16D-4064-85CA-216F309843BA}" type="presParOf" srcId="{EE07845E-F4F9-4CC1-9C66-31332BD146E3}" destId="{9A69C359-7E7D-4AE5-8434-E706D6162446}" srcOrd="6" destOrd="0" presId="urn:microsoft.com/office/officeart/2005/8/layout/radial5"/>
    <dgm:cxn modelId="{5885DC1D-5DD6-47C7-A052-E5C47DB824FB}" type="presParOf" srcId="{EE07845E-F4F9-4CC1-9C66-31332BD146E3}" destId="{05BAF989-8F1E-4AC5-9D6C-018CAE6F40F0}" srcOrd="7" destOrd="0" presId="urn:microsoft.com/office/officeart/2005/8/layout/radial5"/>
    <dgm:cxn modelId="{4AE04F81-3358-4B44-903F-60F1DCE4E130}" type="presParOf" srcId="{05BAF989-8F1E-4AC5-9D6C-018CAE6F40F0}" destId="{F5D02B2A-B7EB-4CE1-BA58-9BC4CFB3FD10}" srcOrd="0" destOrd="0" presId="urn:microsoft.com/office/officeart/2005/8/layout/radial5"/>
    <dgm:cxn modelId="{0B471AF5-39F3-4102-B080-D2E3D88038F3}" type="presParOf" srcId="{EE07845E-F4F9-4CC1-9C66-31332BD146E3}" destId="{DE77CA8F-F391-4E37-AC86-FDB8CBE321D8}" srcOrd="8" destOrd="0" presId="urn:microsoft.com/office/officeart/2005/8/layout/radial5"/>
    <dgm:cxn modelId="{3A792AF6-100F-4A3A-849B-92E677387D22}" type="presParOf" srcId="{EE07845E-F4F9-4CC1-9C66-31332BD146E3}" destId="{07DAE6FE-EB47-4FF1-9ACF-39DE22C38370}" srcOrd="9" destOrd="0" presId="urn:microsoft.com/office/officeart/2005/8/layout/radial5"/>
    <dgm:cxn modelId="{88493809-A4D0-4C32-9B1B-864BCE45C22E}" type="presParOf" srcId="{07DAE6FE-EB47-4FF1-9ACF-39DE22C38370}" destId="{76368BAD-6F08-45B9-A909-53DF7723DA7B}" srcOrd="0" destOrd="0" presId="urn:microsoft.com/office/officeart/2005/8/layout/radial5"/>
    <dgm:cxn modelId="{30995CD9-3E08-4E31-8374-E6384413C4BD}" type="presParOf" srcId="{EE07845E-F4F9-4CC1-9C66-31332BD146E3}" destId="{21CB6B33-D9DC-425D-924D-8C800AEAC9AF}" srcOrd="10" destOrd="0" presId="urn:microsoft.com/office/officeart/2005/8/layout/radial5"/>
    <dgm:cxn modelId="{15445FC5-C183-4D1E-87EB-9BEA3BA4C133}" type="presParOf" srcId="{EE07845E-F4F9-4CC1-9C66-31332BD146E3}" destId="{697E9C0F-B130-4E24-86E2-AEBBFB47A290}" srcOrd="11" destOrd="0" presId="urn:microsoft.com/office/officeart/2005/8/layout/radial5"/>
    <dgm:cxn modelId="{5B9FB9B9-F164-4990-B273-175B2ADA33D8}" type="presParOf" srcId="{697E9C0F-B130-4E24-86E2-AEBBFB47A290}" destId="{E1A0FB1E-1DF0-49BB-93DE-93B32AF5EC0B}" srcOrd="0" destOrd="0" presId="urn:microsoft.com/office/officeart/2005/8/layout/radial5"/>
    <dgm:cxn modelId="{511F1F5A-BF40-4786-9C9E-B92B30B855A1}" type="presParOf" srcId="{EE07845E-F4F9-4CC1-9C66-31332BD146E3}" destId="{F2558E83-E552-44EB-A326-4072462029D3}" srcOrd="12" destOrd="0" presId="urn:microsoft.com/office/officeart/2005/8/layout/radial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9AB3AE-38C7-4AF5-8D52-3CC039D91472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DEDAD6C-FDD6-460E-BA70-4D772B883843}">
      <dgm:prSet phldrT="[Text]"/>
      <dgm:spPr/>
      <dgm:t>
        <a:bodyPr/>
        <a:lstStyle/>
        <a:p>
          <a:r>
            <a:rPr lang="fr-FR" b="1" dirty="0" smtClean="0"/>
            <a:t>Topic Management</a:t>
          </a:r>
          <a:endParaRPr lang="fr-FR" b="1" dirty="0"/>
        </a:p>
      </dgm:t>
    </dgm:pt>
    <dgm:pt modelId="{B8E559B5-BF63-40FC-88FA-611396E75814}" type="parTrans" cxnId="{517D9B2A-2723-4072-B674-66865AE9C45F}">
      <dgm:prSet/>
      <dgm:spPr/>
      <dgm:t>
        <a:bodyPr/>
        <a:lstStyle/>
        <a:p>
          <a:endParaRPr lang="fr-FR"/>
        </a:p>
      </dgm:t>
    </dgm:pt>
    <dgm:pt modelId="{03C98D9F-79F9-4638-98DE-258AC00CCD27}" type="sibTrans" cxnId="{517D9B2A-2723-4072-B674-66865AE9C45F}">
      <dgm:prSet/>
      <dgm:spPr/>
      <dgm:t>
        <a:bodyPr/>
        <a:lstStyle/>
        <a:p>
          <a:endParaRPr lang="fr-FR"/>
        </a:p>
      </dgm:t>
    </dgm:pt>
    <dgm:pt modelId="{A333FAA3-25DD-4651-849C-A2EF28AFA387}">
      <dgm:prSet phldrT="[Text]"/>
      <dgm:spPr/>
      <dgm:t>
        <a:bodyPr/>
        <a:lstStyle/>
        <a:p>
          <a:r>
            <a:rPr lang="fr-FR" b="1" dirty="0" err="1" smtClean="0"/>
            <a:t>Add</a:t>
          </a:r>
          <a:r>
            <a:rPr lang="fr-FR" b="1" dirty="0" smtClean="0"/>
            <a:t> a topic</a:t>
          </a:r>
          <a:endParaRPr lang="fr-FR" b="1" dirty="0"/>
        </a:p>
      </dgm:t>
    </dgm:pt>
    <dgm:pt modelId="{C7270A8B-515D-40F4-994B-0655533C6758}" type="parTrans" cxnId="{81DF6AA2-2562-4506-8447-13B2AE184379}">
      <dgm:prSet/>
      <dgm:spPr/>
      <dgm:t>
        <a:bodyPr/>
        <a:lstStyle/>
        <a:p>
          <a:endParaRPr lang="fr-FR"/>
        </a:p>
      </dgm:t>
    </dgm:pt>
    <dgm:pt modelId="{79B71821-4A0D-4332-80D4-EA85296BB36A}" type="sibTrans" cxnId="{81DF6AA2-2562-4506-8447-13B2AE184379}">
      <dgm:prSet/>
      <dgm:spPr/>
      <dgm:t>
        <a:bodyPr/>
        <a:lstStyle/>
        <a:p>
          <a:endParaRPr lang="fr-FR"/>
        </a:p>
      </dgm:t>
    </dgm:pt>
    <dgm:pt modelId="{0F7E5C58-FC50-480E-9AE8-FC381491D166}">
      <dgm:prSet phldrT="[Text]"/>
      <dgm:spPr/>
      <dgm:t>
        <a:bodyPr/>
        <a:lstStyle/>
        <a:p>
          <a:r>
            <a:rPr lang="fr-FR" b="1" dirty="0" smtClean="0"/>
            <a:t>Update a topic</a:t>
          </a:r>
          <a:endParaRPr lang="fr-FR" b="1" dirty="0"/>
        </a:p>
      </dgm:t>
    </dgm:pt>
    <dgm:pt modelId="{8232D1B5-94C0-426D-8555-CB8245FF710A}" type="parTrans" cxnId="{0DD9BCC8-9624-4CB8-9F7B-015F3655A5D1}">
      <dgm:prSet/>
      <dgm:spPr/>
      <dgm:t>
        <a:bodyPr/>
        <a:lstStyle/>
        <a:p>
          <a:endParaRPr lang="fr-FR"/>
        </a:p>
      </dgm:t>
    </dgm:pt>
    <dgm:pt modelId="{CE99CD78-AD34-44F0-A3CF-530A3E5C59FC}" type="sibTrans" cxnId="{0DD9BCC8-9624-4CB8-9F7B-015F3655A5D1}">
      <dgm:prSet/>
      <dgm:spPr/>
      <dgm:t>
        <a:bodyPr/>
        <a:lstStyle/>
        <a:p>
          <a:endParaRPr lang="fr-FR"/>
        </a:p>
      </dgm:t>
    </dgm:pt>
    <dgm:pt modelId="{BF250010-AF46-4CEF-812F-D59F2C858819}">
      <dgm:prSet phldrT="[Text]"/>
      <dgm:spPr/>
      <dgm:t>
        <a:bodyPr/>
        <a:lstStyle/>
        <a:p>
          <a:r>
            <a:rPr lang="fr-FR" b="1" dirty="0" err="1" smtClean="0"/>
            <a:t>Delete</a:t>
          </a:r>
          <a:r>
            <a:rPr lang="fr-FR" b="1" dirty="0" smtClean="0"/>
            <a:t> a topic</a:t>
          </a:r>
          <a:endParaRPr lang="fr-FR" b="1" dirty="0"/>
        </a:p>
      </dgm:t>
    </dgm:pt>
    <dgm:pt modelId="{CBDC7803-8A79-489A-A2F3-E42C9210D060}" type="parTrans" cxnId="{7805A051-D5FA-4515-B37D-F9E8F3C88C7F}">
      <dgm:prSet/>
      <dgm:spPr/>
      <dgm:t>
        <a:bodyPr/>
        <a:lstStyle/>
        <a:p>
          <a:endParaRPr lang="fr-FR"/>
        </a:p>
      </dgm:t>
    </dgm:pt>
    <dgm:pt modelId="{8F8E9494-0156-445F-965D-9D59DDAEA4A2}" type="sibTrans" cxnId="{7805A051-D5FA-4515-B37D-F9E8F3C88C7F}">
      <dgm:prSet/>
      <dgm:spPr/>
      <dgm:t>
        <a:bodyPr/>
        <a:lstStyle/>
        <a:p>
          <a:endParaRPr lang="fr-FR"/>
        </a:p>
      </dgm:t>
    </dgm:pt>
    <dgm:pt modelId="{701948C3-FD2C-48CD-B07C-541D756CF528}">
      <dgm:prSet phldrT="[Text]"/>
      <dgm:spPr/>
      <dgm:t>
        <a:bodyPr/>
        <a:lstStyle/>
        <a:p>
          <a:r>
            <a:rPr lang="fr-FR" b="1" dirty="0" err="1" smtClean="0"/>
            <a:t>View</a:t>
          </a:r>
          <a:r>
            <a:rPr lang="fr-FR" b="1" dirty="0" smtClean="0"/>
            <a:t> discussions</a:t>
          </a:r>
          <a:endParaRPr lang="fr-FR" b="1" dirty="0"/>
        </a:p>
      </dgm:t>
    </dgm:pt>
    <dgm:pt modelId="{E44F13D2-2630-40EB-9862-1165733B71F3}" type="parTrans" cxnId="{01DC5E49-3AAF-4293-BEE2-F98A485BEA3A}">
      <dgm:prSet/>
      <dgm:spPr/>
      <dgm:t>
        <a:bodyPr/>
        <a:lstStyle/>
        <a:p>
          <a:endParaRPr lang="fr-FR"/>
        </a:p>
      </dgm:t>
    </dgm:pt>
    <dgm:pt modelId="{ABF6A6FB-1CC2-4260-AD17-3F1BA941BF93}" type="sibTrans" cxnId="{01DC5E49-3AAF-4293-BEE2-F98A485BEA3A}">
      <dgm:prSet/>
      <dgm:spPr/>
      <dgm:t>
        <a:bodyPr/>
        <a:lstStyle/>
        <a:p>
          <a:endParaRPr lang="fr-FR"/>
        </a:p>
      </dgm:t>
    </dgm:pt>
    <dgm:pt modelId="{C0B517E7-D1C3-4CC2-94D5-9E74BFFA7F94}">
      <dgm:prSet phldrT="[Text]"/>
      <dgm:spPr/>
      <dgm:t>
        <a:bodyPr/>
        <a:lstStyle/>
        <a:p>
          <a:r>
            <a:rPr lang="en-US" b="1" dirty="0" smtClean="0"/>
            <a:t>View reported topics</a:t>
          </a:r>
          <a:endParaRPr lang="fr-FR" b="1" dirty="0"/>
        </a:p>
      </dgm:t>
    </dgm:pt>
    <dgm:pt modelId="{E421AD82-6000-4104-9F52-52F70BA70949}" type="parTrans" cxnId="{E82E968A-2981-4771-B0A2-AE6C7AE288B7}">
      <dgm:prSet/>
      <dgm:spPr/>
      <dgm:t>
        <a:bodyPr/>
        <a:lstStyle/>
        <a:p>
          <a:endParaRPr lang="fr-FR"/>
        </a:p>
      </dgm:t>
    </dgm:pt>
    <dgm:pt modelId="{25D6D03F-A2A2-4983-9ED8-BCBBA941BD10}" type="sibTrans" cxnId="{E82E968A-2981-4771-B0A2-AE6C7AE288B7}">
      <dgm:prSet/>
      <dgm:spPr/>
      <dgm:t>
        <a:bodyPr/>
        <a:lstStyle/>
        <a:p>
          <a:endParaRPr lang="fr-FR"/>
        </a:p>
      </dgm:t>
    </dgm:pt>
    <dgm:pt modelId="{CBE5BE9D-58EA-401A-A16A-F6EF126707FB}">
      <dgm:prSet phldrT="[Text]"/>
      <dgm:spPr/>
      <dgm:t>
        <a:bodyPr/>
        <a:lstStyle/>
        <a:p>
          <a:endParaRPr lang="fr-FR" b="1" dirty="0"/>
        </a:p>
      </dgm:t>
    </dgm:pt>
    <dgm:pt modelId="{4D1C0932-6CC8-4048-85D9-9DCA6E981884}" type="parTrans" cxnId="{2B7A491D-50A0-4A18-9945-5AE72F5DF5A7}">
      <dgm:prSet/>
      <dgm:spPr/>
      <dgm:t>
        <a:bodyPr/>
        <a:lstStyle/>
        <a:p>
          <a:endParaRPr lang="fr-FR"/>
        </a:p>
      </dgm:t>
    </dgm:pt>
    <dgm:pt modelId="{CE597455-0583-4623-8F6F-ABC0FEA61DDC}" type="sibTrans" cxnId="{2B7A491D-50A0-4A18-9945-5AE72F5DF5A7}">
      <dgm:prSet/>
      <dgm:spPr/>
      <dgm:t>
        <a:bodyPr/>
        <a:lstStyle/>
        <a:p>
          <a:endParaRPr lang="fr-FR"/>
        </a:p>
      </dgm:t>
    </dgm:pt>
    <dgm:pt modelId="{EE07845E-F4F9-4CC1-9C66-31332BD146E3}" type="pres">
      <dgm:prSet presAssocID="{129AB3AE-38C7-4AF5-8D52-3CC039D9147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8EA68B5-CBA0-4E42-8DAC-E67FEF21FE56}" type="pres">
      <dgm:prSet presAssocID="{8DEDAD6C-FDD6-460E-BA70-4D772B883843}" presName="centerShape" presStyleLbl="node0" presStyleIdx="0" presStyleCnt="1"/>
      <dgm:spPr/>
      <dgm:t>
        <a:bodyPr/>
        <a:lstStyle/>
        <a:p>
          <a:endParaRPr lang="fr-FR"/>
        </a:p>
      </dgm:t>
    </dgm:pt>
    <dgm:pt modelId="{80D6707C-0504-447F-BBD1-AFE0FED0A761}" type="pres">
      <dgm:prSet presAssocID="{C7270A8B-515D-40F4-994B-0655533C6758}" presName="parTrans" presStyleLbl="sibTrans2D1" presStyleIdx="0" presStyleCnt="5"/>
      <dgm:spPr/>
      <dgm:t>
        <a:bodyPr/>
        <a:lstStyle/>
        <a:p>
          <a:endParaRPr lang="fr-FR"/>
        </a:p>
      </dgm:t>
    </dgm:pt>
    <dgm:pt modelId="{5B08F54A-5339-444A-BE61-6D2C28DFCA3B}" type="pres">
      <dgm:prSet presAssocID="{C7270A8B-515D-40F4-994B-0655533C6758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F4E4D6D5-04DE-405F-8B5D-B34FFA5394AE}" type="pres">
      <dgm:prSet presAssocID="{A333FAA3-25DD-4651-849C-A2EF28AFA38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BB59F0-AB74-4489-88C6-706CC5FAD37C}" type="pres">
      <dgm:prSet presAssocID="{8232D1B5-94C0-426D-8555-CB8245FF710A}" presName="parTrans" presStyleLbl="sibTrans2D1" presStyleIdx="1" presStyleCnt="5"/>
      <dgm:spPr/>
      <dgm:t>
        <a:bodyPr/>
        <a:lstStyle/>
        <a:p>
          <a:endParaRPr lang="fr-FR"/>
        </a:p>
      </dgm:t>
    </dgm:pt>
    <dgm:pt modelId="{FB0D7AF1-B326-4BA6-902E-76CD076B0F17}" type="pres">
      <dgm:prSet presAssocID="{8232D1B5-94C0-426D-8555-CB8245FF710A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76B8BB0C-5AF3-4035-A591-7987EB12C2D9}" type="pres">
      <dgm:prSet presAssocID="{0F7E5C58-FC50-480E-9AE8-FC381491D16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E9C695-12FA-4235-99D5-DB519E0BB1A0}" type="pres">
      <dgm:prSet presAssocID="{CBDC7803-8A79-489A-A2F3-E42C9210D060}" presName="parTrans" presStyleLbl="sibTrans2D1" presStyleIdx="2" presStyleCnt="5"/>
      <dgm:spPr/>
      <dgm:t>
        <a:bodyPr/>
        <a:lstStyle/>
        <a:p>
          <a:endParaRPr lang="fr-FR"/>
        </a:p>
      </dgm:t>
    </dgm:pt>
    <dgm:pt modelId="{2E50E0FA-0F75-411C-90B1-26CF5669DBE1}" type="pres">
      <dgm:prSet presAssocID="{CBDC7803-8A79-489A-A2F3-E42C9210D060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9A69C359-7E7D-4AE5-8434-E706D6162446}" type="pres">
      <dgm:prSet presAssocID="{BF250010-AF46-4CEF-812F-D59F2C85881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BAF989-8F1E-4AC5-9D6C-018CAE6F40F0}" type="pres">
      <dgm:prSet presAssocID="{E44F13D2-2630-40EB-9862-1165733B71F3}" presName="parTrans" presStyleLbl="sibTrans2D1" presStyleIdx="3" presStyleCnt="5"/>
      <dgm:spPr/>
      <dgm:t>
        <a:bodyPr/>
        <a:lstStyle/>
        <a:p>
          <a:endParaRPr lang="fr-FR"/>
        </a:p>
      </dgm:t>
    </dgm:pt>
    <dgm:pt modelId="{F5D02B2A-B7EB-4CE1-BA58-9BC4CFB3FD10}" type="pres">
      <dgm:prSet presAssocID="{E44F13D2-2630-40EB-9862-1165733B71F3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DE77CA8F-F391-4E37-AC86-FDB8CBE321D8}" type="pres">
      <dgm:prSet presAssocID="{701948C3-FD2C-48CD-B07C-541D756CF528}" presName="node" presStyleLbl="node1" presStyleIdx="3" presStyleCnt="5" custRadScaleRad="100033" custRadScaleInc="-64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7E9C0F-B130-4E24-86E2-AEBBFB47A290}" type="pres">
      <dgm:prSet presAssocID="{E421AD82-6000-4104-9F52-52F70BA70949}" presName="parTrans" presStyleLbl="sibTrans2D1" presStyleIdx="4" presStyleCnt="5"/>
      <dgm:spPr/>
      <dgm:t>
        <a:bodyPr/>
        <a:lstStyle/>
        <a:p>
          <a:endParaRPr lang="fr-FR"/>
        </a:p>
      </dgm:t>
    </dgm:pt>
    <dgm:pt modelId="{E1A0FB1E-1DF0-49BB-93DE-93B32AF5EC0B}" type="pres">
      <dgm:prSet presAssocID="{E421AD82-6000-4104-9F52-52F70BA70949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F2558E83-E552-44EB-A326-4072462029D3}" type="pres">
      <dgm:prSet presAssocID="{C0B517E7-D1C3-4CC2-94D5-9E74BFFA7F94}" presName="node" presStyleLbl="node1" presStyleIdx="4" presStyleCnt="5" custRadScaleRad="99306" custRadScaleInc="55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805A051-D5FA-4515-B37D-F9E8F3C88C7F}" srcId="{8DEDAD6C-FDD6-460E-BA70-4D772B883843}" destId="{BF250010-AF46-4CEF-812F-D59F2C858819}" srcOrd="2" destOrd="0" parTransId="{CBDC7803-8A79-489A-A2F3-E42C9210D060}" sibTransId="{8F8E9494-0156-445F-965D-9D59DDAEA4A2}"/>
    <dgm:cxn modelId="{B38E4886-9A74-49BA-A2A4-487821E6E484}" type="presOf" srcId="{E421AD82-6000-4104-9F52-52F70BA70949}" destId="{697E9C0F-B130-4E24-86E2-AEBBFB47A290}" srcOrd="0" destOrd="0" presId="urn:microsoft.com/office/officeart/2005/8/layout/radial5"/>
    <dgm:cxn modelId="{7952A56A-9BE5-4A38-AF22-62466B761B00}" type="presOf" srcId="{8232D1B5-94C0-426D-8555-CB8245FF710A}" destId="{FB0D7AF1-B326-4BA6-902E-76CD076B0F17}" srcOrd="1" destOrd="0" presId="urn:microsoft.com/office/officeart/2005/8/layout/radial5"/>
    <dgm:cxn modelId="{81DF6AA2-2562-4506-8447-13B2AE184379}" srcId="{8DEDAD6C-FDD6-460E-BA70-4D772B883843}" destId="{A333FAA3-25DD-4651-849C-A2EF28AFA387}" srcOrd="0" destOrd="0" parTransId="{C7270A8B-515D-40F4-994B-0655533C6758}" sibTransId="{79B71821-4A0D-4332-80D4-EA85296BB36A}"/>
    <dgm:cxn modelId="{0DD9BCC8-9624-4CB8-9F7B-015F3655A5D1}" srcId="{8DEDAD6C-FDD6-460E-BA70-4D772B883843}" destId="{0F7E5C58-FC50-480E-9AE8-FC381491D166}" srcOrd="1" destOrd="0" parTransId="{8232D1B5-94C0-426D-8555-CB8245FF710A}" sibTransId="{CE99CD78-AD34-44F0-A3CF-530A3E5C59FC}"/>
    <dgm:cxn modelId="{9F1A3FAE-FFBD-4C0E-B2B0-7F61C2FF681D}" type="presOf" srcId="{129AB3AE-38C7-4AF5-8D52-3CC039D91472}" destId="{EE07845E-F4F9-4CC1-9C66-31332BD146E3}" srcOrd="0" destOrd="0" presId="urn:microsoft.com/office/officeart/2005/8/layout/radial5"/>
    <dgm:cxn modelId="{C1FBEC54-1894-46F2-A5A6-7C559CA68C9B}" type="presOf" srcId="{A333FAA3-25DD-4651-849C-A2EF28AFA387}" destId="{F4E4D6D5-04DE-405F-8B5D-B34FFA5394AE}" srcOrd="0" destOrd="0" presId="urn:microsoft.com/office/officeart/2005/8/layout/radial5"/>
    <dgm:cxn modelId="{8BD53994-5F47-4836-9E93-10005A9535B7}" type="presOf" srcId="{C7270A8B-515D-40F4-994B-0655533C6758}" destId="{80D6707C-0504-447F-BBD1-AFE0FED0A761}" srcOrd="0" destOrd="0" presId="urn:microsoft.com/office/officeart/2005/8/layout/radial5"/>
    <dgm:cxn modelId="{517D9B2A-2723-4072-B674-66865AE9C45F}" srcId="{129AB3AE-38C7-4AF5-8D52-3CC039D91472}" destId="{8DEDAD6C-FDD6-460E-BA70-4D772B883843}" srcOrd="0" destOrd="0" parTransId="{B8E559B5-BF63-40FC-88FA-611396E75814}" sibTransId="{03C98D9F-79F9-4638-98DE-258AC00CCD27}"/>
    <dgm:cxn modelId="{DC82E660-CE75-4D98-BFF8-08DF7EEAD25D}" type="presOf" srcId="{C0B517E7-D1C3-4CC2-94D5-9E74BFFA7F94}" destId="{F2558E83-E552-44EB-A326-4072462029D3}" srcOrd="0" destOrd="0" presId="urn:microsoft.com/office/officeart/2005/8/layout/radial5"/>
    <dgm:cxn modelId="{CEC71D16-A9CF-4B0A-9212-08CDD8BDC626}" type="presOf" srcId="{C7270A8B-515D-40F4-994B-0655533C6758}" destId="{5B08F54A-5339-444A-BE61-6D2C28DFCA3B}" srcOrd="1" destOrd="0" presId="urn:microsoft.com/office/officeart/2005/8/layout/radial5"/>
    <dgm:cxn modelId="{AF489F73-9881-4260-A33F-A8DD43AEE32E}" type="presOf" srcId="{701948C3-FD2C-48CD-B07C-541D756CF528}" destId="{DE77CA8F-F391-4E37-AC86-FDB8CBE321D8}" srcOrd="0" destOrd="0" presId="urn:microsoft.com/office/officeart/2005/8/layout/radial5"/>
    <dgm:cxn modelId="{33D11026-0107-40FE-B1DF-5ED8E6CDEF13}" type="presOf" srcId="{8232D1B5-94C0-426D-8555-CB8245FF710A}" destId="{5DBB59F0-AB74-4489-88C6-706CC5FAD37C}" srcOrd="0" destOrd="0" presId="urn:microsoft.com/office/officeart/2005/8/layout/radial5"/>
    <dgm:cxn modelId="{71769E80-0B5F-4181-B0CF-D791288394C9}" type="presOf" srcId="{CBDC7803-8A79-489A-A2F3-E42C9210D060}" destId="{2E50E0FA-0F75-411C-90B1-26CF5669DBE1}" srcOrd="1" destOrd="0" presId="urn:microsoft.com/office/officeart/2005/8/layout/radial5"/>
    <dgm:cxn modelId="{2396AC04-0828-44A8-A189-7007748921C3}" type="presOf" srcId="{E44F13D2-2630-40EB-9862-1165733B71F3}" destId="{05BAF989-8F1E-4AC5-9D6C-018CAE6F40F0}" srcOrd="0" destOrd="0" presId="urn:microsoft.com/office/officeart/2005/8/layout/radial5"/>
    <dgm:cxn modelId="{35522D7A-581F-4259-A5B2-BF34D1BD0BA2}" type="presOf" srcId="{BF250010-AF46-4CEF-812F-D59F2C858819}" destId="{9A69C359-7E7D-4AE5-8434-E706D6162446}" srcOrd="0" destOrd="0" presId="urn:microsoft.com/office/officeart/2005/8/layout/radial5"/>
    <dgm:cxn modelId="{01DC5E49-3AAF-4293-BEE2-F98A485BEA3A}" srcId="{8DEDAD6C-FDD6-460E-BA70-4D772B883843}" destId="{701948C3-FD2C-48CD-B07C-541D756CF528}" srcOrd="3" destOrd="0" parTransId="{E44F13D2-2630-40EB-9862-1165733B71F3}" sibTransId="{ABF6A6FB-1CC2-4260-AD17-3F1BA941BF93}"/>
    <dgm:cxn modelId="{61021455-EFF9-44E0-950A-98106807A91E}" type="presOf" srcId="{8DEDAD6C-FDD6-460E-BA70-4D772B883843}" destId="{C8EA68B5-CBA0-4E42-8DAC-E67FEF21FE56}" srcOrd="0" destOrd="0" presId="urn:microsoft.com/office/officeart/2005/8/layout/radial5"/>
    <dgm:cxn modelId="{E82E968A-2981-4771-B0A2-AE6C7AE288B7}" srcId="{8DEDAD6C-FDD6-460E-BA70-4D772B883843}" destId="{C0B517E7-D1C3-4CC2-94D5-9E74BFFA7F94}" srcOrd="4" destOrd="0" parTransId="{E421AD82-6000-4104-9F52-52F70BA70949}" sibTransId="{25D6D03F-A2A2-4983-9ED8-BCBBA941BD10}"/>
    <dgm:cxn modelId="{3C534AC5-A378-4D15-9670-94D8C37CE453}" type="presOf" srcId="{0F7E5C58-FC50-480E-9AE8-FC381491D166}" destId="{76B8BB0C-5AF3-4035-A591-7987EB12C2D9}" srcOrd="0" destOrd="0" presId="urn:microsoft.com/office/officeart/2005/8/layout/radial5"/>
    <dgm:cxn modelId="{2B7A491D-50A0-4A18-9945-5AE72F5DF5A7}" srcId="{129AB3AE-38C7-4AF5-8D52-3CC039D91472}" destId="{CBE5BE9D-58EA-401A-A16A-F6EF126707FB}" srcOrd="1" destOrd="0" parTransId="{4D1C0932-6CC8-4048-85D9-9DCA6E981884}" sibTransId="{CE597455-0583-4623-8F6F-ABC0FEA61DDC}"/>
    <dgm:cxn modelId="{ED98B517-8181-4B7F-82A4-266AEC855D1C}" type="presOf" srcId="{E44F13D2-2630-40EB-9862-1165733B71F3}" destId="{F5D02B2A-B7EB-4CE1-BA58-9BC4CFB3FD10}" srcOrd="1" destOrd="0" presId="urn:microsoft.com/office/officeart/2005/8/layout/radial5"/>
    <dgm:cxn modelId="{D29B74E8-6D4A-4FC8-978D-08025EFA3CA4}" type="presOf" srcId="{E421AD82-6000-4104-9F52-52F70BA70949}" destId="{E1A0FB1E-1DF0-49BB-93DE-93B32AF5EC0B}" srcOrd="1" destOrd="0" presId="urn:microsoft.com/office/officeart/2005/8/layout/radial5"/>
    <dgm:cxn modelId="{21F1FF03-AEB8-4399-9C2D-346BD9FEBACE}" type="presOf" srcId="{CBDC7803-8A79-489A-A2F3-E42C9210D060}" destId="{FFE9C695-12FA-4235-99D5-DB519E0BB1A0}" srcOrd="0" destOrd="0" presId="urn:microsoft.com/office/officeart/2005/8/layout/radial5"/>
    <dgm:cxn modelId="{FD7BD1BD-958C-44FA-A800-C3ADE11D4E9D}" type="presParOf" srcId="{EE07845E-F4F9-4CC1-9C66-31332BD146E3}" destId="{C8EA68B5-CBA0-4E42-8DAC-E67FEF21FE56}" srcOrd="0" destOrd="0" presId="urn:microsoft.com/office/officeart/2005/8/layout/radial5"/>
    <dgm:cxn modelId="{D0CD1245-7809-4E94-96E2-2834257E10A0}" type="presParOf" srcId="{EE07845E-F4F9-4CC1-9C66-31332BD146E3}" destId="{80D6707C-0504-447F-BBD1-AFE0FED0A761}" srcOrd="1" destOrd="0" presId="urn:microsoft.com/office/officeart/2005/8/layout/radial5"/>
    <dgm:cxn modelId="{9D41F4B2-1C3D-41F6-B581-4FC6EF8283D8}" type="presParOf" srcId="{80D6707C-0504-447F-BBD1-AFE0FED0A761}" destId="{5B08F54A-5339-444A-BE61-6D2C28DFCA3B}" srcOrd="0" destOrd="0" presId="urn:microsoft.com/office/officeart/2005/8/layout/radial5"/>
    <dgm:cxn modelId="{A9D79750-C13F-4830-97A4-AD24F3F9BB5F}" type="presParOf" srcId="{EE07845E-F4F9-4CC1-9C66-31332BD146E3}" destId="{F4E4D6D5-04DE-405F-8B5D-B34FFA5394AE}" srcOrd="2" destOrd="0" presId="urn:microsoft.com/office/officeart/2005/8/layout/radial5"/>
    <dgm:cxn modelId="{7CF50F39-9C5B-4CE1-A866-AD63A151649B}" type="presParOf" srcId="{EE07845E-F4F9-4CC1-9C66-31332BD146E3}" destId="{5DBB59F0-AB74-4489-88C6-706CC5FAD37C}" srcOrd="3" destOrd="0" presId="urn:microsoft.com/office/officeart/2005/8/layout/radial5"/>
    <dgm:cxn modelId="{CDCADB2F-3FEA-4895-A5C3-603D1FC06DFB}" type="presParOf" srcId="{5DBB59F0-AB74-4489-88C6-706CC5FAD37C}" destId="{FB0D7AF1-B326-4BA6-902E-76CD076B0F17}" srcOrd="0" destOrd="0" presId="urn:microsoft.com/office/officeart/2005/8/layout/radial5"/>
    <dgm:cxn modelId="{97F93036-9C02-448A-BA7F-F6E75A7EC5BB}" type="presParOf" srcId="{EE07845E-F4F9-4CC1-9C66-31332BD146E3}" destId="{76B8BB0C-5AF3-4035-A591-7987EB12C2D9}" srcOrd="4" destOrd="0" presId="urn:microsoft.com/office/officeart/2005/8/layout/radial5"/>
    <dgm:cxn modelId="{25535677-6BB7-42E2-9682-EA38DCE19CA0}" type="presParOf" srcId="{EE07845E-F4F9-4CC1-9C66-31332BD146E3}" destId="{FFE9C695-12FA-4235-99D5-DB519E0BB1A0}" srcOrd="5" destOrd="0" presId="urn:microsoft.com/office/officeart/2005/8/layout/radial5"/>
    <dgm:cxn modelId="{4D461557-5F3F-472D-A91E-646849244C10}" type="presParOf" srcId="{FFE9C695-12FA-4235-99D5-DB519E0BB1A0}" destId="{2E50E0FA-0F75-411C-90B1-26CF5669DBE1}" srcOrd="0" destOrd="0" presId="urn:microsoft.com/office/officeart/2005/8/layout/radial5"/>
    <dgm:cxn modelId="{99F4099B-CB3E-4985-9CB8-5EBEC6102C3E}" type="presParOf" srcId="{EE07845E-F4F9-4CC1-9C66-31332BD146E3}" destId="{9A69C359-7E7D-4AE5-8434-E706D6162446}" srcOrd="6" destOrd="0" presId="urn:microsoft.com/office/officeart/2005/8/layout/radial5"/>
    <dgm:cxn modelId="{E2E7C19B-828E-4287-AF26-85BB7E21CAB7}" type="presParOf" srcId="{EE07845E-F4F9-4CC1-9C66-31332BD146E3}" destId="{05BAF989-8F1E-4AC5-9D6C-018CAE6F40F0}" srcOrd="7" destOrd="0" presId="urn:microsoft.com/office/officeart/2005/8/layout/radial5"/>
    <dgm:cxn modelId="{2C2FD792-8EB2-46EE-BD20-DDF5E3BFE851}" type="presParOf" srcId="{05BAF989-8F1E-4AC5-9D6C-018CAE6F40F0}" destId="{F5D02B2A-B7EB-4CE1-BA58-9BC4CFB3FD10}" srcOrd="0" destOrd="0" presId="urn:microsoft.com/office/officeart/2005/8/layout/radial5"/>
    <dgm:cxn modelId="{3EABB243-EFB2-4FE0-B92B-71DF8C1152D0}" type="presParOf" srcId="{EE07845E-F4F9-4CC1-9C66-31332BD146E3}" destId="{DE77CA8F-F391-4E37-AC86-FDB8CBE321D8}" srcOrd="8" destOrd="0" presId="urn:microsoft.com/office/officeart/2005/8/layout/radial5"/>
    <dgm:cxn modelId="{45330583-C537-4531-A26D-6A3484D860BF}" type="presParOf" srcId="{EE07845E-F4F9-4CC1-9C66-31332BD146E3}" destId="{697E9C0F-B130-4E24-86E2-AEBBFB47A290}" srcOrd="9" destOrd="0" presId="urn:microsoft.com/office/officeart/2005/8/layout/radial5"/>
    <dgm:cxn modelId="{A43E863E-05E8-44B1-B384-5C5066413C21}" type="presParOf" srcId="{697E9C0F-B130-4E24-86E2-AEBBFB47A290}" destId="{E1A0FB1E-1DF0-49BB-93DE-93B32AF5EC0B}" srcOrd="0" destOrd="0" presId="urn:microsoft.com/office/officeart/2005/8/layout/radial5"/>
    <dgm:cxn modelId="{C77A4B9E-4410-4984-ACFE-9CB67AE6C16B}" type="presParOf" srcId="{EE07845E-F4F9-4CC1-9C66-31332BD146E3}" destId="{F2558E83-E552-44EB-A326-4072462029D3}" srcOrd="10" destOrd="0" presId="urn:microsoft.com/office/officeart/2005/8/layout/radial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9AB3AE-38C7-4AF5-8D52-3CC039D91472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DEDAD6C-FDD6-460E-BA70-4D772B883843}">
      <dgm:prSet phldrT="[Text]"/>
      <dgm:spPr/>
      <dgm:t>
        <a:bodyPr/>
        <a:lstStyle/>
        <a:p>
          <a:r>
            <a:rPr lang="en-US" b="1" dirty="0" smtClean="0"/>
            <a:t>Messaging Management</a:t>
          </a:r>
          <a:endParaRPr lang="fr-FR" b="1" dirty="0"/>
        </a:p>
      </dgm:t>
    </dgm:pt>
    <dgm:pt modelId="{B8E559B5-BF63-40FC-88FA-611396E75814}" type="parTrans" cxnId="{517D9B2A-2723-4072-B674-66865AE9C45F}">
      <dgm:prSet/>
      <dgm:spPr/>
      <dgm:t>
        <a:bodyPr/>
        <a:lstStyle/>
        <a:p>
          <a:endParaRPr lang="fr-FR"/>
        </a:p>
      </dgm:t>
    </dgm:pt>
    <dgm:pt modelId="{03C98D9F-79F9-4638-98DE-258AC00CCD27}" type="sibTrans" cxnId="{517D9B2A-2723-4072-B674-66865AE9C45F}">
      <dgm:prSet/>
      <dgm:spPr/>
      <dgm:t>
        <a:bodyPr/>
        <a:lstStyle/>
        <a:p>
          <a:endParaRPr lang="fr-FR"/>
        </a:p>
      </dgm:t>
    </dgm:pt>
    <dgm:pt modelId="{A333FAA3-25DD-4651-849C-A2EF28AFA387}">
      <dgm:prSet phldrT="[Text]"/>
      <dgm:spPr/>
      <dgm:t>
        <a:bodyPr/>
        <a:lstStyle/>
        <a:p>
          <a:r>
            <a:rPr lang="en-US" b="1" dirty="0" smtClean="0"/>
            <a:t>Send a message</a:t>
          </a:r>
          <a:endParaRPr lang="fr-FR" b="1" dirty="0"/>
        </a:p>
      </dgm:t>
    </dgm:pt>
    <dgm:pt modelId="{C7270A8B-515D-40F4-994B-0655533C6758}" type="parTrans" cxnId="{81DF6AA2-2562-4506-8447-13B2AE184379}">
      <dgm:prSet/>
      <dgm:spPr/>
      <dgm:t>
        <a:bodyPr/>
        <a:lstStyle/>
        <a:p>
          <a:endParaRPr lang="fr-FR"/>
        </a:p>
      </dgm:t>
    </dgm:pt>
    <dgm:pt modelId="{79B71821-4A0D-4332-80D4-EA85296BB36A}" type="sibTrans" cxnId="{81DF6AA2-2562-4506-8447-13B2AE184379}">
      <dgm:prSet/>
      <dgm:spPr/>
      <dgm:t>
        <a:bodyPr/>
        <a:lstStyle/>
        <a:p>
          <a:endParaRPr lang="fr-FR"/>
        </a:p>
      </dgm:t>
    </dgm:pt>
    <dgm:pt modelId="{0F7E5C58-FC50-480E-9AE8-FC381491D166}">
      <dgm:prSet phldrT="[Text]"/>
      <dgm:spPr/>
      <dgm:t>
        <a:bodyPr/>
        <a:lstStyle/>
        <a:p>
          <a:r>
            <a:rPr lang="en-US" b="1" dirty="0" smtClean="0"/>
            <a:t>Delete a message</a:t>
          </a:r>
          <a:endParaRPr lang="fr-FR" b="1" dirty="0"/>
        </a:p>
      </dgm:t>
    </dgm:pt>
    <dgm:pt modelId="{8232D1B5-94C0-426D-8555-CB8245FF710A}" type="parTrans" cxnId="{0DD9BCC8-9624-4CB8-9F7B-015F3655A5D1}">
      <dgm:prSet/>
      <dgm:spPr/>
      <dgm:t>
        <a:bodyPr/>
        <a:lstStyle/>
        <a:p>
          <a:endParaRPr lang="fr-FR"/>
        </a:p>
      </dgm:t>
    </dgm:pt>
    <dgm:pt modelId="{CE99CD78-AD34-44F0-A3CF-530A3E5C59FC}" type="sibTrans" cxnId="{0DD9BCC8-9624-4CB8-9F7B-015F3655A5D1}">
      <dgm:prSet/>
      <dgm:spPr/>
      <dgm:t>
        <a:bodyPr/>
        <a:lstStyle/>
        <a:p>
          <a:endParaRPr lang="fr-FR"/>
        </a:p>
      </dgm:t>
    </dgm:pt>
    <dgm:pt modelId="{BF250010-AF46-4CEF-812F-D59F2C858819}">
      <dgm:prSet phldrT="[Text]"/>
      <dgm:spPr/>
      <dgm:t>
        <a:bodyPr/>
        <a:lstStyle/>
        <a:p>
          <a:r>
            <a:rPr lang="en-US" b="1" dirty="0" smtClean="0"/>
            <a:t>Send an email</a:t>
          </a:r>
          <a:endParaRPr lang="fr-FR" b="1" dirty="0"/>
        </a:p>
      </dgm:t>
    </dgm:pt>
    <dgm:pt modelId="{CBDC7803-8A79-489A-A2F3-E42C9210D060}" type="parTrans" cxnId="{7805A051-D5FA-4515-B37D-F9E8F3C88C7F}">
      <dgm:prSet/>
      <dgm:spPr/>
      <dgm:t>
        <a:bodyPr/>
        <a:lstStyle/>
        <a:p>
          <a:endParaRPr lang="fr-FR"/>
        </a:p>
      </dgm:t>
    </dgm:pt>
    <dgm:pt modelId="{8F8E9494-0156-445F-965D-9D59DDAEA4A2}" type="sibTrans" cxnId="{7805A051-D5FA-4515-B37D-F9E8F3C88C7F}">
      <dgm:prSet/>
      <dgm:spPr/>
      <dgm:t>
        <a:bodyPr/>
        <a:lstStyle/>
        <a:p>
          <a:endParaRPr lang="fr-FR"/>
        </a:p>
      </dgm:t>
    </dgm:pt>
    <dgm:pt modelId="{CBE5BE9D-58EA-401A-A16A-F6EF126707FB}">
      <dgm:prSet phldrT="[Text]"/>
      <dgm:spPr/>
      <dgm:t>
        <a:bodyPr/>
        <a:lstStyle/>
        <a:p>
          <a:endParaRPr lang="fr-FR" b="1" dirty="0"/>
        </a:p>
      </dgm:t>
    </dgm:pt>
    <dgm:pt modelId="{4D1C0932-6CC8-4048-85D9-9DCA6E981884}" type="parTrans" cxnId="{2B7A491D-50A0-4A18-9945-5AE72F5DF5A7}">
      <dgm:prSet/>
      <dgm:spPr/>
      <dgm:t>
        <a:bodyPr/>
        <a:lstStyle/>
        <a:p>
          <a:endParaRPr lang="fr-FR"/>
        </a:p>
      </dgm:t>
    </dgm:pt>
    <dgm:pt modelId="{CE597455-0583-4623-8F6F-ABC0FEA61DDC}" type="sibTrans" cxnId="{2B7A491D-50A0-4A18-9945-5AE72F5DF5A7}">
      <dgm:prSet/>
      <dgm:spPr/>
      <dgm:t>
        <a:bodyPr/>
        <a:lstStyle/>
        <a:p>
          <a:endParaRPr lang="fr-FR"/>
        </a:p>
      </dgm:t>
    </dgm:pt>
    <dgm:pt modelId="{EE07845E-F4F9-4CC1-9C66-31332BD146E3}" type="pres">
      <dgm:prSet presAssocID="{129AB3AE-38C7-4AF5-8D52-3CC039D9147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8EA68B5-CBA0-4E42-8DAC-E67FEF21FE56}" type="pres">
      <dgm:prSet presAssocID="{8DEDAD6C-FDD6-460E-BA70-4D772B883843}" presName="centerShape" presStyleLbl="node0" presStyleIdx="0" presStyleCnt="1" custLinFactNeighborX="-2086" custLinFactNeighborY="-308"/>
      <dgm:spPr/>
      <dgm:t>
        <a:bodyPr/>
        <a:lstStyle/>
        <a:p>
          <a:endParaRPr lang="fr-FR"/>
        </a:p>
      </dgm:t>
    </dgm:pt>
    <dgm:pt modelId="{80D6707C-0504-447F-BBD1-AFE0FED0A761}" type="pres">
      <dgm:prSet presAssocID="{C7270A8B-515D-40F4-994B-0655533C6758}" presName="parTrans" presStyleLbl="sibTrans2D1" presStyleIdx="0" presStyleCnt="3"/>
      <dgm:spPr/>
      <dgm:t>
        <a:bodyPr/>
        <a:lstStyle/>
        <a:p>
          <a:endParaRPr lang="fr-FR"/>
        </a:p>
      </dgm:t>
    </dgm:pt>
    <dgm:pt modelId="{5B08F54A-5339-444A-BE61-6D2C28DFCA3B}" type="pres">
      <dgm:prSet presAssocID="{C7270A8B-515D-40F4-994B-0655533C6758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F4E4D6D5-04DE-405F-8B5D-B34FFA5394AE}" type="pres">
      <dgm:prSet presAssocID="{A333FAA3-25DD-4651-849C-A2EF28AFA387}" presName="node" presStyleLbl="node1" presStyleIdx="0" presStyleCnt="3" custRadScaleRad="97809" custRadScaleInc="-28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BB59F0-AB74-4489-88C6-706CC5FAD37C}" type="pres">
      <dgm:prSet presAssocID="{8232D1B5-94C0-426D-8555-CB8245FF710A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B0D7AF1-B326-4BA6-902E-76CD076B0F17}" type="pres">
      <dgm:prSet presAssocID="{8232D1B5-94C0-426D-8555-CB8245FF710A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76B8BB0C-5AF3-4035-A591-7987EB12C2D9}" type="pres">
      <dgm:prSet presAssocID="{0F7E5C58-FC50-480E-9AE8-FC381491D16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E9C695-12FA-4235-99D5-DB519E0BB1A0}" type="pres">
      <dgm:prSet presAssocID="{CBDC7803-8A79-489A-A2F3-E42C9210D06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2E50E0FA-0F75-411C-90B1-26CF5669DBE1}" type="pres">
      <dgm:prSet presAssocID="{CBDC7803-8A79-489A-A2F3-E42C9210D06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9A69C359-7E7D-4AE5-8434-E706D6162446}" type="pres">
      <dgm:prSet presAssocID="{BF250010-AF46-4CEF-812F-D59F2C85881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B7A491D-50A0-4A18-9945-5AE72F5DF5A7}" srcId="{129AB3AE-38C7-4AF5-8D52-3CC039D91472}" destId="{CBE5BE9D-58EA-401A-A16A-F6EF126707FB}" srcOrd="1" destOrd="0" parTransId="{4D1C0932-6CC8-4048-85D9-9DCA6E981884}" sibTransId="{CE597455-0583-4623-8F6F-ABC0FEA61DDC}"/>
    <dgm:cxn modelId="{09400DF7-B706-4B3F-AEA7-DE1E4A93850D}" type="presOf" srcId="{8232D1B5-94C0-426D-8555-CB8245FF710A}" destId="{FB0D7AF1-B326-4BA6-902E-76CD076B0F17}" srcOrd="1" destOrd="0" presId="urn:microsoft.com/office/officeart/2005/8/layout/radial5"/>
    <dgm:cxn modelId="{517D9B2A-2723-4072-B674-66865AE9C45F}" srcId="{129AB3AE-38C7-4AF5-8D52-3CC039D91472}" destId="{8DEDAD6C-FDD6-460E-BA70-4D772B883843}" srcOrd="0" destOrd="0" parTransId="{B8E559B5-BF63-40FC-88FA-611396E75814}" sibTransId="{03C98D9F-79F9-4638-98DE-258AC00CCD27}"/>
    <dgm:cxn modelId="{0F05B685-D70A-45AC-8624-8C80C88AFD19}" type="presOf" srcId="{8232D1B5-94C0-426D-8555-CB8245FF710A}" destId="{5DBB59F0-AB74-4489-88C6-706CC5FAD37C}" srcOrd="0" destOrd="0" presId="urn:microsoft.com/office/officeart/2005/8/layout/radial5"/>
    <dgm:cxn modelId="{82D38F1D-4726-4EB1-A3EA-024A141C4070}" type="presOf" srcId="{CBDC7803-8A79-489A-A2F3-E42C9210D060}" destId="{2E50E0FA-0F75-411C-90B1-26CF5669DBE1}" srcOrd="1" destOrd="0" presId="urn:microsoft.com/office/officeart/2005/8/layout/radial5"/>
    <dgm:cxn modelId="{05E4B85D-47DB-44E0-A557-57C6BB74B7C1}" type="presOf" srcId="{CBDC7803-8A79-489A-A2F3-E42C9210D060}" destId="{FFE9C695-12FA-4235-99D5-DB519E0BB1A0}" srcOrd="0" destOrd="0" presId="urn:microsoft.com/office/officeart/2005/8/layout/radial5"/>
    <dgm:cxn modelId="{4A050F0A-9382-4FED-A672-BBF0F66DFCB9}" type="presOf" srcId="{A333FAA3-25DD-4651-849C-A2EF28AFA387}" destId="{F4E4D6D5-04DE-405F-8B5D-B34FFA5394AE}" srcOrd="0" destOrd="0" presId="urn:microsoft.com/office/officeart/2005/8/layout/radial5"/>
    <dgm:cxn modelId="{7805A051-D5FA-4515-B37D-F9E8F3C88C7F}" srcId="{8DEDAD6C-FDD6-460E-BA70-4D772B883843}" destId="{BF250010-AF46-4CEF-812F-D59F2C858819}" srcOrd="2" destOrd="0" parTransId="{CBDC7803-8A79-489A-A2F3-E42C9210D060}" sibTransId="{8F8E9494-0156-445F-965D-9D59DDAEA4A2}"/>
    <dgm:cxn modelId="{0DD9BCC8-9624-4CB8-9F7B-015F3655A5D1}" srcId="{8DEDAD6C-FDD6-460E-BA70-4D772B883843}" destId="{0F7E5C58-FC50-480E-9AE8-FC381491D166}" srcOrd="1" destOrd="0" parTransId="{8232D1B5-94C0-426D-8555-CB8245FF710A}" sibTransId="{CE99CD78-AD34-44F0-A3CF-530A3E5C59FC}"/>
    <dgm:cxn modelId="{AE1BC0C5-0392-42CD-8AA5-773984354E68}" type="presOf" srcId="{129AB3AE-38C7-4AF5-8D52-3CC039D91472}" destId="{EE07845E-F4F9-4CC1-9C66-31332BD146E3}" srcOrd="0" destOrd="0" presId="urn:microsoft.com/office/officeart/2005/8/layout/radial5"/>
    <dgm:cxn modelId="{3ACD88C3-3A47-482A-A785-362A5DE6FBA9}" type="presOf" srcId="{C7270A8B-515D-40F4-994B-0655533C6758}" destId="{80D6707C-0504-447F-BBD1-AFE0FED0A761}" srcOrd="0" destOrd="0" presId="urn:microsoft.com/office/officeart/2005/8/layout/radial5"/>
    <dgm:cxn modelId="{81DF6AA2-2562-4506-8447-13B2AE184379}" srcId="{8DEDAD6C-FDD6-460E-BA70-4D772B883843}" destId="{A333FAA3-25DD-4651-849C-A2EF28AFA387}" srcOrd="0" destOrd="0" parTransId="{C7270A8B-515D-40F4-994B-0655533C6758}" sibTransId="{79B71821-4A0D-4332-80D4-EA85296BB36A}"/>
    <dgm:cxn modelId="{E83FF669-4AFC-4110-8F68-A6D0E71874AE}" type="presOf" srcId="{0F7E5C58-FC50-480E-9AE8-FC381491D166}" destId="{76B8BB0C-5AF3-4035-A591-7987EB12C2D9}" srcOrd="0" destOrd="0" presId="urn:microsoft.com/office/officeart/2005/8/layout/radial5"/>
    <dgm:cxn modelId="{3F7F320C-C945-4D22-9D7E-3463A795BD38}" type="presOf" srcId="{8DEDAD6C-FDD6-460E-BA70-4D772B883843}" destId="{C8EA68B5-CBA0-4E42-8DAC-E67FEF21FE56}" srcOrd="0" destOrd="0" presId="urn:microsoft.com/office/officeart/2005/8/layout/radial5"/>
    <dgm:cxn modelId="{E5D080CC-AA99-43F7-B4DE-92B17D0D0D67}" type="presOf" srcId="{C7270A8B-515D-40F4-994B-0655533C6758}" destId="{5B08F54A-5339-444A-BE61-6D2C28DFCA3B}" srcOrd="1" destOrd="0" presId="urn:microsoft.com/office/officeart/2005/8/layout/radial5"/>
    <dgm:cxn modelId="{CF05F8F4-7DD3-4D5C-AD92-A35AAB964778}" type="presOf" srcId="{BF250010-AF46-4CEF-812F-D59F2C858819}" destId="{9A69C359-7E7D-4AE5-8434-E706D6162446}" srcOrd="0" destOrd="0" presId="urn:microsoft.com/office/officeart/2005/8/layout/radial5"/>
    <dgm:cxn modelId="{F0C40B00-CDB4-4C75-B873-97B999CBEE6A}" type="presParOf" srcId="{EE07845E-F4F9-4CC1-9C66-31332BD146E3}" destId="{C8EA68B5-CBA0-4E42-8DAC-E67FEF21FE56}" srcOrd="0" destOrd="0" presId="urn:microsoft.com/office/officeart/2005/8/layout/radial5"/>
    <dgm:cxn modelId="{E11D037E-957B-4D10-93AD-C9FE3796F9AD}" type="presParOf" srcId="{EE07845E-F4F9-4CC1-9C66-31332BD146E3}" destId="{80D6707C-0504-447F-BBD1-AFE0FED0A761}" srcOrd="1" destOrd="0" presId="urn:microsoft.com/office/officeart/2005/8/layout/radial5"/>
    <dgm:cxn modelId="{1ACFF36E-C18E-4AB1-892C-9FFEED3E9F9B}" type="presParOf" srcId="{80D6707C-0504-447F-BBD1-AFE0FED0A761}" destId="{5B08F54A-5339-444A-BE61-6D2C28DFCA3B}" srcOrd="0" destOrd="0" presId="urn:microsoft.com/office/officeart/2005/8/layout/radial5"/>
    <dgm:cxn modelId="{660CD172-AC7D-4DFD-8841-5F7A9031CB40}" type="presParOf" srcId="{EE07845E-F4F9-4CC1-9C66-31332BD146E3}" destId="{F4E4D6D5-04DE-405F-8B5D-B34FFA5394AE}" srcOrd="2" destOrd="0" presId="urn:microsoft.com/office/officeart/2005/8/layout/radial5"/>
    <dgm:cxn modelId="{9A70C4F3-F3B6-444D-82D9-19450981B063}" type="presParOf" srcId="{EE07845E-F4F9-4CC1-9C66-31332BD146E3}" destId="{5DBB59F0-AB74-4489-88C6-706CC5FAD37C}" srcOrd="3" destOrd="0" presId="urn:microsoft.com/office/officeart/2005/8/layout/radial5"/>
    <dgm:cxn modelId="{1CE1BBC4-377B-4298-B544-2CDE7590CD44}" type="presParOf" srcId="{5DBB59F0-AB74-4489-88C6-706CC5FAD37C}" destId="{FB0D7AF1-B326-4BA6-902E-76CD076B0F17}" srcOrd="0" destOrd="0" presId="urn:microsoft.com/office/officeart/2005/8/layout/radial5"/>
    <dgm:cxn modelId="{21AC751B-CE82-49BB-9847-5325AF075A3E}" type="presParOf" srcId="{EE07845E-F4F9-4CC1-9C66-31332BD146E3}" destId="{76B8BB0C-5AF3-4035-A591-7987EB12C2D9}" srcOrd="4" destOrd="0" presId="urn:microsoft.com/office/officeart/2005/8/layout/radial5"/>
    <dgm:cxn modelId="{5BD52EEC-D024-420D-A6CD-C007C1A7C80A}" type="presParOf" srcId="{EE07845E-F4F9-4CC1-9C66-31332BD146E3}" destId="{FFE9C695-12FA-4235-99D5-DB519E0BB1A0}" srcOrd="5" destOrd="0" presId="urn:microsoft.com/office/officeart/2005/8/layout/radial5"/>
    <dgm:cxn modelId="{BCA9FED1-ABEF-4FA6-B667-D0ADB24DF8EE}" type="presParOf" srcId="{FFE9C695-12FA-4235-99D5-DB519E0BB1A0}" destId="{2E50E0FA-0F75-411C-90B1-26CF5669DBE1}" srcOrd="0" destOrd="0" presId="urn:microsoft.com/office/officeart/2005/8/layout/radial5"/>
    <dgm:cxn modelId="{2E7D0E55-5D46-4DC7-A8EF-9536ADBF80F5}" type="presParOf" srcId="{EE07845E-F4F9-4CC1-9C66-31332BD146E3}" destId="{9A69C359-7E7D-4AE5-8434-E706D6162446}" srcOrd="6" destOrd="0" presId="urn:microsoft.com/office/officeart/2005/8/layout/radial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A68B5-CBA0-4E42-8DAC-E67FEF21FE56}">
      <dsp:nvSpPr>
        <dsp:cNvPr id="0" name=""/>
        <dsp:cNvSpPr/>
      </dsp:nvSpPr>
      <dsp:spPr>
        <a:xfrm>
          <a:off x="3591408" y="2253892"/>
          <a:ext cx="1732582" cy="1732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User Management</a:t>
          </a:r>
          <a:endParaRPr lang="fr-FR" sz="1400" b="1" kern="1200" dirty="0"/>
        </a:p>
      </dsp:txBody>
      <dsp:txXfrm>
        <a:off x="3845139" y="2507623"/>
        <a:ext cx="1225120" cy="1225120"/>
      </dsp:txXfrm>
    </dsp:sp>
    <dsp:sp modelId="{80D6707C-0504-447F-BBD1-AFE0FED0A761}">
      <dsp:nvSpPr>
        <dsp:cNvPr id="0" name=""/>
        <dsp:cNvSpPr/>
      </dsp:nvSpPr>
      <dsp:spPr>
        <a:xfrm rot="16200000">
          <a:off x="4274525" y="1624110"/>
          <a:ext cx="366348" cy="589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329477" y="1796878"/>
        <a:ext cx="256444" cy="353446"/>
      </dsp:txXfrm>
    </dsp:sp>
    <dsp:sp modelId="{F4E4D6D5-04DE-405F-8B5D-B34FFA5394AE}">
      <dsp:nvSpPr>
        <dsp:cNvPr id="0" name=""/>
        <dsp:cNvSpPr/>
      </dsp:nvSpPr>
      <dsp:spPr>
        <a:xfrm>
          <a:off x="3678037" y="3344"/>
          <a:ext cx="1559324" cy="15593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/>
            <a:t>Create</a:t>
          </a:r>
          <a:r>
            <a:rPr lang="fr-FR" sz="1400" b="1" kern="1200" dirty="0" smtClean="0"/>
            <a:t> profile</a:t>
          </a:r>
          <a:endParaRPr lang="fr-FR" sz="1400" b="1" kern="1200" dirty="0"/>
        </a:p>
      </dsp:txBody>
      <dsp:txXfrm>
        <a:off x="3906395" y="231702"/>
        <a:ext cx="1102608" cy="1102608"/>
      </dsp:txXfrm>
    </dsp:sp>
    <dsp:sp modelId="{5DBB59F0-AB74-4489-88C6-706CC5FAD37C}">
      <dsp:nvSpPr>
        <dsp:cNvPr id="0" name=""/>
        <dsp:cNvSpPr/>
      </dsp:nvSpPr>
      <dsp:spPr>
        <a:xfrm rot="19285714">
          <a:off x="5213923" y="2076500"/>
          <a:ext cx="366348" cy="589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5225912" y="2228578"/>
        <a:ext cx="256444" cy="353446"/>
      </dsp:txXfrm>
    </dsp:sp>
    <dsp:sp modelId="{76B8BB0C-5AF3-4035-A591-7987EB12C2D9}">
      <dsp:nvSpPr>
        <dsp:cNvPr id="0" name=""/>
        <dsp:cNvSpPr/>
      </dsp:nvSpPr>
      <dsp:spPr>
        <a:xfrm>
          <a:off x="5505316" y="883315"/>
          <a:ext cx="1559324" cy="15593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Update profile</a:t>
          </a:r>
          <a:endParaRPr lang="fr-FR" sz="1400" b="1" kern="1200" dirty="0"/>
        </a:p>
      </dsp:txBody>
      <dsp:txXfrm>
        <a:off x="5733674" y="1111673"/>
        <a:ext cx="1102608" cy="1102608"/>
      </dsp:txXfrm>
    </dsp:sp>
    <dsp:sp modelId="{FFE9C695-12FA-4235-99D5-DB519E0BB1A0}">
      <dsp:nvSpPr>
        <dsp:cNvPr id="0" name=""/>
        <dsp:cNvSpPr/>
      </dsp:nvSpPr>
      <dsp:spPr>
        <a:xfrm rot="771429">
          <a:off x="5445935" y="3093011"/>
          <a:ext cx="366348" cy="589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5447313" y="3198599"/>
        <a:ext cx="256444" cy="353446"/>
      </dsp:txXfrm>
    </dsp:sp>
    <dsp:sp modelId="{9A69C359-7E7D-4AE5-8434-E706D6162446}">
      <dsp:nvSpPr>
        <dsp:cNvPr id="0" name=""/>
        <dsp:cNvSpPr/>
      </dsp:nvSpPr>
      <dsp:spPr>
        <a:xfrm>
          <a:off x="5956616" y="2860592"/>
          <a:ext cx="1559324" cy="15593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/>
            <a:t>Delete</a:t>
          </a:r>
          <a:r>
            <a:rPr lang="fr-FR" sz="1400" b="1" kern="1200" dirty="0" smtClean="0"/>
            <a:t> profile</a:t>
          </a:r>
          <a:endParaRPr lang="fr-FR" sz="1400" b="1" kern="1200" dirty="0"/>
        </a:p>
      </dsp:txBody>
      <dsp:txXfrm>
        <a:off x="6184974" y="3088950"/>
        <a:ext cx="1102608" cy="1102608"/>
      </dsp:txXfrm>
    </dsp:sp>
    <dsp:sp modelId="{05BAF989-8F1E-4AC5-9D6C-018CAE6F40F0}">
      <dsp:nvSpPr>
        <dsp:cNvPr id="0" name=""/>
        <dsp:cNvSpPr/>
      </dsp:nvSpPr>
      <dsp:spPr>
        <a:xfrm rot="3857143">
          <a:off x="4795852" y="3908189"/>
          <a:ext cx="366348" cy="589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826961" y="3976495"/>
        <a:ext cx="256444" cy="353446"/>
      </dsp:txXfrm>
    </dsp:sp>
    <dsp:sp modelId="{DE77CA8F-F391-4E37-AC86-FDB8CBE321D8}">
      <dsp:nvSpPr>
        <dsp:cNvPr id="0" name=""/>
        <dsp:cNvSpPr/>
      </dsp:nvSpPr>
      <dsp:spPr>
        <a:xfrm>
          <a:off x="4692100" y="4446244"/>
          <a:ext cx="1559324" cy="15593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Login </a:t>
          </a:r>
          <a:endParaRPr lang="fr-FR" sz="1400" b="1" kern="1200" dirty="0"/>
        </a:p>
      </dsp:txBody>
      <dsp:txXfrm>
        <a:off x="4920458" y="4674602"/>
        <a:ext cx="1102608" cy="1102608"/>
      </dsp:txXfrm>
    </dsp:sp>
    <dsp:sp modelId="{07DAE6FE-EB47-4FF1-9ACF-39DE22C38370}">
      <dsp:nvSpPr>
        <dsp:cNvPr id="0" name=""/>
        <dsp:cNvSpPr/>
      </dsp:nvSpPr>
      <dsp:spPr>
        <a:xfrm rot="6942857">
          <a:off x="3753199" y="3908189"/>
          <a:ext cx="366348" cy="589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3831994" y="3976495"/>
        <a:ext cx="256444" cy="353446"/>
      </dsp:txXfrm>
    </dsp:sp>
    <dsp:sp modelId="{21CB6B33-D9DC-425D-924D-8C800AEAC9AF}">
      <dsp:nvSpPr>
        <dsp:cNvPr id="0" name=""/>
        <dsp:cNvSpPr/>
      </dsp:nvSpPr>
      <dsp:spPr>
        <a:xfrm>
          <a:off x="2663974" y="4446244"/>
          <a:ext cx="1559324" cy="15593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Invite a volunteer to an action.</a:t>
          </a:r>
          <a:endParaRPr lang="fr-FR" sz="1400" kern="1200" dirty="0"/>
        </a:p>
      </dsp:txBody>
      <dsp:txXfrm>
        <a:off x="2892332" y="4674602"/>
        <a:ext cx="1102608" cy="1102608"/>
      </dsp:txXfrm>
    </dsp:sp>
    <dsp:sp modelId="{697E9C0F-B130-4E24-86E2-AEBBFB47A290}">
      <dsp:nvSpPr>
        <dsp:cNvPr id="0" name=""/>
        <dsp:cNvSpPr/>
      </dsp:nvSpPr>
      <dsp:spPr>
        <a:xfrm rot="10028571">
          <a:off x="3103116" y="3093011"/>
          <a:ext cx="366348" cy="589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3211642" y="3198599"/>
        <a:ext cx="256444" cy="353446"/>
      </dsp:txXfrm>
    </dsp:sp>
    <dsp:sp modelId="{F2558E83-E552-44EB-A326-4072462029D3}">
      <dsp:nvSpPr>
        <dsp:cNvPr id="0" name=""/>
        <dsp:cNvSpPr/>
      </dsp:nvSpPr>
      <dsp:spPr>
        <a:xfrm>
          <a:off x="1399459" y="2860592"/>
          <a:ext cx="1559324" cy="15593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/>
            <a:t>View</a:t>
          </a:r>
          <a:r>
            <a:rPr lang="fr-FR" sz="1400" b="1" kern="1200" dirty="0" smtClean="0"/>
            <a:t> Profile.</a:t>
          </a:r>
          <a:endParaRPr lang="fr-FR" sz="1400" b="1" kern="1200" dirty="0"/>
        </a:p>
      </dsp:txBody>
      <dsp:txXfrm>
        <a:off x="1627817" y="3088950"/>
        <a:ext cx="1102608" cy="1102608"/>
      </dsp:txXfrm>
    </dsp:sp>
    <dsp:sp modelId="{D103AA71-5B6F-4674-9D8A-E60989776ADB}">
      <dsp:nvSpPr>
        <dsp:cNvPr id="0" name=""/>
        <dsp:cNvSpPr/>
      </dsp:nvSpPr>
      <dsp:spPr>
        <a:xfrm rot="13114286">
          <a:off x="3335128" y="2076500"/>
          <a:ext cx="366348" cy="589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3433043" y="2228578"/>
        <a:ext cx="256444" cy="353446"/>
      </dsp:txXfrm>
    </dsp:sp>
    <dsp:sp modelId="{C40CB9BF-ADF7-437E-BA8C-B241C8F26CDF}">
      <dsp:nvSpPr>
        <dsp:cNvPr id="0" name=""/>
        <dsp:cNvSpPr/>
      </dsp:nvSpPr>
      <dsp:spPr>
        <a:xfrm>
          <a:off x="1850759" y="883315"/>
          <a:ext cx="1559324" cy="15593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/>
            <a:t>View</a:t>
          </a:r>
          <a:r>
            <a:rPr lang="fr-FR" sz="1400" b="1" kern="1200" dirty="0" smtClean="0"/>
            <a:t> Potentiel Profiles</a:t>
          </a:r>
          <a:endParaRPr lang="fr-FR" sz="1400" b="1" kern="1200" dirty="0"/>
        </a:p>
      </dsp:txBody>
      <dsp:txXfrm>
        <a:off x="2079117" y="1111673"/>
        <a:ext cx="1102608" cy="1102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A68B5-CBA0-4E42-8DAC-E67FEF21FE56}">
      <dsp:nvSpPr>
        <dsp:cNvPr id="0" name=""/>
        <dsp:cNvSpPr/>
      </dsp:nvSpPr>
      <dsp:spPr>
        <a:xfrm>
          <a:off x="3991541" y="2232410"/>
          <a:ext cx="1491842" cy="1491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Actions Management</a:t>
          </a:r>
          <a:endParaRPr lang="fr-FR" sz="1200" b="1" kern="1200" dirty="0"/>
        </a:p>
      </dsp:txBody>
      <dsp:txXfrm>
        <a:off x="4210016" y="2450885"/>
        <a:ext cx="1054892" cy="1054892"/>
      </dsp:txXfrm>
    </dsp:sp>
    <dsp:sp modelId="{80D6707C-0504-447F-BBD1-AFE0FED0A761}">
      <dsp:nvSpPr>
        <dsp:cNvPr id="0" name=""/>
        <dsp:cNvSpPr/>
      </dsp:nvSpPr>
      <dsp:spPr>
        <a:xfrm rot="16200000">
          <a:off x="4507515" y="1557949"/>
          <a:ext cx="459895" cy="5072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4576499" y="1728378"/>
        <a:ext cx="321927" cy="304336"/>
      </dsp:txXfrm>
    </dsp:sp>
    <dsp:sp modelId="{F4E4D6D5-04DE-405F-8B5D-B34FFA5394AE}">
      <dsp:nvSpPr>
        <dsp:cNvPr id="0" name=""/>
        <dsp:cNvSpPr/>
      </dsp:nvSpPr>
      <dsp:spPr>
        <a:xfrm>
          <a:off x="4066133" y="22025"/>
          <a:ext cx="1342658" cy="1342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err="1" smtClean="0"/>
            <a:t>Create</a:t>
          </a:r>
          <a:r>
            <a:rPr lang="fr-FR" sz="1200" b="1" kern="1200" dirty="0" smtClean="0"/>
            <a:t> an action</a:t>
          </a:r>
          <a:endParaRPr lang="fr-FR" sz="1200" b="1" kern="1200" dirty="0"/>
        </a:p>
      </dsp:txBody>
      <dsp:txXfrm>
        <a:off x="4262761" y="218653"/>
        <a:ext cx="949402" cy="949402"/>
      </dsp:txXfrm>
    </dsp:sp>
    <dsp:sp modelId="{5DBB59F0-AB74-4489-88C6-706CC5FAD37C}">
      <dsp:nvSpPr>
        <dsp:cNvPr id="0" name=""/>
        <dsp:cNvSpPr/>
      </dsp:nvSpPr>
      <dsp:spPr>
        <a:xfrm rot="18900000">
          <a:off x="5332545" y="1899688"/>
          <a:ext cx="459895" cy="5072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5352750" y="2049912"/>
        <a:ext cx="321927" cy="304336"/>
      </dsp:txXfrm>
    </dsp:sp>
    <dsp:sp modelId="{76B8BB0C-5AF3-4035-A591-7987EB12C2D9}">
      <dsp:nvSpPr>
        <dsp:cNvPr id="0" name=""/>
        <dsp:cNvSpPr/>
      </dsp:nvSpPr>
      <dsp:spPr>
        <a:xfrm>
          <a:off x="5681856" y="691279"/>
          <a:ext cx="1342658" cy="1342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Update an action</a:t>
          </a:r>
          <a:endParaRPr lang="fr-FR" sz="1200" b="1" kern="1200" dirty="0"/>
        </a:p>
      </dsp:txBody>
      <dsp:txXfrm>
        <a:off x="5878484" y="887907"/>
        <a:ext cx="949402" cy="949402"/>
      </dsp:txXfrm>
    </dsp:sp>
    <dsp:sp modelId="{FFE9C695-12FA-4235-99D5-DB519E0BB1A0}">
      <dsp:nvSpPr>
        <dsp:cNvPr id="0" name=""/>
        <dsp:cNvSpPr/>
      </dsp:nvSpPr>
      <dsp:spPr>
        <a:xfrm>
          <a:off x="5674284" y="2724718"/>
          <a:ext cx="459895" cy="5072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5674284" y="2826163"/>
        <a:ext cx="321927" cy="304336"/>
      </dsp:txXfrm>
    </dsp:sp>
    <dsp:sp modelId="{9A69C359-7E7D-4AE5-8434-E706D6162446}">
      <dsp:nvSpPr>
        <dsp:cNvPr id="0" name=""/>
        <dsp:cNvSpPr/>
      </dsp:nvSpPr>
      <dsp:spPr>
        <a:xfrm>
          <a:off x="6351110" y="2307002"/>
          <a:ext cx="1342658" cy="1342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err="1" smtClean="0"/>
            <a:t>Delete</a:t>
          </a:r>
          <a:r>
            <a:rPr lang="fr-FR" sz="1200" b="1" kern="1200" dirty="0" smtClean="0"/>
            <a:t> an action</a:t>
          </a:r>
          <a:endParaRPr lang="fr-FR" sz="1200" b="1" kern="1200" dirty="0"/>
        </a:p>
      </dsp:txBody>
      <dsp:txXfrm>
        <a:off x="6547738" y="2503630"/>
        <a:ext cx="949402" cy="949402"/>
      </dsp:txXfrm>
    </dsp:sp>
    <dsp:sp modelId="{05BAF989-8F1E-4AC5-9D6C-018CAE6F40F0}">
      <dsp:nvSpPr>
        <dsp:cNvPr id="0" name=""/>
        <dsp:cNvSpPr/>
      </dsp:nvSpPr>
      <dsp:spPr>
        <a:xfrm rot="2700000">
          <a:off x="5332545" y="3549748"/>
          <a:ext cx="459895" cy="5072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5352750" y="3602414"/>
        <a:ext cx="321927" cy="304336"/>
      </dsp:txXfrm>
    </dsp:sp>
    <dsp:sp modelId="{DE77CA8F-F391-4E37-AC86-FDB8CBE321D8}">
      <dsp:nvSpPr>
        <dsp:cNvPr id="0" name=""/>
        <dsp:cNvSpPr/>
      </dsp:nvSpPr>
      <dsp:spPr>
        <a:xfrm>
          <a:off x="5681856" y="3922725"/>
          <a:ext cx="1342658" cy="1342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err="1" smtClean="0"/>
            <a:t>View</a:t>
          </a:r>
          <a:r>
            <a:rPr lang="fr-FR" sz="1200" b="1" kern="1200" dirty="0" smtClean="0"/>
            <a:t> all the </a:t>
          </a:r>
          <a:r>
            <a:rPr lang="fr-FR" sz="1200" b="1" kern="1200" dirty="0" err="1" smtClean="0"/>
            <a:t>past</a:t>
          </a:r>
          <a:r>
            <a:rPr lang="fr-FR" sz="1200" b="1" kern="1200" dirty="0" smtClean="0"/>
            <a:t> actions</a:t>
          </a:r>
          <a:endParaRPr lang="fr-FR" sz="1200" b="1" kern="1200" dirty="0"/>
        </a:p>
      </dsp:txBody>
      <dsp:txXfrm>
        <a:off x="5878484" y="4119353"/>
        <a:ext cx="949402" cy="949402"/>
      </dsp:txXfrm>
    </dsp:sp>
    <dsp:sp modelId="{697E9C0F-B130-4E24-86E2-AEBBFB47A290}">
      <dsp:nvSpPr>
        <dsp:cNvPr id="0" name=""/>
        <dsp:cNvSpPr/>
      </dsp:nvSpPr>
      <dsp:spPr>
        <a:xfrm rot="5400000">
          <a:off x="4507515" y="3891486"/>
          <a:ext cx="459895" cy="5072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4576499" y="3923947"/>
        <a:ext cx="321927" cy="304336"/>
      </dsp:txXfrm>
    </dsp:sp>
    <dsp:sp modelId="{F2558E83-E552-44EB-A326-4072462029D3}">
      <dsp:nvSpPr>
        <dsp:cNvPr id="0" name=""/>
        <dsp:cNvSpPr/>
      </dsp:nvSpPr>
      <dsp:spPr>
        <a:xfrm>
          <a:off x="4066133" y="4591979"/>
          <a:ext cx="1342658" cy="1342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err="1" smtClean="0"/>
            <a:t>Generate</a:t>
          </a:r>
          <a:r>
            <a:rPr lang="fr-FR" sz="1200" b="1" kern="1200" dirty="0" smtClean="0"/>
            <a:t> </a:t>
          </a:r>
          <a:r>
            <a:rPr lang="fr-FR" sz="1200" b="1" kern="1200" dirty="0" err="1" smtClean="0"/>
            <a:t>Staistics</a:t>
          </a:r>
          <a:endParaRPr lang="fr-FR" sz="1200" b="1" kern="1200" dirty="0"/>
        </a:p>
      </dsp:txBody>
      <dsp:txXfrm>
        <a:off x="4262761" y="4788607"/>
        <a:ext cx="949402" cy="949402"/>
      </dsp:txXfrm>
    </dsp:sp>
    <dsp:sp modelId="{2326EAD1-2BDE-46CF-87EF-6E57408CFF0B}">
      <dsp:nvSpPr>
        <dsp:cNvPr id="0" name=""/>
        <dsp:cNvSpPr/>
      </dsp:nvSpPr>
      <dsp:spPr>
        <a:xfrm rot="8100000">
          <a:off x="3682485" y="3549748"/>
          <a:ext cx="459895" cy="5072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3800248" y="3602414"/>
        <a:ext cx="321927" cy="304336"/>
      </dsp:txXfrm>
    </dsp:sp>
    <dsp:sp modelId="{C68AB759-57B9-4552-A73C-69DD6DB47829}">
      <dsp:nvSpPr>
        <dsp:cNvPr id="0" name=""/>
        <dsp:cNvSpPr/>
      </dsp:nvSpPr>
      <dsp:spPr>
        <a:xfrm>
          <a:off x="2450411" y="3922725"/>
          <a:ext cx="1342658" cy="1342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Search an action by date, type or localization</a:t>
          </a:r>
          <a:endParaRPr lang="fr-FR" sz="1200" b="1" kern="1200" dirty="0"/>
        </a:p>
      </dsp:txBody>
      <dsp:txXfrm>
        <a:off x="2647039" y="4119353"/>
        <a:ext cx="949402" cy="949402"/>
      </dsp:txXfrm>
    </dsp:sp>
    <dsp:sp modelId="{EA71D21E-A9E3-4A35-8BD0-9805D765F9E6}">
      <dsp:nvSpPr>
        <dsp:cNvPr id="0" name=""/>
        <dsp:cNvSpPr/>
      </dsp:nvSpPr>
      <dsp:spPr>
        <a:xfrm rot="10800000">
          <a:off x="3340746" y="2724718"/>
          <a:ext cx="459895" cy="5072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3478714" y="2826163"/>
        <a:ext cx="321927" cy="304336"/>
      </dsp:txXfrm>
    </dsp:sp>
    <dsp:sp modelId="{0FE267E2-2371-43AE-991B-6E5D30589300}">
      <dsp:nvSpPr>
        <dsp:cNvPr id="0" name=""/>
        <dsp:cNvSpPr/>
      </dsp:nvSpPr>
      <dsp:spPr>
        <a:xfrm>
          <a:off x="1781156" y="2307002"/>
          <a:ext cx="1342658" cy="1342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Notify volunteers with new actions</a:t>
          </a:r>
          <a:endParaRPr lang="fr-FR" sz="1200" b="1" kern="1200" dirty="0"/>
        </a:p>
      </dsp:txBody>
      <dsp:txXfrm>
        <a:off x="1977784" y="2503630"/>
        <a:ext cx="949402" cy="949402"/>
      </dsp:txXfrm>
    </dsp:sp>
    <dsp:sp modelId="{960A2B09-E385-44D9-92C2-169058BEC381}">
      <dsp:nvSpPr>
        <dsp:cNvPr id="0" name=""/>
        <dsp:cNvSpPr/>
      </dsp:nvSpPr>
      <dsp:spPr>
        <a:xfrm rot="13500000">
          <a:off x="3682485" y="1899688"/>
          <a:ext cx="459895" cy="5072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3800248" y="2049912"/>
        <a:ext cx="321927" cy="304336"/>
      </dsp:txXfrm>
    </dsp:sp>
    <dsp:sp modelId="{D4E2863D-77C1-4A97-ABF9-84C7D6263A7C}">
      <dsp:nvSpPr>
        <dsp:cNvPr id="0" name=""/>
        <dsp:cNvSpPr/>
      </dsp:nvSpPr>
      <dsp:spPr>
        <a:xfrm>
          <a:off x="2450411" y="691279"/>
          <a:ext cx="1342658" cy="1342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View actions with descriptions</a:t>
          </a:r>
          <a:endParaRPr lang="fr-FR" sz="1200" b="1" kern="1200" dirty="0"/>
        </a:p>
      </dsp:txBody>
      <dsp:txXfrm>
        <a:off x="2647039" y="887907"/>
        <a:ext cx="949402" cy="949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A68B5-CBA0-4E42-8DAC-E67FEF21FE56}">
      <dsp:nvSpPr>
        <dsp:cNvPr id="0" name=""/>
        <dsp:cNvSpPr/>
      </dsp:nvSpPr>
      <dsp:spPr>
        <a:xfrm>
          <a:off x="3746879" y="2485724"/>
          <a:ext cx="1773885" cy="17738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Topic </a:t>
          </a:r>
          <a:r>
            <a:rPr lang="fr-FR" sz="1400" b="1" kern="1200" dirty="0" smtClean="0"/>
            <a:t>Management</a:t>
          </a:r>
          <a:endParaRPr lang="fr-FR" sz="1400" b="1" kern="1200" dirty="0"/>
        </a:p>
      </dsp:txBody>
      <dsp:txXfrm>
        <a:off x="4006658" y="2745503"/>
        <a:ext cx="1254327" cy="1254327"/>
      </dsp:txXfrm>
    </dsp:sp>
    <dsp:sp modelId="{80D6707C-0504-447F-BBD1-AFE0FED0A761}">
      <dsp:nvSpPr>
        <dsp:cNvPr id="0" name=""/>
        <dsp:cNvSpPr/>
      </dsp:nvSpPr>
      <dsp:spPr>
        <a:xfrm rot="16200000">
          <a:off x="4446294" y="1840952"/>
          <a:ext cx="375056" cy="603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502553" y="2017835"/>
        <a:ext cx="262539" cy="361872"/>
      </dsp:txXfrm>
    </dsp:sp>
    <dsp:sp modelId="{F4E4D6D5-04DE-405F-8B5D-B34FFA5394AE}">
      <dsp:nvSpPr>
        <dsp:cNvPr id="0" name=""/>
        <dsp:cNvSpPr/>
      </dsp:nvSpPr>
      <dsp:spPr>
        <a:xfrm>
          <a:off x="3746879" y="4186"/>
          <a:ext cx="1773885" cy="17738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/>
            <a:t>Add</a:t>
          </a:r>
          <a:r>
            <a:rPr lang="fr-FR" sz="1400" b="1" kern="1200" dirty="0" smtClean="0"/>
            <a:t> a topic</a:t>
          </a:r>
          <a:endParaRPr lang="fr-FR" sz="1400" b="1" kern="1200" dirty="0"/>
        </a:p>
      </dsp:txBody>
      <dsp:txXfrm>
        <a:off x="4006658" y="263965"/>
        <a:ext cx="1254327" cy="1254327"/>
      </dsp:txXfrm>
    </dsp:sp>
    <dsp:sp modelId="{5DBB59F0-AB74-4489-88C6-706CC5FAD37C}">
      <dsp:nvSpPr>
        <dsp:cNvPr id="0" name=""/>
        <dsp:cNvSpPr/>
      </dsp:nvSpPr>
      <dsp:spPr>
        <a:xfrm rot="20520000">
          <a:off x="5616240" y="2690968"/>
          <a:ext cx="375056" cy="603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5618993" y="2828977"/>
        <a:ext cx="262539" cy="361872"/>
      </dsp:txXfrm>
    </dsp:sp>
    <dsp:sp modelId="{76B8BB0C-5AF3-4035-A591-7987EB12C2D9}">
      <dsp:nvSpPr>
        <dsp:cNvPr id="0" name=""/>
        <dsp:cNvSpPr/>
      </dsp:nvSpPr>
      <dsp:spPr>
        <a:xfrm>
          <a:off x="6106963" y="1718887"/>
          <a:ext cx="1773885" cy="17738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Update </a:t>
          </a:r>
          <a:r>
            <a:rPr lang="fr-FR" sz="1400" b="1" kern="1200" dirty="0" smtClean="0"/>
            <a:t>a topic</a:t>
          </a:r>
          <a:endParaRPr lang="fr-FR" sz="1400" b="1" kern="1200" dirty="0"/>
        </a:p>
      </dsp:txBody>
      <dsp:txXfrm>
        <a:off x="6366742" y="1978666"/>
        <a:ext cx="1254327" cy="1254327"/>
      </dsp:txXfrm>
    </dsp:sp>
    <dsp:sp modelId="{FFE9C695-12FA-4235-99D5-DB519E0BB1A0}">
      <dsp:nvSpPr>
        <dsp:cNvPr id="0" name=""/>
        <dsp:cNvSpPr/>
      </dsp:nvSpPr>
      <dsp:spPr>
        <a:xfrm rot="3240000">
          <a:off x="5169361" y="4066322"/>
          <a:ext cx="375056" cy="603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5192552" y="4141432"/>
        <a:ext cx="262539" cy="361872"/>
      </dsp:txXfrm>
    </dsp:sp>
    <dsp:sp modelId="{9A69C359-7E7D-4AE5-8434-E706D6162446}">
      <dsp:nvSpPr>
        <dsp:cNvPr id="0" name=""/>
        <dsp:cNvSpPr/>
      </dsp:nvSpPr>
      <dsp:spPr>
        <a:xfrm>
          <a:off x="5205491" y="4493331"/>
          <a:ext cx="1773885" cy="17738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/>
            <a:t>Delete</a:t>
          </a:r>
          <a:r>
            <a:rPr lang="fr-FR" sz="1400" b="1" kern="1200" dirty="0" smtClean="0"/>
            <a:t> </a:t>
          </a:r>
          <a:r>
            <a:rPr lang="fr-FR" sz="1400" b="1" kern="1200" dirty="0" smtClean="0"/>
            <a:t>a topic</a:t>
          </a:r>
          <a:endParaRPr lang="fr-FR" sz="1400" b="1" kern="1200" dirty="0"/>
        </a:p>
      </dsp:txBody>
      <dsp:txXfrm>
        <a:off x="5465270" y="4753110"/>
        <a:ext cx="1254327" cy="1254327"/>
      </dsp:txXfrm>
    </dsp:sp>
    <dsp:sp modelId="{05BAF989-8F1E-4AC5-9D6C-018CAE6F40F0}">
      <dsp:nvSpPr>
        <dsp:cNvPr id="0" name=""/>
        <dsp:cNvSpPr/>
      </dsp:nvSpPr>
      <dsp:spPr>
        <a:xfrm rot="7462760">
          <a:off x="3775340" y="4068786"/>
          <a:ext cx="351768" cy="603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3857900" y="4145862"/>
        <a:ext cx="246238" cy="361872"/>
      </dsp:txXfrm>
    </dsp:sp>
    <dsp:sp modelId="{DE77CA8F-F391-4E37-AC86-FDB8CBE321D8}">
      <dsp:nvSpPr>
        <dsp:cNvPr id="0" name=""/>
        <dsp:cNvSpPr/>
      </dsp:nvSpPr>
      <dsp:spPr>
        <a:xfrm>
          <a:off x="2370441" y="4497517"/>
          <a:ext cx="1773885" cy="17738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/>
            <a:t>View</a:t>
          </a:r>
          <a:r>
            <a:rPr lang="fr-FR" sz="1400" b="1" kern="1200" dirty="0" smtClean="0"/>
            <a:t> </a:t>
          </a:r>
          <a:r>
            <a:rPr lang="fr-FR" sz="1400" b="1" kern="1200" dirty="0" smtClean="0"/>
            <a:t>discussions</a:t>
          </a:r>
          <a:endParaRPr lang="fr-FR" sz="1400" b="1" kern="1200" dirty="0"/>
        </a:p>
      </dsp:txBody>
      <dsp:txXfrm>
        <a:off x="2630220" y="4757296"/>
        <a:ext cx="1254327" cy="1254327"/>
      </dsp:txXfrm>
    </dsp:sp>
    <dsp:sp modelId="{697E9C0F-B130-4E24-86E2-AEBBFB47A290}">
      <dsp:nvSpPr>
        <dsp:cNvPr id="0" name=""/>
        <dsp:cNvSpPr/>
      </dsp:nvSpPr>
      <dsp:spPr>
        <a:xfrm rot="11999189">
          <a:off x="3302641" y="2653496"/>
          <a:ext cx="365928" cy="603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3409113" y="2792881"/>
        <a:ext cx="256150" cy="361872"/>
      </dsp:txXfrm>
    </dsp:sp>
    <dsp:sp modelId="{F2558E83-E552-44EB-A326-4072462029D3}">
      <dsp:nvSpPr>
        <dsp:cNvPr id="0" name=""/>
        <dsp:cNvSpPr/>
      </dsp:nvSpPr>
      <dsp:spPr>
        <a:xfrm>
          <a:off x="1430981" y="1643425"/>
          <a:ext cx="1773885" cy="17738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View reported topics</a:t>
          </a:r>
          <a:endParaRPr lang="fr-FR" sz="1400" b="1" kern="1200" dirty="0"/>
        </a:p>
      </dsp:txBody>
      <dsp:txXfrm>
        <a:off x="1690760" y="1903204"/>
        <a:ext cx="1254327" cy="12543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A68B5-CBA0-4E42-8DAC-E67FEF21FE56}">
      <dsp:nvSpPr>
        <dsp:cNvPr id="0" name=""/>
        <dsp:cNvSpPr/>
      </dsp:nvSpPr>
      <dsp:spPr>
        <a:xfrm>
          <a:off x="3505540" y="2815277"/>
          <a:ext cx="2020509" cy="2020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Messaging Management</a:t>
          </a:r>
          <a:endParaRPr lang="fr-FR" sz="1600" b="1" kern="1200" dirty="0"/>
        </a:p>
      </dsp:txBody>
      <dsp:txXfrm>
        <a:off x="3801437" y="3111174"/>
        <a:ext cx="1428715" cy="1428715"/>
      </dsp:txXfrm>
    </dsp:sp>
    <dsp:sp modelId="{80D6707C-0504-447F-BBD1-AFE0FED0A761}">
      <dsp:nvSpPr>
        <dsp:cNvPr id="0" name=""/>
        <dsp:cNvSpPr/>
      </dsp:nvSpPr>
      <dsp:spPr>
        <a:xfrm rot="16245108">
          <a:off x="4340729" y="2118764"/>
          <a:ext cx="385909" cy="6869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4397856" y="2314041"/>
        <a:ext cx="270136" cy="412183"/>
      </dsp:txXfrm>
    </dsp:sp>
    <dsp:sp modelId="{F4E4D6D5-04DE-405F-8B5D-B34FFA5394AE}">
      <dsp:nvSpPr>
        <dsp:cNvPr id="0" name=""/>
        <dsp:cNvSpPr/>
      </dsp:nvSpPr>
      <dsp:spPr>
        <a:xfrm>
          <a:off x="3541605" y="66873"/>
          <a:ext cx="2020509" cy="2020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Send a message</a:t>
          </a:r>
          <a:endParaRPr lang="fr-FR" sz="1600" b="1" kern="1200" dirty="0"/>
        </a:p>
      </dsp:txBody>
      <dsp:txXfrm>
        <a:off x="3837502" y="362770"/>
        <a:ext cx="1428715" cy="1428715"/>
      </dsp:txXfrm>
    </dsp:sp>
    <dsp:sp modelId="{5DBB59F0-AB74-4489-88C6-706CC5FAD37C}">
      <dsp:nvSpPr>
        <dsp:cNvPr id="0" name=""/>
        <dsp:cNvSpPr/>
      </dsp:nvSpPr>
      <dsp:spPr>
        <a:xfrm rot="1748646">
          <a:off x="5544024" y="4191296"/>
          <a:ext cx="487481" cy="6869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5553281" y="4293080"/>
        <a:ext cx="341237" cy="412183"/>
      </dsp:txXfrm>
    </dsp:sp>
    <dsp:sp modelId="{76B8BB0C-5AF3-4035-A591-7987EB12C2D9}">
      <dsp:nvSpPr>
        <dsp:cNvPr id="0" name=""/>
        <dsp:cNvSpPr/>
      </dsp:nvSpPr>
      <dsp:spPr>
        <a:xfrm>
          <a:off x="6073578" y="4247218"/>
          <a:ext cx="2020509" cy="2020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Delete a message</a:t>
          </a:r>
          <a:endParaRPr lang="fr-FR" sz="1600" b="1" kern="1200" dirty="0"/>
        </a:p>
      </dsp:txBody>
      <dsp:txXfrm>
        <a:off x="6369475" y="4543115"/>
        <a:ext cx="1428715" cy="1428715"/>
      </dsp:txXfrm>
    </dsp:sp>
    <dsp:sp modelId="{FFE9C695-12FA-4235-99D5-DB519E0BB1A0}">
      <dsp:nvSpPr>
        <dsp:cNvPr id="0" name=""/>
        <dsp:cNvSpPr/>
      </dsp:nvSpPr>
      <dsp:spPr>
        <a:xfrm rot="8906894">
          <a:off x="3169210" y="4192395"/>
          <a:ext cx="379491" cy="6869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10800000">
        <a:off x="3274642" y="4300004"/>
        <a:ext cx="265644" cy="412183"/>
      </dsp:txXfrm>
    </dsp:sp>
    <dsp:sp modelId="{9A69C359-7E7D-4AE5-8434-E706D6162446}">
      <dsp:nvSpPr>
        <dsp:cNvPr id="0" name=""/>
        <dsp:cNvSpPr/>
      </dsp:nvSpPr>
      <dsp:spPr>
        <a:xfrm>
          <a:off x="1173556" y="4247218"/>
          <a:ext cx="2020509" cy="2020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Send an email</a:t>
          </a:r>
          <a:endParaRPr lang="fr-FR" sz="1600" b="1" kern="1200" dirty="0"/>
        </a:p>
      </dsp:txBody>
      <dsp:txXfrm>
        <a:off x="1469453" y="4543115"/>
        <a:ext cx="1428715" cy="1428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AFAF2-C477-4C97-A91B-255A277844B9}" type="datetimeFigureOut">
              <a:rPr lang="fr-FR" smtClean="0"/>
              <a:pPr/>
              <a:t>30/10/2017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8771C-5BAD-43DE-95B0-A98E68EFCB75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61638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8771C-5BAD-43DE-95B0-A98E68EFCB75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117820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800" b="1" dirty="0"/>
              <a:t>Omar 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8771C-5BAD-43DE-95B0-A98E68EFCB75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28795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Omar 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8771C-5BAD-43DE-95B0-A98E68EFCB75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385703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Omar 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8771C-5BAD-43DE-95B0-A98E68EFCB75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385703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Omar 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8771C-5BAD-43DE-95B0-A98E68EFCB75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385703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Omar 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8771C-5BAD-43DE-95B0-A98E68EFCB75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385703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Omar 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8771C-5BAD-43DE-95B0-A98E68EFCB75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38570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9A49-9B77-49AF-93D8-F54FE2AEF4C5}" type="datetime1">
              <a:rPr lang="fr-FR" smtClean="0"/>
              <a:pPr/>
              <a:t>30/10/2017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1A976D-8DA2-4E68-85BC-4160E77D177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78608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46A0-A610-4E51-952C-44B50FA100A1}" type="datetime1">
              <a:rPr lang="fr-FR" smtClean="0"/>
              <a:pPr/>
              <a:t>30/10/2017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1A976D-8DA2-4E68-85BC-4160E77D177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41445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DCB0-F648-49F8-AE22-6C144706B032}" type="datetime1">
              <a:rPr lang="fr-FR" smtClean="0"/>
              <a:pPr/>
              <a:t>30/10/2017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1A976D-8DA2-4E68-85BC-4160E77D177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375714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3D08-9901-4877-93F1-6DE0A954117A}" type="datetime1">
              <a:rPr lang="fr-FR" smtClean="0"/>
              <a:pPr/>
              <a:t>30/10/2017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1A976D-8DA2-4E68-85BC-4160E77D177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087884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1E17-684B-46DF-890E-C47C112C07D3}" type="datetime1">
              <a:rPr lang="fr-FR" smtClean="0"/>
              <a:pPr/>
              <a:t>30/10/2017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1A976D-8DA2-4E68-85BC-4160E77D177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40395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1B96-D6B4-4F61-B40F-9F1C80D27130}" type="datetime1">
              <a:rPr lang="fr-FR" smtClean="0"/>
              <a:pPr/>
              <a:t>30/10/2017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1A976D-8DA2-4E68-85BC-4160E77D177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836265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F552-B4E3-4DAD-9C6A-9B6631CBD6AF}" type="datetime1">
              <a:rPr lang="fr-FR" smtClean="0"/>
              <a:pPr/>
              <a:t>30/10/2017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76D-8DA2-4E68-85BC-4160E77D177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144713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048A-BD13-419D-ACBE-46D855B43F78}" type="datetime1">
              <a:rPr lang="fr-FR" smtClean="0"/>
              <a:pPr/>
              <a:t>30/10/2017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76D-8DA2-4E68-85BC-4160E77D177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26533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DE22-9FAF-412A-85E1-3A8F08180B40}" type="datetime1">
              <a:rPr lang="fr-FR" smtClean="0"/>
              <a:pPr/>
              <a:t>30/10/2017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76D-8DA2-4E68-85BC-4160E77D177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01279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E8BB-38B2-4391-9C2F-B2DB666F7408}" type="datetime1">
              <a:rPr lang="fr-FR" smtClean="0"/>
              <a:pPr/>
              <a:t>30/10/2017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1A976D-8DA2-4E68-85BC-4160E77D177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05914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D640-CBEA-41BA-8263-4BC1C45F88F3}" type="datetime1">
              <a:rPr lang="fr-FR" smtClean="0"/>
              <a:pPr/>
              <a:t>30/10/2017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1A976D-8DA2-4E68-85BC-4160E77D177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2830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A142-731E-44B1-94A4-D53F5CC839DE}" type="datetime1">
              <a:rPr lang="fr-FR" smtClean="0"/>
              <a:pPr/>
              <a:t>30/10/2017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1A976D-8DA2-4E68-85BC-4160E77D177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3912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73D1-D1C4-498C-BD74-7223C34CDDCA}" type="datetime1">
              <a:rPr lang="fr-FR" smtClean="0"/>
              <a:pPr/>
              <a:t>30/10/2017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76D-8DA2-4E68-85BC-4160E77D177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50426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5BAF-D41B-4B58-8A66-9CB8E48E72E4}" type="datetime1">
              <a:rPr lang="fr-FR" smtClean="0"/>
              <a:pPr/>
              <a:t>30/10/2017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76D-8DA2-4E68-85BC-4160E77D177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6486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3304-DB67-47ED-92E2-FF24D79A0E86}" type="datetime1">
              <a:rPr lang="fr-FR" smtClean="0"/>
              <a:pPr/>
              <a:t>30/10/2017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76D-8DA2-4E68-85BC-4160E77D177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7372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34DD-8F32-4F5B-B6A7-78A2CA35F6F3}" type="datetime1">
              <a:rPr lang="fr-FR" smtClean="0"/>
              <a:pPr/>
              <a:t>30/10/2017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1A976D-8DA2-4E68-85BC-4160E77D177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70542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D05B7-617F-4DF5-9A66-501E7E535F43}" type="datetime1">
              <a:rPr lang="fr-FR" smtClean="0"/>
              <a:pPr/>
              <a:t>30/10/2017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1A976D-8DA2-4E68-85BC-4160E77D177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74929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18036" y="1287437"/>
            <a:ext cx="6617517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dirty="0" smtClean="0">
                <a:ln w="50800"/>
                <a:solidFill>
                  <a:schemeClr val="bg1">
                    <a:lumMod val="25000"/>
                  </a:schemeClr>
                </a:solidFill>
                <a:latin typeface="AR BLANCA" panose="02000000000000000000" pitchFamily="2" charset="0"/>
              </a:rPr>
              <a:t>Subject</a:t>
            </a:r>
            <a:r>
              <a:rPr lang="fr-FR" sz="4000" b="1" dirty="0" smtClean="0">
                <a:ln w="50800"/>
                <a:solidFill>
                  <a:schemeClr val="bg1">
                    <a:lumMod val="25000"/>
                  </a:schemeClr>
                </a:solidFill>
                <a:latin typeface="AR BLANCA" panose="02000000000000000000" pitchFamily="2" charset="0"/>
              </a:rPr>
              <a:t> :</a:t>
            </a:r>
            <a:br>
              <a:rPr lang="fr-FR" sz="4000" b="1" dirty="0" smtClean="0">
                <a:ln w="50800"/>
                <a:solidFill>
                  <a:schemeClr val="bg1">
                    <a:lumMod val="25000"/>
                  </a:schemeClr>
                </a:solidFill>
                <a:latin typeface="AR BLANCA" panose="02000000000000000000" pitchFamily="2" charset="0"/>
              </a:rPr>
            </a:br>
            <a:r>
              <a:rPr lang="fr-FR" sz="4000" b="1" dirty="0" err="1" smtClean="0">
                <a:ln w="50800"/>
                <a:solidFill>
                  <a:schemeClr val="bg1">
                    <a:lumMod val="25000"/>
                  </a:schemeClr>
                </a:solidFill>
                <a:latin typeface="AR BLANCA" panose="02000000000000000000" pitchFamily="2" charset="0"/>
              </a:rPr>
              <a:t>Volunteering</a:t>
            </a:r>
            <a:r>
              <a:rPr lang="fr-FR" sz="4000" b="1" dirty="0" smtClean="0">
                <a:ln w="50800"/>
                <a:solidFill>
                  <a:schemeClr val="bg1">
                    <a:lumMod val="25000"/>
                  </a:schemeClr>
                </a:solidFill>
                <a:latin typeface="AR BLANCA" panose="02000000000000000000" pitchFamily="2" charset="0"/>
              </a:rPr>
              <a:t> Platform</a:t>
            </a:r>
            <a:br>
              <a:rPr lang="fr-FR" sz="4000" b="1" dirty="0" smtClean="0">
                <a:ln w="50800"/>
                <a:solidFill>
                  <a:schemeClr val="bg1">
                    <a:lumMod val="25000"/>
                  </a:schemeClr>
                </a:solidFill>
                <a:latin typeface="AR BLANCA" panose="02000000000000000000" pitchFamily="2" charset="0"/>
              </a:rPr>
            </a:br>
            <a:r>
              <a:rPr lang="fr-FR" sz="4000" b="1" dirty="0" smtClean="0">
                <a:ln w="50800"/>
                <a:solidFill>
                  <a:schemeClr val="accent1"/>
                </a:solidFill>
                <a:latin typeface="AR BLANCA" panose="02000000000000000000" pitchFamily="2" charset="0"/>
              </a:rPr>
              <a:t>.</a:t>
            </a:r>
            <a:r>
              <a:rPr lang="fr-FR" sz="4000" b="1" dirty="0" err="1" smtClean="0">
                <a:ln w="50800"/>
                <a:solidFill>
                  <a:schemeClr val="accent1"/>
                </a:solidFill>
                <a:latin typeface="AR BLANCA" panose="02000000000000000000" pitchFamily="2" charset="0"/>
              </a:rPr>
              <a:t>NETlammou</a:t>
            </a:r>
            <a:endParaRPr lang="fr-FR" sz="4000" b="1" dirty="0">
              <a:ln w="50800"/>
              <a:solidFill>
                <a:schemeClr val="accent1"/>
              </a:solidFill>
              <a:latin typeface="AR BLANCA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5782" y="3890419"/>
            <a:ext cx="5695177" cy="32624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 BLANCA" panose="02000000000000000000" pitchFamily="2" charset="0"/>
              </a:rPr>
              <a:t>Fulfilled By</a:t>
            </a:r>
            <a:r>
              <a:rPr lang="fr-FR" sz="2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 BLANCA" panose="02000000000000000000" pitchFamily="2" charset="0"/>
              </a:rPr>
              <a:t>:</a:t>
            </a:r>
          </a:p>
          <a:p>
            <a:endParaRPr lang="fr-FR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 BLANCA" panose="02000000000000000000" pitchFamily="2" charset="0"/>
            </a:endParaRPr>
          </a:p>
          <a:p>
            <a:pPr lvl="0"/>
            <a:r>
              <a:rPr lang="fr-CH" b="1" dirty="0" smtClean="0"/>
              <a:t>Belhadj </a:t>
            </a:r>
            <a:r>
              <a:rPr lang="fr-CH" b="1" dirty="0" err="1" smtClean="0"/>
              <a:t>Abderrahmen</a:t>
            </a:r>
            <a:r>
              <a:rPr lang="fr-CH" b="1" dirty="0" smtClean="0"/>
              <a:t> </a:t>
            </a:r>
            <a:r>
              <a:rPr lang="fr-CH" b="1" dirty="0" err="1" smtClean="0"/>
              <a:t>Haithem</a:t>
            </a:r>
            <a:endParaRPr lang="fr-FR" b="1" dirty="0" smtClean="0"/>
          </a:p>
          <a:p>
            <a:pPr lvl="0"/>
            <a:r>
              <a:rPr lang="fr-CH" b="1" dirty="0" err="1" smtClean="0"/>
              <a:t>Belkahla</a:t>
            </a:r>
            <a:r>
              <a:rPr lang="fr-CH" b="1" dirty="0" smtClean="0"/>
              <a:t> </a:t>
            </a:r>
            <a:r>
              <a:rPr lang="fr-CH" b="1" dirty="0" err="1" smtClean="0"/>
              <a:t>Ikram</a:t>
            </a:r>
            <a:endParaRPr lang="fr-FR" b="1" dirty="0" smtClean="0"/>
          </a:p>
          <a:p>
            <a:pPr lvl="0"/>
            <a:r>
              <a:rPr lang="fr-CH" b="1" dirty="0" smtClean="0"/>
              <a:t>Ben Ali </a:t>
            </a:r>
            <a:r>
              <a:rPr lang="fr-CH" b="1" dirty="0" err="1" smtClean="0"/>
              <a:t>Hajer</a:t>
            </a:r>
            <a:endParaRPr lang="fr-FR" b="1" dirty="0" smtClean="0"/>
          </a:p>
          <a:p>
            <a:pPr lvl="0"/>
            <a:r>
              <a:rPr lang="fr-CH" b="1" dirty="0" err="1" smtClean="0"/>
              <a:t>JebaliaWiem</a:t>
            </a:r>
            <a:endParaRPr lang="fr-FR" b="1" dirty="0" smtClean="0"/>
          </a:p>
          <a:p>
            <a:pPr lvl="0"/>
            <a:r>
              <a:rPr lang="fr-CH" b="1" dirty="0" err="1" smtClean="0"/>
              <a:t>Mechmech</a:t>
            </a:r>
            <a:r>
              <a:rPr lang="fr-CH" b="1" dirty="0" smtClean="0"/>
              <a:t> </a:t>
            </a:r>
            <a:r>
              <a:rPr lang="fr-CH" b="1" dirty="0" err="1" smtClean="0"/>
              <a:t>Haythem</a:t>
            </a:r>
            <a:endParaRPr lang="fr-FR" b="1" dirty="0" smtClean="0"/>
          </a:p>
          <a:p>
            <a:pPr lvl="0"/>
            <a:r>
              <a:rPr lang="fr-CH" b="1" dirty="0" err="1" smtClean="0"/>
              <a:t>Tayeb</a:t>
            </a:r>
            <a:r>
              <a:rPr lang="fr-CH" b="1" dirty="0" smtClean="0"/>
              <a:t> Walid</a:t>
            </a:r>
            <a:endParaRPr lang="fr-FR" b="1" dirty="0" smtClean="0"/>
          </a:p>
          <a:p>
            <a:pPr algn="ctr"/>
            <a:endParaRPr lang="fr-FR" sz="20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 BLANCA" panose="02000000000000000000" pitchFamily="2" charset="0"/>
            </a:endParaRPr>
          </a:p>
          <a:p>
            <a:pPr algn="ctr"/>
            <a:endParaRPr lang="fr-FR" sz="2000" u="sng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 BLANCA" panose="02000000000000000000" pitchFamily="2" charset="0"/>
            </a:endParaRPr>
          </a:p>
          <a:p>
            <a:pPr algn="ctr"/>
            <a:endParaRPr lang="fr-FR" sz="2000" u="sng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 BLANCA" panose="02000000000000000000" pitchFamily="2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796358" y="2911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>
              <a:latin typeface="AR BLANCA" panose="02000000000000000000" pitchFamily="2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151" y="487420"/>
            <a:ext cx="2489981" cy="10255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594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76D-8DA2-4E68-85BC-4160E77D177A}" type="slidenum">
              <a:rPr lang="fr-FR" smtClean="0"/>
              <a:pPr/>
              <a:t>10</a:t>
            </a:fld>
            <a:endParaRPr lang="fr-FR" dirty="0"/>
          </a:p>
        </p:txBody>
      </p:sp>
      <p:graphicFrame>
        <p:nvGraphicFramePr>
          <p:cNvPr id="4" name="Content Placeholder 31"/>
          <p:cNvGraphicFramePr>
            <a:graphicFrameLocks/>
          </p:cNvGraphicFramePr>
          <p:nvPr/>
        </p:nvGraphicFramePr>
        <p:xfrm>
          <a:off x="3276600" y="352697"/>
          <a:ext cx="8915400" cy="6008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à coins arrondis 17"/>
          <p:cNvSpPr/>
          <p:nvPr/>
        </p:nvSpPr>
        <p:spPr>
          <a:xfrm>
            <a:off x="691748" y="2713387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10000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Solution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Rectangle à coins arrondis 19"/>
          <p:cNvSpPr/>
          <p:nvPr/>
        </p:nvSpPr>
        <p:spPr>
          <a:xfrm>
            <a:off x="704810" y="3374849"/>
            <a:ext cx="1979612" cy="52669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</a:t>
            </a:r>
            <a:r>
              <a:rPr lang="fr-FR" sz="13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Requirements</a:t>
            </a:r>
            <a:endParaRPr lang="fr-FR" sz="13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Rectangle à coins arrondis 21"/>
          <p:cNvSpPr/>
          <p:nvPr/>
        </p:nvSpPr>
        <p:spPr>
          <a:xfrm>
            <a:off x="691748" y="1488424"/>
            <a:ext cx="1979612" cy="5032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Study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of the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existing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à coins arrondis 19"/>
          <p:cNvSpPr/>
          <p:nvPr/>
        </p:nvSpPr>
        <p:spPr>
          <a:xfrm>
            <a:off x="691748" y="2085090"/>
            <a:ext cx="1979612" cy="55596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Problematic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Rectangle à coins arrondis 17"/>
          <p:cNvSpPr/>
          <p:nvPr/>
        </p:nvSpPr>
        <p:spPr>
          <a:xfrm>
            <a:off x="704810" y="4026997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 architecture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Rectangle à coins arrondis 17"/>
          <p:cNvSpPr/>
          <p:nvPr/>
        </p:nvSpPr>
        <p:spPr>
          <a:xfrm>
            <a:off x="730936" y="4694359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Conclusion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4915063" y="284544"/>
            <a:ext cx="3989787" cy="8683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endParaRPr lang="fr-FR" dirty="0">
              <a:solidFill>
                <a:schemeClr val="accent1">
                  <a:lumMod val="75000"/>
                </a:schemeClr>
              </a:solidFill>
              <a:latin typeface="AR BLANCA" panose="02000000000000000000" pitchFamily="2" charset="0"/>
            </a:endParaRPr>
          </a:p>
        </p:txBody>
      </p:sp>
      <p:sp>
        <p:nvSpPr>
          <p:cNvPr id="6" name="Espace réservé du numéro de diapositive 5"/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AR BLANCA" panose="02000000000000000000" pitchFamily="2" charset="0"/>
              </a:rPr>
              <a:t>11</a:t>
            </a:r>
            <a:endParaRPr lang="fr-FR" dirty="0">
              <a:latin typeface="AR BLANCA" panose="02000000000000000000" pitchFamily="2" charset="0"/>
            </a:endParaRPr>
          </a:p>
        </p:txBody>
      </p:sp>
      <p:sp>
        <p:nvSpPr>
          <p:cNvPr id="7" name="Rectangle à coins arrondis 17"/>
          <p:cNvSpPr/>
          <p:nvPr/>
        </p:nvSpPr>
        <p:spPr>
          <a:xfrm>
            <a:off x="717875" y="2608885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10000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Solution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Rectangle à coins arrondis 19"/>
          <p:cNvSpPr/>
          <p:nvPr/>
        </p:nvSpPr>
        <p:spPr>
          <a:xfrm>
            <a:off x="730937" y="3270347"/>
            <a:ext cx="1979612" cy="52669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</a:t>
            </a:r>
            <a:r>
              <a:rPr lang="fr-FR" sz="13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Requirements</a:t>
            </a:r>
            <a:endParaRPr lang="fr-FR" sz="13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Rectangle à coins arrondis 21"/>
          <p:cNvSpPr/>
          <p:nvPr/>
        </p:nvSpPr>
        <p:spPr>
          <a:xfrm>
            <a:off x="717875" y="1383922"/>
            <a:ext cx="1979612" cy="5032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Study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of the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existing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à coins arrondis 19"/>
          <p:cNvSpPr/>
          <p:nvPr/>
        </p:nvSpPr>
        <p:spPr>
          <a:xfrm>
            <a:off x="717875" y="1980588"/>
            <a:ext cx="1979612" cy="55596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Problematic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Rectangle à coins arrondis 17"/>
          <p:cNvSpPr/>
          <p:nvPr/>
        </p:nvSpPr>
        <p:spPr>
          <a:xfrm>
            <a:off x="730937" y="3922495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 architecture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Rectangle à coins arrondis 17"/>
          <p:cNvSpPr/>
          <p:nvPr/>
        </p:nvSpPr>
        <p:spPr>
          <a:xfrm>
            <a:off x="757063" y="4589857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Conclusion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Content Placeholder 31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699685624"/>
              </p:ext>
            </p:extLst>
          </p:nvPr>
        </p:nvGraphicFramePr>
        <p:xfrm>
          <a:off x="2924354" y="207034"/>
          <a:ext cx="9267645" cy="6271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7298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76D-8DA2-4E68-85BC-4160E77D177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Rectangle à coins arrondis 17"/>
          <p:cNvSpPr/>
          <p:nvPr/>
        </p:nvSpPr>
        <p:spPr>
          <a:xfrm>
            <a:off x="717875" y="2608885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10000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Solution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Rectangle à coins arrondis 19"/>
          <p:cNvSpPr/>
          <p:nvPr/>
        </p:nvSpPr>
        <p:spPr>
          <a:xfrm>
            <a:off x="730937" y="3270347"/>
            <a:ext cx="1979612" cy="52669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</a:t>
            </a:r>
            <a:r>
              <a:rPr lang="fr-FR" sz="13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Requirements</a:t>
            </a:r>
            <a:endParaRPr lang="fr-FR" sz="13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Rectangle à coins arrondis 21"/>
          <p:cNvSpPr/>
          <p:nvPr/>
        </p:nvSpPr>
        <p:spPr>
          <a:xfrm>
            <a:off x="717875" y="1383922"/>
            <a:ext cx="1979612" cy="5032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Study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of the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existing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à coins arrondis 19"/>
          <p:cNvSpPr/>
          <p:nvPr/>
        </p:nvSpPr>
        <p:spPr>
          <a:xfrm>
            <a:off x="717875" y="1980588"/>
            <a:ext cx="1979612" cy="55596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Problematic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Rectangle à coins arrondis 17"/>
          <p:cNvSpPr/>
          <p:nvPr/>
        </p:nvSpPr>
        <p:spPr>
          <a:xfrm>
            <a:off x="730937" y="3922495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 architecture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Rectangle à coins arrondis 17"/>
          <p:cNvSpPr/>
          <p:nvPr/>
        </p:nvSpPr>
        <p:spPr>
          <a:xfrm>
            <a:off x="757063" y="4589857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Conclusion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31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75629523"/>
              </p:ext>
            </p:extLst>
          </p:nvPr>
        </p:nvGraphicFramePr>
        <p:xfrm>
          <a:off x="2924354" y="207034"/>
          <a:ext cx="9267645" cy="6271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15345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867244" y="2008773"/>
            <a:ext cx="8911687" cy="1280890"/>
          </a:xfrm>
        </p:spPr>
        <p:txBody>
          <a:bodyPr/>
          <a:lstStyle/>
          <a:p>
            <a:r>
              <a:rPr lang="fr-CH" b="1" dirty="0" smtClean="0">
                <a:solidFill>
                  <a:schemeClr val="accent1"/>
                </a:solidFill>
              </a:rPr>
              <a:t>Global </a:t>
            </a:r>
            <a:r>
              <a:rPr lang="fr-CH" b="1" dirty="0" err="1" smtClean="0">
                <a:solidFill>
                  <a:schemeClr val="accent1"/>
                </a:solidFill>
              </a:rPr>
              <a:t>analysis</a:t>
            </a:r>
            <a:r>
              <a:rPr lang="fr-CH" b="1" dirty="0" smtClean="0">
                <a:solidFill>
                  <a:schemeClr val="accent1"/>
                </a:solidFill>
              </a:rPr>
              <a:t> class </a:t>
            </a:r>
            <a:r>
              <a:rPr lang="fr-CH" b="1" dirty="0" err="1" smtClean="0">
                <a:solidFill>
                  <a:schemeClr val="accent1"/>
                </a:solidFill>
              </a:rPr>
              <a:t>diagram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13</a:t>
            </a:r>
            <a:endParaRPr lang="fr-FR" dirty="0"/>
          </a:p>
        </p:txBody>
      </p:sp>
      <p:sp>
        <p:nvSpPr>
          <p:cNvPr id="4" name="Rectangle à coins arrondis 17"/>
          <p:cNvSpPr/>
          <p:nvPr/>
        </p:nvSpPr>
        <p:spPr>
          <a:xfrm>
            <a:off x="717875" y="2608885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10000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Solution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Rectangle à coins arrondis 19"/>
          <p:cNvSpPr/>
          <p:nvPr/>
        </p:nvSpPr>
        <p:spPr>
          <a:xfrm>
            <a:off x="730937" y="3270347"/>
            <a:ext cx="1979612" cy="52669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</a:t>
            </a:r>
            <a:r>
              <a:rPr lang="fr-FR" sz="13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Requirements</a:t>
            </a:r>
            <a:endParaRPr lang="fr-FR" sz="13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Rectangle à coins arrondis 21"/>
          <p:cNvSpPr/>
          <p:nvPr/>
        </p:nvSpPr>
        <p:spPr>
          <a:xfrm>
            <a:off x="717875" y="1383922"/>
            <a:ext cx="1979612" cy="5032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Study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of the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existing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à coins arrondis 19"/>
          <p:cNvSpPr/>
          <p:nvPr/>
        </p:nvSpPr>
        <p:spPr>
          <a:xfrm>
            <a:off x="717875" y="1980588"/>
            <a:ext cx="1979612" cy="55596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Problematic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Rectangle à coins arrondis 17"/>
          <p:cNvSpPr/>
          <p:nvPr/>
        </p:nvSpPr>
        <p:spPr>
          <a:xfrm>
            <a:off x="730937" y="3922495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 architecture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Rectangle à coins arrondis 17"/>
          <p:cNvSpPr/>
          <p:nvPr/>
        </p:nvSpPr>
        <p:spPr>
          <a:xfrm>
            <a:off x="757063" y="4589857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Conclusion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345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947029" y="872373"/>
            <a:ext cx="3989787" cy="8683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endParaRPr lang="fr-FR" dirty="0">
              <a:solidFill>
                <a:schemeClr val="accent1">
                  <a:lumMod val="75000"/>
                </a:schemeClr>
              </a:solidFill>
              <a:latin typeface="AR BLANCA" panose="02000000000000000000" pitchFamily="2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76D-8DA2-4E68-85BC-4160E77D177A}" type="slidenum">
              <a:rPr lang="fr-FR" smtClean="0">
                <a:latin typeface="AR BLANCA" panose="02000000000000000000" pitchFamily="2" charset="0"/>
              </a:rPr>
              <a:pPr/>
              <a:t>14</a:t>
            </a:fld>
            <a:endParaRPr lang="fr-FR" dirty="0">
              <a:latin typeface="AR BLANCA" panose="02000000000000000000" pitchFamily="2" charset="0"/>
            </a:endParaRPr>
          </a:p>
        </p:txBody>
      </p:sp>
      <p:sp>
        <p:nvSpPr>
          <p:cNvPr id="14" name="Rectangle à coins arrondis 17"/>
          <p:cNvSpPr/>
          <p:nvPr/>
        </p:nvSpPr>
        <p:spPr>
          <a:xfrm>
            <a:off x="717875" y="2608885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10000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Solution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Rectangle à coins arrondis 19"/>
          <p:cNvSpPr/>
          <p:nvPr/>
        </p:nvSpPr>
        <p:spPr>
          <a:xfrm>
            <a:off x="730937" y="3270347"/>
            <a:ext cx="1979612" cy="52669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</a:t>
            </a:r>
            <a:r>
              <a:rPr lang="fr-FR" sz="13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Requirements</a:t>
            </a:r>
            <a:endParaRPr lang="fr-FR" sz="13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Rectangle à coins arrondis 21"/>
          <p:cNvSpPr/>
          <p:nvPr/>
        </p:nvSpPr>
        <p:spPr>
          <a:xfrm>
            <a:off x="717875" y="1383922"/>
            <a:ext cx="1979612" cy="5032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3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Study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of the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existing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à coins arrondis 19"/>
          <p:cNvSpPr/>
          <p:nvPr/>
        </p:nvSpPr>
        <p:spPr>
          <a:xfrm>
            <a:off x="717875" y="1980588"/>
            <a:ext cx="1979612" cy="55596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Problematic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30937" y="3922495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 architecture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Rectangle à coins arrondis 17"/>
          <p:cNvSpPr/>
          <p:nvPr/>
        </p:nvSpPr>
        <p:spPr>
          <a:xfrm>
            <a:off x="757063" y="4589857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Conclusion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USER\Desktop\pi-dev\Analyse Class Diagra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2667000" y="-2667001"/>
            <a:ext cx="6857998" cy="1219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6417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947029" y="872373"/>
            <a:ext cx="3989787" cy="8683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endParaRPr lang="fr-FR" dirty="0">
              <a:solidFill>
                <a:schemeClr val="accent1">
                  <a:lumMod val="75000"/>
                </a:schemeClr>
              </a:solidFill>
              <a:latin typeface="AR BLANCA" panose="02000000000000000000" pitchFamily="2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527609" y="193035"/>
            <a:ext cx="8911687" cy="1280890"/>
          </a:xfrm>
        </p:spPr>
        <p:txBody>
          <a:bodyPr/>
          <a:lstStyle/>
          <a:p>
            <a:r>
              <a:rPr lang="fr-CH" b="1" dirty="0" err="1" smtClean="0">
                <a:solidFill>
                  <a:schemeClr val="accent1"/>
                </a:solidFill>
              </a:rPr>
              <a:t>Functional</a:t>
            </a:r>
            <a:r>
              <a:rPr lang="fr-CH" b="1" dirty="0" smtClean="0">
                <a:solidFill>
                  <a:schemeClr val="accent1"/>
                </a:solidFill>
              </a:rPr>
              <a:t> architecture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>
                <a:latin typeface="AR BLANCA" panose="02000000000000000000" pitchFamily="2" charset="0"/>
              </a:rPr>
              <a:t>14</a:t>
            </a:r>
            <a:endParaRPr lang="fr-FR" dirty="0">
              <a:latin typeface="AR BLANCA" panose="02000000000000000000" pitchFamily="2" charset="0"/>
            </a:endParaRPr>
          </a:p>
        </p:txBody>
      </p:sp>
      <p:sp>
        <p:nvSpPr>
          <p:cNvPr id="14" name="Rectangle à coins arrondis 17"/>
          <p:cNvSpPr/>
          <p:nvPr/>
        </p:nvSpPr>
        <p:spPr>
          <a:xfrm>
            <a:off x="717875" y="2608885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10000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Solution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Rectangle à coins arrondis 19"/>
          <p:cNvSpPr/>
          <p:nvPr/>
        </p:nvSpPr>
        <p:spPr>
          <a:xfrm>
            <a:off x="730937" y="3270347"/>
            <a:ext cx="1979612" cy="52669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</a:t>
            </a:r>
            <a:r>
              <a:rPr lang="fr-FR" sz="13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Requirements</a:t>
            </a:r>
            <a:endParaRPr lang="fr-FR" sz="13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Rectangle à coins arrondis 21"/>
          <p:cNvSpPr/>
          <p:nvPr/>
        </p:nvSpPr>
        <p:spPr>
          <a:xfrm>
            <a:off x="717875" y="1383922"/>
            <a:ext cx="1979612" cy="5032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Study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of the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existing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à coins arrondis 19"/>
          <p:cNvSpPr/>
          <p:nvPr/>
        </p:nvSpPr>
        <p:spPr>
          <a:xfrm>
            <a:off x="717875" y="1980588"/>
            <a:ext cx="1979612" cy="55596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Problematic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30937" y="3922495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 architecture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Rectangle à coins arrondis 17"/>
          <p:cNvSpPr/>
          <p:nvPr/>
        </p:nvSpPr>
        <p:spPr>
          <a:xfrm>
            <a:off x="757063" y="4589857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Conclusion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C:\Users\USER\Downloads\Deployment Diagram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0320" y="948558"/>
            <a:ext cx="8825439" cy="532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6417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947029" y="872373"/>
            <a:ext cx="3989787" cy="8683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endParaRPr lang="fr-FR" dirty="0">
              <a:solidFill>
                <a:schemeClr val="accent1">
                  <a:lumMod val="75000"/>
                </a:schemeClr>
              </a:solidFill>
              <a:latin typeface="AR BLANCA" panose="02000000000000000000" pitchFamily="2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619050" y="323665"/>
            <a:ext cx="8911687" cy="1280890"/>
          </a:xfrm>
        </p:spPr>
        <p:txBody>
          <a:bodyPr/>
          <a:lstStyle/>
          <a:p>
            <a:r>
              <a:rPr lang="fr-FR" b="1" dirty="0" smtClean="0">
                <a:solidFill>
                  <a:schemeClr val="accent1"/>
                </a:solidFill>
              </a:rPr>
              <a:t>Conclusion 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>
                <a:latin typeface="AR BLANCA" panose="02000000000000000000" pitchFamily="2" charset="0"/>
              </a:rPr>
              <a:t>15</a:t>
            </a:r>
            <a:endParaRPr lang="fr-FR" dirty="0">
              <a:latin typeface="AR BLANCA" panose="02000000000000000000" pitchFamily="2" charset="0"/>
            </a:endParaRPr>
          </a:p>
        </p:txBody>
      </p:sp>
      <p:sp>
        <p:nvSpPr>
          <p:cNvPr id="14" name="Rectangle à coins arrondis 17"/>
          <p:cNvSpPr/>
          <p:nvPr/>
        </p:nvSpPr>
        <p:spPr>
          <a:xfrm>
            <a:off x="717875" y="2608885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10000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Solution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Rectangle à coins arrondis 19"/>
          <p:cNvSpPr/>
          <p:nvPr/>
        </p:nvSpPr>
        <p:spPr>
          <a:xfrm>
            <a:off x="730937" y="3270347"/>
            <a:ext cx="1979612" cy="52669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</a:t>
            </a:r>
            <a:r>
              <a:rPr lang="fr-FR" sz="13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Requirements</a:t>
            </a:r>
            <a:endParaRPr lang="fr-FR" sz="13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Rectangle à coins arrondis 21"/>
          <p:cNvSpPr/>
          <p:nvPr/>
        </p:nvSpPr>
        <p:spPr>
          <a:xfrm>
            <a:off x="717875" y="1383922"/>
            <a:ext cx="1979612" cy="5032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Study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of the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existing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à coins arrondis 19"/>
          <p:cNvSpPr/>
          <p:nvPr/>
        </p:nvSpPr>
        <p:spPr>
          <a:xfrm>
            <a:off x="717875" y="1980588"/>
            <a:ext cx="1979612" cy="55596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Problematic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30937" y="3922495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 architecture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Rectangle à coins arrondis 17"/>
          <p:cNvSpPr/>
          <p:nvPr/>
        </p:nvSpPr>
        <p:spPr>
          <a:xfrm>
            <a:off x="757063" y="4589857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Conclusion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USER\Desktop\Concierge-Programmer-1024x57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4355" y="1593668"/>
            <a:ext cx="7014754" cy="3337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6417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738841" y="2937372"/>
            <a:ext cx="80492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AR BLANCA" panose="02000000000000000000" pitchFamily="2" charset="0"/>
              </a:rPr>
              <a:t>Thank you for </a:t>
            </a:r>
            <a:r>
              <a:rPr lang="fr-FR" sz="4400" dirty="0" err="1">
                <a:latin typeface="AR BLANCA" panose="02000000000000000000" pitchFamily="2" charset="0"/>
              </a:rPr>
              <a:t>your</a:t>
            </a:r>
            <a:r>
              <a:rPr lang="fr-FR" sz="4400" dirty="0">
                <a:latin typeface="AR BLANCA" panose="02000000000000000000" pitchFamily="2" charset="0"/>
              </a:rPr>
              <a:t> </a:t>
            </a:r>
            <a:r>
              <a:rPr lang="fr-FR" sz="4400" dirty="0" smtClean="0">
                <a:latin typeface="AR BLANCA" panose="02000000000000000000" pitchFamily="2" charset="0"/>
              </a:rPr>
              <a:t>attention. </a:t>
            </a:r>
            <a:endParaRPr lang="fr-FR" sz="4400" dirty="0">
              <a:latin typeface="AR BLANCA" panose="02000000000000000000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76D-8DA2-4E68-85BC-4160E77D177A}" type="slidenum">
              <a:rPr lang="fr-FR" smtClean="0">
                <a:latin typeface="AR BLANCA" panose="02000000000000000000" pitchFamily="2" charset="0"/>
              </a:rPr>
              <a:pPr/>
              <a:t>17</a:t>
            </a:fld>
            <a:endParaRPr lang="fr-FR" dirty="0"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082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5699611" y="0"/>
            <a:ext cx="1575838" cy="600075"/>
          </a:xfrm>
          <a:prstGeom prst="rect">
            <a:avLst/>
          </a:prstGeom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Microsoft YaHei" panose="020B0503020204020204" pitchFamily="34" charset="-122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>
              <a:defRPr/>
            </a:pPr>
            <a:r>
              <a:rPr lang="en-US" sz="36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LANCA" panose="02000000000000000000" pitchFamily="2" charset="0"/>
              </a:rPr>
              <a:t>PLAN</a:t>
            </a:r>
          </a:p>
        </p:txBody>
      </p:sp>
      <p:sp>
        <p:nvSpPr>
          <p:cNvPr id="54" name="Forme automatique 3"/>
          <p:cNvSpPr>
            <a:spLocks noChangeArrowheads="1"/>
          </p:cNvSpPr>
          <p:nvPr/>
        </p:nvSpPr>
        <p:spPr bwMode="ltGray">
          <a:xfrm rot="5400000">
            <a:off x="-724251" y="1739790"/>
            <a:ext cx="5336624" cy="3888125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algn="ctr">
            <a:solidFill>
              <a:srgbClr val="00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AR BLANCA" panose="02000000000000000000" pitchFamily="2" charset="0"/>
            </a:endParaRPr>
          </a:p>
        </p:txBody>
      </p:sp>
      <p:sp>
        <p:nvSpPr>
          <p:cNvPr id="62" name="Forme automatique 8"/>
          <p:cNvSpPr>
            <a:spLocks noChangeArrowheads="1"/>
          </p:cNvSpPr>
          <p:nvPr/>
        </p:nvSpPr>
        <p:spPr bwMode="gray">
          <a:xfrm>
            <a:off x="2838700" y="848586"/>
            <a:ext cx="4419600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fr-FR" sz="2000" b="1" dirty="0">
                <a:latin typeface="Arial" pitchFamily="34" charset="0"/>
                <a:cs typeface="Arial" pitchFamily="34" charset="0"/>
              </a:rPr>
              <a:t>S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tudy </a:t>
            </a:r>
            <a:r>
              <a:rPr lang="fr-FR" sz="2000" b="1" dirty="0">
                <a:latin typeface="Arial" pitchFamily="34" charset="0"/>
                <a:cs typeface="Arial" pitchFamily="34" charset="0"/>
              </a:rPr>
              <a:t>of the e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xisting</a:t>
            </a:r>
            <a:endParaRPr lang="fr-FR" sz="2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5" name="Groupe 9"/>
          <p:cNvGrpSpPr>
            <a:grpSpLocks/>
          </p:cNvGrpSpPr>
          <p:nvPr/>
        </p:nvGrpSpPr>
        <p:grpSpPr bwMode="auto">
          <a:xfrm>
            <a:off x="2179092" y="920348"/>
            <a:ext cx="545050" cy="519245"/>
            <a:chOff x="2078" y="1387"/>
            <a:chExt cx="1615" cy="2201"/>
          </a:xfrm>
          <a:solidFill>
            <a:schemeClr val="accent1"/>
          </a:solidFill>
        </p:grpSpPr>
        <p:sp>
          <p:nvSpPr>
            <p:cNvPr id="66" name="Ellipse 1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 w="5715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67" name="Ellipse 1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 w="9525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68" name="Ellipse 12"/>
            <p:cNvSpPr>
              <a:spLocks noChangeArrowheads="1"/>
            </p:cNvSpPr>
            <p:nvPr/>
          </p:nvSpPr>
          <p:spPr bwMode="gray">
            <a:xfrm>
              <a:off x="2254" y="1387"/>
              <a:ext cx="770" cy="2201"/>
            </a:xfrm>
            <a:prstGeom prst="ellipse">
              <a:avLst/>
            </a:prstGeom>
            <a:grpFill/>
            <a:ln w="3810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69" name="Ellipse 13"/>
            <p:cNvSpPr>
              <a:spLocks noChangeArrowheads="1"/>
            </p:cNvSpPr>
            <p:nvPr/>
          </p:nvSpPr>
          <p:spPr bwMode="gray">
            <a:xfrm>
              <a:off x="2254" y="1387"/>
              <a:ext cx="770" cy="2201"/>
            </a:xfrm>
            <a:prstGeom prst="ellipse">
              <a:avLst/>
            </a:prstGeom>
            <a:grpFill/>
            <a:ln w="3810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70" name="Ellipse 1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pFill/>
            <a:ln w="3810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71" name="Ellipse 1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pFill/>
            <a:ln w="3810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</p:grpSp>
      <p:grpSp>
        <p:nvGrpSpPr>
          <p:cNvPr id="72" name="Groupe 9"/>
          <p:cNvGrpSpPr>
            <a:grpSpLocks/>
          </p:cNvGrpSpPr>
          <p:nvPr/>
        </p:nvGrpSpPr>
        <p:grpSpPr bwMode="auto">
          <a:xfrm>
            <a:off x="3111891" y="1655366"/>
            <a:ext cx="561586" cy="519245"/>
            <a:chOff x="2078" y="1387"/>
            <a:chExt cx="1615" cy="2201"/>
          </a:xfrm>
          <a:solidFill>
            <a:schemeClr val="accent1"/>
          </a:solidFill>
        </p:grpSpPr>
        <p:sp>
          <p:nvSpPr>
            <p:cNvPr id="73" name="Ellipse 1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 w="5715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74" name="Ellipse 1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 w="9525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75" name="Ellipse 12"/>
            <p:cNvSpPr>
              <a:spLocks noChangeArrowheads="1"/>
            </p:cNvSpPr>
            <p:nvPr/>
          </p:nvSpPr>
          <p:spPr bwMode="gray">
            <a:xfrm>
              <a:off x="2254" y="1387"/>
              <a:ext cx="747" cy="2201"/>
            </a:xfrm>
            <a:prstGeom prst="ellipse">
              <a:avLst/>
            </a:prstGeom>
            <a:grpFill/>
            <a:ln w="3810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76" name="Ellipse 13"/>
            <p:cNvSpPr>
              <a:spLocks noChangeArrowheads="1"/>
            </p:cNvSpPr>
            <p:nvPr/>
          </p:nvSpPr>
          <p:spPr bwMode="gray">
            <a:xfrm>
              <a:off x="2254" y="1387"/>
              <a:ext cx="747" cy="2201"/>
            </a:xfrm>
            <a:prstGeom prst="ellipse">
              <a:avLst/>
            </a:prstGeom>
            <a:grpFill/>
            <a:ln w="3810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77" name="Ellipse 1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pFill/>
            <a:ln w="3810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78" name="Ellipse 1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pFill/>
            <a:ln w="3810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</p:grpSp>
      <p:grpSp>
        <p:nvGrpSpPr>
          <p:cNvPr id="79" name="Groupe 9"/>
          <p:cNvGrpSpPr>
            <a:grpSpLocks/>
          </p:cNvGrpSpPr>
          <p:nvPr/>
        </p:nvGrpSpPr>
        <p:grpSpPr bwMode="auto">
          <a:xfrm>
            <a:off x="3587024" y="3421058"/>
            <a:ext cx="554632" cy="549442"/>
            <a:chOff x="2078" y="1259"/>
            <a:chExt cx="1615" cy="2329"/>
          </a:xfrm>
          <a:solidFill>
            <a:schemeClr val="accent1"/>
          </a:solidFill>
        </p:grpSpPr>
        <p:sp>
          <p:nvSpPr>
            <p:cNvPr id="80" name="Ellipse 1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 w="5715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81" name="Ellipse 1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 w="9525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82" name="Ellipse 12"/>
            <p:cNvSpPr>
              <a:spLocks noChangeArrowheads="1"/>
            </p:cNvSpPr>
            <p:nvPr/>
          </p:nvSpPr>
          <p:spPr bwMode="gray">
            <a:xfrm>
              <a:off x="2254" y="1387"/>
              <a:ext cx="756" cy="2201"/>
            </a:xfrm>
            <a:prstGeom prst="ellipse">
              <a:avLst/>
            </a:prstGeom>
            <a:grpFill/>
            <a:ln w="3810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83" name="Ellipse 13"/>
            <p:cNvSpPr>
              <a:spLocks noChangeArrowheads="1"/>
            </p:cNvSpPr>
            <p:nvPr/>
          </p:nvSpPr>
          <p:spPr bwMode="gray">
            <a:xfrm>
              <a:off x="2254" y="1387"/>
              <a:ext cx="756" cy="2201"/>
            </a:xfrm>
            <a:prstGeom prst="ellipse">
              <a:avLst/>
            </a:prstGeom>
            <a:grpFill/>
            <a:ln w="3810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84" name="Ellipse 1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pFill/>
            <a:ln w="3810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85" name="Ellipse 15"/>
            <p:cNvSpPr>
              <a:spLocks noChangeArrowheads="1"/>
            </p:cNvSpPr>
            <p:nvPr/>
          </p:nvSpPr>
          <p:spPr bwMode="gray">
            <a:xfrm>
              <a:off x="2290" y="1259"/>
              <a:ext cx="1096" cy="2201"/>
            </a:xfrm>
            <a:prstGeom prst="ellipse">
              <a:avLst/>
            </a:prstGeom>
            <a:grpFill/>
            <a:ln w="3810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</p:grpSp>
      <p:grpSp>
        <p:nvGrpSpPr>
          <p:cNvPr id="86" name="Groupe 9"/>
          <p:cNvGrpSpPr>
            <a:grpSpLocks/>
          </p:cNvGrpSpPr>
          <p:nvPr/>
        </p:nvGrpSpPr>
        <p:grpSpPr bwMode="auto">
          <a:xfrm>
            <a:off x="3506093" y="4305199"/>
            <a:ext cx="541996" cy="519245"/>
            <a:chOff x="2078" y="1387"/>
            <a:chExt cx="1615" cy="2201"/>
          </a:xfrm>
          <a:solidFill>
            <a:schemeClr val="accent1"/>
          </a:solidFill>
        </p:grpSpPr>
        <p:sp>
          <p:nvSpPr>
            <p:cNvPr id="87" name="Ellipse 1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 w="5715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88" name="Ellipse 1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 w="9525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89" name="Ellipse 12"/>
            <p:cNvSpPr>
              <a:spLocks noChangeArrowheads="1"/>
            </p:cNvSpPr>
            <p:nvPr/>
          </p:nvSpPr>
          <p:spPr bwMode="gray">
            <a:xfrm>
              <a:off x="2254" y="1387"/>
              <a:ext cx="774" cy="2201"/>
            </a:xfrm>
            <a:prstGeom prst="ellipse">
              <a:avLst/>
            </a:prstGeom>
            <a:grpFill/>
            <a:ln w="3810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90" name="Ellipse 13"/>
            <p:cNvSpPr>
              <a:spLocks noChangeArrowheads="1"/>
            </p:cNvSpPr>
            <p:nvPr/>
          </p:nvSpPr>
          <p:spPr bwMode="gray">
            <a:xfrm>
              <a:off x="2254" y="1387"/>
              <a:ext cx="774" cy="2201"/>
            </a:xfrm>
            <a:prstGeom prst="ellipse">
              <a:avLst/>
            </a:prstGeom>
            <a:grpFill/>
            <a:ln w="3810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91" name="Ellipse 1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pFill/>
            <a:ln w="3810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92" name="Ellipse 1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pFill/>
            <a:ln w="3810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</p:grpSp>
      <p:grpSp>
        <p:nvGrpSpPr>
          <p:cNvPr id="100" name="Groupe 9"/>
          <p:cNvGrpSpPr>
            <a:grpSpLocks/>
          </p:cNvGrpSpPr>
          <p:nvPr/>
        </p:nvGrpSpPr>
        <p:grpSpPr bwMode="auto">
          <a:xfrm>
            <a:off x="3231382" y="5077432"/>
            <a:ext cx="520480" cy="519245"/>
            <a:chOff x="2078" y="1387"/>
            <a:chExt cx="1615" cy="2201"/>
          </a:xfrm>
          <a:solidFill>
            <a:schemeClr val="accent1"/>
          </a:solidFill>
        </p:grpSpPr>
        <p:sp>
          <p:nvSpPr>
            <p:cNvPr id="101" name="Ellipse 1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 w="5715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102" name="Ellipse 1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 w="9525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103" name="Ellipse 12"/>
            <p:cNvSpPr>
              <a:spLocks noChangeArrowheads="1"/>
            </p:cNvSpPr>
            <p:nvPr/>
          </p:nvSpPr>
          <p:spPr bwMode="gray">
            <a:xfrm>
              <a:off x="2254" y="1387"/>
              <a:ext cx="806" cy="2201"/>
            </a:xfrm>
            <a:prstGeom prst="ellipse">
              <a:avLst/>
            </a:prstGeom>
            <a:grpFill/>
            <a:ln w="3810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104" name="Ellipse 13"/>
            <p:cNvSpPr>
              <a:spLocks noChangeArrowheads="1"/>
            </p:cNvSpPr>
            <p:nvPr/>
          </p:nvSpPr>
          <p:spPr bwMode="gray">
            <a:xfrm>
              <a:off x="2254" y="1387"/>
              <a:ext cx="806" cy="2201"/>
            </a:xfrm>
            <a:prstGeom prst="ellipse">
              <a:avLst/>
            </a:prstGeom>
            <a:grpFill/>
            <a:ln w="3810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105" name="Ellipse 1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pFill/>
            <a:ln w="3810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106" name="Ellipse 1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pFill/>
            <a:ln w="3810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76D-8DA2-4E68-85BC-4160E77D177A}" type="slidenum">
              <a:rPr lang="fr-FR" smtClean="0">
                <a:latin typeface="AR BLANCA" panose="02000000000000000000" pitchFamily="2" charset="0"/>
              </a:rPr>
              <a:pPr/>
              <a:t>2</a:t>
            </a:fld>
            <a:endParaRPr lang="fr-FR" dirty="0">
              <a:latin typeface="AR BLANCA" panose="02000000000000000000" pitchFamily="2" charset="0"/>
            </a:endParaRPr>
          </a:p>
        </p:txBody>
      </p:sp>
      <p:grpSp>
        <p:nvGrpSpPr>
          <p:cNvPr id="53" name="Groupe 9"/>
          <p:cNvGrpSpPr>
            <a:grpSpLocks/>
          </p:cNvGrpSpPr>
          <p:nvPr/>
        </p:nvGrpSpPr>
        <p:grpSpPr bwMode="auto">
          <a:xfrm>
            <a:off x="3491847" y="2481335"/>
            <a:ext cx="561586" cy="519245"/>
            <a:chOff x="2078" y="1387"/>
            <a:chExt cx="1615" cy="2201"/>
          </a:xfrm>
          <a:solidFill>
            <a:schemeClr val="accent1"/>
          </a:solidFill>
        </p:grpSpPr>
        <p:sp>
          <p:nvSpPr>
            <p:cNvPr id="55" name="Ellipse 1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 w="5715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56" name="Ellipse 1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 w="9525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57" name="Ellipse 12"/>
            <p:cNvSpPr>
              <a:spLocks noChangeArrowheads="1"/>
            </p:cNvSpPr>
            <p:nvPr/>
          </p:nvSpPr>
          <p:spPr bwMode="gray">
            <a:xfrm>
              <a:off x="2254" y="1387"/>
              <a:ext cx="747" cy="2201"/>
            </a:xfrm>
            <a:prstGeom prst="ellipse">
              <a:avLst/>
            </a:prstGeom>
            <a:grpFill/>
            <a:ln w="3810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58" name="Ellipse 13"/>
            <p:cNvSpPr>
              <a:spLocks noChangeArrowheads="1"/>
            </p:cNvSpPr>
            <p:nvPr/>
          </p:nvSpPr>
          <p:spPr bwMode="gray">
            <a:xfrm>
              <a:off x="2254" y="1387"/>
              <a:ext cx="747" cy="2201"/>
            </a:xfrm>
            <a:prstGeom prst="ellipse">
              <a:avLst/>
            </a:prstGeom>
            <a:grpFill/>
            <a:ln w="3810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107" name="Ellipse 1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pFill/>
            <a:ln w="3810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  <p:sp>
          <p:nvSpPr>
            <p:cNvPr id="108" name="Ellipse 1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pFill/>
            <a:ln w="38100" algn="ctr">
              <a:solidFill>
                <a:srgbClr val="006699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AR BLANCA" panose="02000000000000000000" pitchFamily="2" charset="0"/>
              </a:endParaRPr>
            </a:p>
          </p:txBody>
        </p:sp>
      </p:grpSp>
      <p:sp>
        <p:nvSpPr>
          <p:cNvPr id="64" name="Forme automatique 8"/>
          <p:cNvSpPr>
            <a:spLocks noChangeArrowheads="1"/>
          </p:cNvSpPr>
          <p:nvPr/>
        </p:nvSpPr>
        <p:spPr bwMode="gray">
          <a:xfrm>
            <a:off x="3761809" y="1628003"/>
            <a:ext cx="4419600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fr-FR" sz="2000" b="1" dirty="0" err="1" smtClean="0">
                <a:latin typeface="Arial" pitchFamily="34" charset="0"/>
                <a:cs typeface="Arial" pitchFamily="34" charset="0"/>
              </a:rPr>
              <a:t>Problematic</a:t>
            </a:r>
            <a:endParaRPr lang="fr-F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Forme automatique 8"/>
          <p:cNvSpPr>
            <a:spLocks noChangeArrowheads="1"/>
          </p:cNvSpPr>
          <p:nvPr/>
        </p:nvSpPr>
        <p:spPr bwMode="gray">
          <a:xfrm>
            <a:off x="4153694" y="2450963"/>
            <a:ext cx="4419600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fr-FR" sz="2000" b="1" dirty="0" smtClean="0">
                <a:latin typeface="Arial" pitchFamily="34" charset="0"/>
                <a:cs typeface="Arial" pitchFamily="34" charset="0"/>
              </a:rPr>
              <a:t>Solution</a:t>
            </a:r>
            <a:endParaRPr lang="fr-F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Forme automatique 8"/>
          <p:cNvSpPr>
            <a:spLocks noChangeArrowheads="1"/>
          </p:cNvSpPr>
          <p:nvPr/>
        </p:nvSpPr>
        <p:spPr bwMode="gray">
          <a:xfrm>
            <a:off x="4245135" y="3430677"/>
            <a:ext cx="4419600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fr-FR" sz="2000" b="1" dirty="0" err="1" smtClean="0">
                <a:latin typeface="Arial" pitchFamily="34" charset="0"/>
                <a:cs typeface="Arial" pitchFamily="34" charset="0"/>
              </a:rPr>
              <a:t>Fonctional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err="1" smtClean="0">
                <a:latin typeface="Arial" pitchFamily="34" charset="0"/>
                <a:cs typeface="Arial" pitchFamily="34" charset="0"/>
              </a:rPr>
              <a:t>Requirements</a:t>
            </a:r>
            <a:endParaRPr lang="fr-F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Forme automatique 8"/>
          <p:cNvSpPr>
            <a:spLocks noChangeArrowheads="1"/>
          </p:cNvSpPr>
          <p:nvPr/>
        </p:nvSpPr>
        <p:spPr bwMode="gray">
          <a:xfrm>
            <a:off x="4232072" y="4305889"/>
            <a:ext cx="4419600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fr-FR" sz="2000" b="1" dirty="0" err="1" smtClean="0">
                <a:latin typeface="Arial" pitchFamily="34" charset="0"/>
                <a:cs typeface="Arial" pitchFamily="34" charset="0"/>
              </a:rPr>
              <a:t>Functional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 Architecture</a:t>
            </a:r>
            <a:endParaRPr lang="fr-F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Forme automatique 8"/>
          <p:cNvSpPr>
            <a:spLocks noChangeArrowheads="1"/>
          </p:cNvSpPr>
          <p:nvPr/>
        </p:nvSpPr>
        <p:spPr bwMode="gray">
          <a:xfrm>
            <a:off x="3931626" y="5128849"/>
            <a:ext cx="4419600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fr-FR" sz="2000" b="1" dirty="0" smtClean="0">
                <a:latin typeface="Arial" pitchFamily="34" charset="0"/>
                <a:cs typeface="Arial" pitchFamily="34" charset="0"/>
              </a:rPr>
              <a:t>Conclusion</a:t>
            </a:r>
            <a:endParaRPr lang="fr-FR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5918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4" grpId="0" animBg="1"/>
      <p:bldP spid="62" grpId="0" animBg="1"/>
      <p:bldP spid="64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76D-8DA2-4E68-85BC-4160E77D177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Espace réservé du numéro de diapositive 9"/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1A976D-8DA2-4E68-85BC-4160E77D177A}" type="slidenum">
              <a:rPr lang="fr-FR" smtClean="0">
                <a:latin typeface="AR BLANCA" panose="02000000000000000000" pitchFamily="2" charset="0"/>
              </a:rPr>
              <a:pPr/>
              <a:t>3</a:t>
            </a:fld>
            <a:endParaRPr lang="fr-FR" dirty="0">
              <a:latin typeface="AR BLANCA" panose="02000000000000000000" pitchFamily="2" charset="0"/>
            </a:endParaRPr>
          </a:p>
        </p:txBody>
      </p:sp>
      <p:sp>
        <p:nvSpPr>
          <p:cNvPr id="4" name="Rectangle à coins arrondis 17"/>
          <p:cNvSpPr/>
          <p:nvPr/>
        </p:nvSpPr>
        <p:spPr>
          <a:xfrm>
            <a:off x="717875" y="2608885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Solution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Rectangle à coins arrondis 19"/>
          <p:cNvSpPr/>
          <p:nvPr/>
        </p:nvSpPr>
        <p:spPr>
          <a:xfrm>
            <a:off x="730937" y="3270347"/>
            <a:ext cx="1979612" cy="52669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</a:t>
            </a:r>
            <a:r>
              <a:rPr lang="fr-FR" sz="13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Requirements</a:t>
            </a:r>
            <a:endParaRPr lang="fr-FR" sz="13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Rectangle à coins arrondis 21"/>
          <p:cNvSpPr/>
          <p:nvPr/>
        </p:nvSpPr>
        <p:spPr>
          <a:xfrm>
            <a:off x="717875" y="1383922"/>
            <a:ext cx="1979612" cy="5032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Study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of the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existing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à coins arrondis 19"/>
          <p:cNvSpPr/>
          <p:nvPr/>
        </p:nvSpPr>
        <p:spPr>
          <a:xfrm>
            <a:off x="717875" y="1980588"/>
            <a:ext cx="1979612" cy="55596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Problematic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Rectangle à coins arrondis 17"/>
          <p:cNvSpPr/>
          <p:nvPr/>
        </p:nvSpPr>
        <p:spPr>
          <a:xfrm>
            <a:off x="730937" y="3922495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 architecture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Rectangle à coins arrondis 17"/>
          <p:cNvSpPr/>
          <p:nvPr/>
        </p:nvSpPr>
        <p:spPr>
          <a:xfrm>
            <a:off x="757063" y="4589857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Conclusion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28166" y="210188"/>
            <a:ext cx="5011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AR BLANCA" panose="02000000000000000000" pitchFamily="2" charset="0"/>
              </a:rPr>
              <a:t>S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  <a:latin typeface="AR BLANCA" panose="02000000000000000000" pitchFamily="2" charset="0"/>
              </a:rPr>
              <a:t>tudy 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AR BLANCA" panose="02000000000000000000" pitchFamily="2" charset="0"/>
              </a:rPr>
              <a:t>of the existing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958" y="1526102"/>
            <a:ext cx="7529479" cy="40151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8099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76D-8DA2-4E68-85BC-4160E77D177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Rectangle à coins arrondis 17"/>
          <p:cNvSpPr/>
          <p:nvPr/>
        </p:nvSpPr>
        <p:spPr>
          <a:xfrm>
            <a:off x="717875" y="2608885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10000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Solution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Rectangle à coins arrondis 19"/>
          <p:cNvSpPr/>
          <p:nvPr/>
        </p:nvSpPr>
        <p:spPr>
          <a:xfrm>
            <a:off x="730937" y="3270347"/>
            <a:ext cx="1979612" cy="52669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</a:t>
            </a:r>
            <a:r>
              <a:rPr lang="fr-FR" sz="13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Requirements</a:t>
            </a:r>
            <a:endParaRPr lang="fr-FR" sz="13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Rectangle à coins arrondis 21"/>
          <p:cNvSpPr/>
          <p:nvPr/>
        </p:nvSpPr>
        <p:spPr>
          <a:xfrm>
            <a:off x="757063" y="1989128"/>
            <a:ext cx="1979612" cy="5032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3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kern="0" dirty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Problematic</a:t>
            </a:r>
          </a:p>
        </p:txBody>
      </p:sp>
      <p:sp>
        <p:nvSpPr>
          <p:cNvPr id="7" name="Rectangle à coins arrondis 19"/>
          <p:cNvSpPr/>
          <p:nvPr/>
        </p:nvSpPr>
        <p:spPr>
          <a:xfrm>
            <a:off x="717875" y="1311182"/>
            <a:ext cx="1979612" cy="55596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fr-FR" sz="1600" dirty="0" err="1">
                <a:latin typeface="Arial" pitchFamily="34" charset="0"/>
                <a:cs typeface="Arial" pitchFamily="34" charset="0"/>
              </a:rPr>
              <a:t>Study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of the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existing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à coins arrondis 17"/>
          <p:cNvSpPr/>
          <p:nvPr/>
        </p:nvSpPr>
        <p:spPr>
          <a:xfrm>
            <a:off x="730937" y="3922495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 architecture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Rectangle à coins arrondis 17"/>
          <p:cNvSpPr/>
          <p:nvPr/>
        </p:nvSpPr>
        <p:spPr>
          <a:xfrm>
            <a:off x="757063" y="4589857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Conclusion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28166" y="210188"/>
            <a:ext cx="29049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kern="0" dirty="0">
                <a:solidFill>
                  <a:schemeClr val="accent1">
                    <a:lumMod val="75000"/>
                  </a:schemeClr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Problematic</a:t>
            </a:r>
            <a:endParaRPr lang="fr-FR" sz="3600" dirty="0">
              <a:solidFill>
                <a:schemeClr val="accent1">
                  <a:lumMod val="75000"/>
                </a:schemeClr>
              </a:solidFill>
              <a:latin typeface="AR BLANCA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37" y="1368212"/>
            <a:ext cx="8031755" cy="44787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3737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76D-8DA2-4E68-85BC-4160E77D177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Rectangle à coins arrondis 17"/>
          <p:cNvSpPr/>
          <p:nvPr/>
        </p:nvSpPr>
        <p:spPr>
          <a:xfrm>
            <a:off x="730937" y="2018216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10000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chemeClr val="bg1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Problematic</a:t>
            </a:r>
            <a:endParaRPr lang="en-US" sz="1500" kern="0" dirty="0">
              <a:solidFill>
                <a:schemeClr val="bg1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Rectangle à coins arrondis 19"/>
          <p:cNvSpPr/>
          <p:nvPr/>
        </p:nvSpPr>
        <p:spPr>
          <a:xfrm>
            <a:off x="730937" y="3270347"/>
            <a:ext cx="1979612" cy="52669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</a:t>
            </a:r>
            <a:r>
              <a:rPr lang="fr-FR" sz="13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Requirements</a:t>
            </a:r>
            <a:endParaRPr lang="fr-FR" sz="13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Rectangle à coins arrondis 21"/>
          <p:cNvSpPr/>
          <p:nvPr/>
        </p:nvSpPr>
        <p:spPr>
          <a:xfrm>
            <a:off x="717875" y="2657085"/>
            <a:ext cx="1979612" cy="5032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dirty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Solution</a:t>
            </a:r>
            <a:endParaRPr lang="en-US" sz="14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Rectangle à coins arrondis 19"/>
          <p:cNvSpPr/>
          <p:nvPr/>
        </p:nvSpPr>
        <p:spPr>
          <a:xfrm>
            <a:off x="717875" y="1311182"/>
            <a:ext cx="1979612" cy="55596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fr-FR" sz="1600" dirty="0" err="1">
                <a:latin typeface="Arial" pitchFamily="34" charset="0"/>
                <a:cs typeface="Arial" pitchFamily="34" charset="0"/>
              </a:rPr>
              <a:t>Study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of the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existing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à coins arrondis 17"/>
          <p:cNvSpPr/>
          <p:nvPr/>
        </p:nvSpPr>
        <p:spPr>
          <a:xfrm>
            <a:off x="730937" y="3922495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 architecture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Rectangle à coins arrondis 17"/>
          <p:cNvSpPr/>
          <p:nvPr/>
        </p:nvSpPr>
        <p:spPr>
          <a:xfrm>
            <a:off x="757063" y="4589857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Conclusion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28166" y="210188"/>
            <a:ext cx="7796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  <a:latin typeface="AR BLANCA" panose="02000000000000000000" pitchFamily="2" charset="0"/>
              </a:rPr>
              <a:t>Solution : </a:t>
            </a:r>
            <a:r>
              <a:rPr lang="fr-FR" sz="3600" b="1" dirty="0" smtClean="0">
                <a:solidFill>
                  <a:schemeClr val="accent1">
                    <a:lumMod val="75000"/>
                  </a:schemeClr>
                </a:solidFill>
                <a:latin typeface="AR BLANCA" panose="02000000000000000000" pitchFamily="2" charset="0"/>
              </a:rPr>
              <a:t>.</a:t>
            </a:r>
            <a:r>
              <a:rPr lang="fr-FR" sz="3600" b="1" dirty="0" err="1" smtClean="0">
                <a:solidFill>
                  <a:schemeClr val="accent1"/>
                </a:solidFill>
                <a:latin typeface="AR BLANCA" panose="02000000000000000000" pitchFamily="2" charset="0"/>
              </a:rPr>
              <a:t>NETlammou</a:t>
            </a:r>
            <a:endParaRPr lang="fr-FR" sz="3600" b="1" dirty="0">
              <a:solidFill>
                <a:schemeClr val="accent1"/>
              </a:solidFill>
              <a:latin typeface="AR BLANCA" panose="02000000000000000000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93" y="1311182"/>
            <a:ext cx="8641724" cy="47125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47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784874" y="201416"/>
            <a:ext cx="6997823" cy="8683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  <a:latin typeface="AR BLANCA" panose="02000000000000000000" pitchFamily="2" charset="0"/>
              </a:rPr>
              <a:t>Functional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AR BLANCA" panose="02000000000000000000" pitchFamily="2" charset="0"/>
              </a:rPr>
              <a:t>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  <a:latin typeface="AR BLANCA" panose="02000000000000000000" pitchFamily="2" charset="0"/>
              </a:rPr>
              <a:t>Requirements</a:t>
            </a:r>
            <a:endParaRPr lang="fr-FR" b="1" dirty="0">
              <a:solidFill>
                <a:schemeClr val="accent1">
                  <a:lumMod val="75000"/>
                </a:schemeClr>
              </a:solidFill>
              <a:latin typeface="AR BLANCA" panose="02000000000000000000" pitchFamily="2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76D-8DA2-4E68-85BC-4160E77D177A}" type="slidenum">
              <a:rPr lang="fr-FR" smtClean="0">
                <a:latin typeface="AR BLANCA" panose="02000000000000000000" pitchFamily="2" charset="0"/>
              </a:rPr>
              <a:pPr/>
              <a:t>6</a:t>
            </a:fld>
            <a:endParaRPr lang="fr-FR" dirty="0">
              <a:latin typeface="AR BLANCA" panose="02000000000000000000" pitchFamily="2" charset="0"/>
            </a:endParaRPr>
          </a:p>
        </p:txBody>
      </p:sp>
      <p:sp>
        <p:nvSpPr>
          <p:cNvPr id="14" name="Rectangle à coins arrondis 17"/>
          <p:cNvSpPr/>
          <p:nvPr/>
        </p:nvSpPr>
        <p:spPr>
          <a:xfrm>
            <a:off x="717875" y="2608885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500" b="1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Solution</a:t>
            </a:r>
            <a:endParaRPr lang="en-US" sz="1500" b="1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Rectangle à coins arrondis 19"/>
          <p:cNvSpPr/>
          <p:nvPr/>
        </p:nvSpPr>
        <p:spPr>
          <a:xfrm>
            <a:off x="730937" y="3270347"/>
            <a:ext cx="1979612" cy="52669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300" b="1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</a:t>
            </a:r>
            <a:r>
              <a:rPr lang="fr-FR" sz="1300" b="1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fr-FR" sz="1300" b="1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Requirements</a:t>
            </a:r>
            <a:endParaRPr lang="fr-FR" sz="1300" b="1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Rectangle à coins arrondis 21"/>
          <p:cNvSpPr/>
          <p:nvPr/>
        </p:nvSpPr>
        <p:spPr>
          <a:xfrm>
            <a:off x="717875" y="1383922"/>
            <a:ext cx="1979612" cy="5032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fr-FR" sz="1400" b="1" dirty="0" err="1" smtClean="0">
                <a:latin typeface="Arial" pitchFamily="34" charset="0"/>
                <a:cs typeface="Arial" pitchFamily="34" charset="0"/>
              </a:rPr>
              <a:t>Study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 of the </a:t>
            </a:r>
            <a:r>
              <a:rPr lang="fr-FR" sz="1400" b="1" dirty="0" err="1" smtClean="0">
                <a:latin typeface="Arial" pitchFamily="34" charset="0"/>
                <a:cs typeface="Arial" pitchFamily="34" charset="0"/>
              </a:rPr>
              <a:t>existing</a:t>
            </a:r>
            <a:endParaRPr lang="fr-F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à coins arrondis 19"/>
          <p:cNvSpPr/>
          <p:nvPr/>
        </p:nvSpPr>
        <p:spPr>
          <a:xfrm>
            <a:off x="717875" y="1980588"/>
            <a:ext cx="1979612" cy="55596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Problematic</a:t>
            </a:r>
            <a:endParaRPr lang="en-US" sz="1500" b="1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30937" y="3922495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 architecture</a:t>
            </a:r>
            <a:endParaRPr lang="en-US" sz="1500" b="1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Rectangle à coins arrondis 17"/>
          <p:cNvSpPr/>
          <p:nvPr/>
        </p:nvSpPr>
        <p:spPr>
          <a:xfrm>
            <a:off x="757063" y="4589857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Conclusion</a:t>
            </a:r>
            <a:endParaRPr lang="en-US" sz="1500" b="1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USER\Desktop\pi-dev\22728828_2041212082765719_2615099499757949125_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7006" y="796834"/>
            <a:ext cx="8342811" cy="5852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6143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15063" y="284544"/>
            <a:ext cx="3989787" cy="8683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endParaRPr lang="fr-FR" dirty="0">
              <a:solidFill>
                <a:schemeClr val="accent1">
                  <a:lumMod val="75000"/>
                </a:schemeClr>
              </a:solidFill>
              <a:latin typeface="AR BLANCA" panose="02000000000000000000" pitchFamily="2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76D-8DA2-4E68-85BC-4160E77D177A}" type="slidenum">
              <a:rPr lang="fr-FR" smtClean="0">
                <a:latin typeface="AR BLANCA" panose="02000000000000000000" pitchFamily="2" charset="0"/>
              </a:rPr>
              <a:pPr/>
              <a:t>7</a:t>
            </a:fld>
            <a:endParaRPr lang="fr-FR" dirty="0">
              <a:latin typeface="AR BLANCA" panose="02000000000000000000" pitchFamily="2" charset="0"/>
            </a:endParaRPr>
          </a:p>
        </p:txBody>
      </p:sp>
      <p:graphicFrame>
        <p:nvGraphicFramePr>
          <p:cNvPr id="32" name="Content Placeholder 31"/>
          <p:cNvGraphicFramePr>
            <a:graphicFrameLocks noGrp="1"/>
          </p:cNvGraphicFramePr>
          <p:nvPr>
            <p:ph idx="4294967295"/>
          </p:nvPr>
        </p:nvGraphicFramePr>
        <p:xfrm>
          <a:off x="3276600" y="352697"/>
          <a:ext cx="8915400" cy="6008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à coins arrondis 17"/>
          <p:cNvSpPr/>
          <p:nvPr/>
        </p:nvSpPr>
        <p:spPr>
          <a:xfrm>
            <a:off x="717875" y="2608885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10000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Solution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Rectangle à coins arrondis 19"/>
          <p:cNvSpPr/>
          <p:nvPr/>
        </p:nvSpPr>
        <p:spPr>
          <a:xfrm>
            <a:off x="730937" y="3270347"/>
            <a:ext cx="1979612" cy="52669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</a:t>
            </a:r>
            <a:r>
              <a:rPr lang="fr-FR" sz="13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Requirements</a:t>
            </a:r>
            <a:endParaRPr lang="fr-FR" sz="13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Rectangle à coins arrondis 21"/>
          <p:cNvSpPr/>
          <p:nvPr/>
        </p:nvSpPr>
        <p:spPr>
          <a:xfrm>
            <a:off x="717875" y="1383922"/>
            <a:ext cx="1979612" cy="5032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Study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of the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existing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à coins arrondis 19"/>
          <p:cNvSpPr/>
          <p:nvPr/>
        </p:nvSpPr>
        <p:spPr>
          <a:xfrm>
            <a:off x="717875" y="1980588"/>
            <a:ext cx="1979612" cy="55596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Problematic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30937" y="3922495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 architecture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Rectangle à coins arrondis 17"/>
          <p:cNvSpPr/>
          <p:nvPr/>
        </p:nvSpPr>
        <p:spPr>
          <a:xfrm>
            <a:off x="757063" y="4589857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Conclusion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417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15063" y="284544"/>
            <a:ext cx="3989787" cy="8683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endParaRPr lang="fr-FR" dirty="0">
              <a:solidFill>
                <a:schemeClr val="accent1">
                  <a:lumMod val="75000"/>
                </a:schemeClr>
              </a:solidFill>
              <a:latin typeface="AR BLANCA" panose="02000000000000000000" pitchFamily="2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76D-8DA2-4E68-85BC-4160E77D177A}" type="slidenum">
              <a:rPr lang="fr-FR" smtClean="0">
                <a:latin typeface="AR BLANCA" panose="02000000000000000000" pitchFamily="2" charset="0"/>
              </a:rPr>
              <a:pPr/>
              <a:t>8</a:t>
            </a:fld>
            <a:endParaRPr lang="fr-FR" dirty="0">
              <a:latin typeface="AR BLANCA" panose="02000000000000000000" pitchFamily="2" charset="0"/>
            </a:endParaRPr>
          </a:p>
        </p:txBody>
      </p:sp>
      <p:graphicFrame>
        <p:nvGraphicFramePr>
          <p:cNvPr id="32" name="Content Placeholder 31"/>
          <p:cNvGraphicFramePr>
            <a:graphicFrameLocks noGrp="1"/>
          </p:cNvGraphicFramePr>
          <p:nvPr>
            <p:ph idx="4294967295"/>
          </p:nvPr>
        </p:nvGraphicFramePr>
        <p:xfrm>
          <a:off x="2717074" y="352697"/>
          <a:ext cx="9474926" cy="5956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à coins arrondis 17"/>
          <p:cNvSpPr/>
          <p:nvPr/>
        </p:nvSpPr>
        <p:spPr>
          <a:xfrm>
            <a:off x="717875" y="2608885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10000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Solution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Rectangle à coins arrondis 19"/>
          <p:cNvSpPr/>
          <p:nvPr/>
        </p:nvSpPr>
        <p:spPr>
          <a:xfrm>
            <a:off x="730937" y="3270347"/>
            <a:ext cx="1979612" cy="52669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</a:t>
            </a:r>
            <a:r>
              <a:rPr lang="fr-FR" sz="13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Requirements</a:t>
            </a:r>
            <a:endParaRPr lang="fr-FR" sz="13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Rectangle à coins arrondis 21"/>
          <p:cNvSpPr/>
          <p:nvPr/>
        </p:nvSpPr>
        <p:spPr>
          <a:xfrm>
            <a:off x="717875" y="1383922"/>
            <a:ext cx="1979612" cy="5032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Study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of the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existing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à coins arrondis 19"/>
          <p:cNvSpPr/>
          <p:nvPr/>
        </p:nvSpPr>
        <p:spPr>
          <a:xfrm>
            <a:off x="717875" y="1980588"/>
            <a:ext cx="1979612" cy="55596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Problematic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30937" y="3922495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 architecture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Rectangle à coins arrondis 17"/>
          <p:cNvSpPr/>
          <p:nvPr/>
        </p:nvSpPr>
        <p:spPr>
          <a:xfrm>
            <a:off x="757063" y="4589857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Conclusion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417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76D-8DA2-4E68-85BC-4160E77D177A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Rectangle à coins arrondis 17"/>
          <p:cNvSpPr/>
          <p:nvPr/>
        </p:nvSpPr>
        <p:spPr>
          <a:xfrm>
            <a:off x="691748" y="2713387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10000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Solution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Rectangle à coins arrondis 19"/>
          <p:cNvSpPr/>
          <p:nvPr/>
        </p:nvSpPr>
        <p:spPr>
          <a:xfrm>
            <a:off x="704810" y="3374849"/>
            <a:ext cx="1979612" cy="52669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</a:t>
            </a:r>
            <a:r>
              <a:rPr lang="fr-FR" sz="13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fr-FR" sz="1300" kern="0" dirty="0" err="1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Requirements</a:t>
            </a:r>
            <a:endParaRPr lang="fr-FR" sz="13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Rectangle à coins arrondis 21"/>
          <p:cNvSpPr/>
          <p:nvPr/>
        </p:nvSpPr>
        <p:spPr>
          <a:xfrm>
            <a:off x="691748" y="1488424"/>
            <a:ext cx="1979612" cy="5032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Study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of the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existing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à coins arrondis 19"/>
          <p:cNvSpPr/>
          <p:nvPr/>
        </p:nvSpPr>
        <p:spPr>
          <a:xfrm>
            <a:off x="691748" y="2085090"/>
            <a:ext cx="1979612" cy="55596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Problematic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Rectangle à coins arrondis 17"/>
          <p:cNvSpPr/>
          <p:nvPr/>
        </p:nvSpPr>
        <p:spPr>
          <a:xfrm>
            <a:off x="704810" y="4026997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Functional architecture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Rectangle à coins arrondis 17"/>
          <p:cNvSpPr/>
          <p:nvPr/>
        </p:nvSpPr>
        <p:spPr>
          <a:xfrm>
            <a:off x="730936" y="4694359"/>
            <a:ext cx="1979612" cy="528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kern="0" dirty="0" smtClean="0">
                <a:solidFill>
                  <a:srgbClr val="FFFFFF"/>
                </a:solidFill>
                <a:effectLst>
                  <a:outerShdw>
                    <a:srgbClr val="000000"/>
                  </a:outerShdw>
                </a:effectLst>
                <a:latin typeface="AR BLANCA" panose="02000000000000000000" pitchFamily="2" charset="0"/>
                <a:cs typeface="Times New Roman" panose="02020603050405020304" pitchFamily="18" charset="0"/>
              </a:rPr>
              <a:t>Conclusion</a:t>
            </a:r>
            <a:endParaRPr lang="en-US" sz="1500" kern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latin typeface="AR BLANC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Ellipse 4"/>
          <p:cNvSpPr/>
          <p:nvPr/>
        </p:nvSpPr>
        <p:spPr>
          <a:xfrm>
            <a:off x="5381642" y="2714641"/>
            <a:ext cx="1428715" cy="14287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/>
              <a:t>Send a message</a:t>
            </a:r>
            <a:endParaRPr lang="fr-FR" sz="1600" b="1" kern="1200" dirty="0"/>
          </a:p>
        </p:txBody>
      </p:sp>
      <p:graphicFrame>
        <p:nvGraphicFramePr>
          <p:cNvPr id="19" name="Content Placeholder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99685624"/>
              </p:ext>
            </p:extLst>
          </p:nvPr>
        </p:nvGraphicFramePr>
        <p:xfrm>
          <a:off x="2924354" y="207034"/>
          <a:ext cx="9267645" cy="6271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6174</TotalTime>
  <Words>371</Words>
  <Application>Microsoft Office PowerPoint</Application>
  <PresentationFormat>Custom</PresentationFormat>
  <Paragraphs>192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Brin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Global analysis class diagram</vt:lpstr>
      <vt:lpstr>Slide 14</vt:lpstr>
      <vt:lpstr>Functional architecture</vt:lpstr>
      <vt:lpstr>Conclusion 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Youcef BELAID</dc:creator>
  <cp:lastModifiedBy>USER</cp:lastModifiedBy>
  <cp:revision>230</cp:revision>
  <dcterms:created xsi:type="dcterms:W3CDTF">2014-05-23T19:13:09Z</dcterms:created>
  <dcterms:modified xsi:type="dcterms:W3CDTF">2017-10-30T21:54:52Z</dcterms:modified>
</cp:coreProperties>
</file>