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1"/>
  </p:notesMasterIdLst>
  <p:handoutMasterIdLst>
    <p:handoutMasterId r:id="rId12"/>
  </p:handoutMasterIdLst>
  <p:sldIdLst>
    <p:sldId id="538" r:id="rId2"/>
    <p:sldId id="535" r:id="rId3"/>
    <p:sldId id="569" r:id="rId4"/>
    <p:sldId id="568" r:id="rId5"/>
    <p:sldId id="571" r:id="rId6"/>
    <p:sldId id="570" r:id="rId7"/>
    <p:sldId id="572" r:id="rId8"/>
    <p:sldId id="545" r:id="rId9"/>
    <p:sldId id="549" r:id="rId10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CC"/>
    <a:srgbClr val="FF0066"/>
    <a:srgbClr val="0000FF"/>
    <a:srgbClr val="33CC33"/>
    <a:srgbClr val="00FFFF"/>
    <a:srgbClr val="6600FF"/>
    <a:srgbClr val="CC66FF"/>
    <a:srgbClr val="62832D"/>
    <a:srgbClr val="0066FF"/>
    <a:srgbClr val="33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7" autoAdjust="0"/>
    <p:restoredTop sz="86811" autoAdjust="0"/>
  </p:normalViewPr>
  <p:slideViewPr>
    <p:cSldViewPr>
      <p:cViewPr>
        <p:scale>
          <a:sx n="66" d="100"/>
          <a:sy n="66" d="100"/>
        </p:scale>
        <p:origin x="-894" y="-2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19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5730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5730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20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9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oogle Shape;9;p1">
            <a:extLst>
              <a:ext uri="{FF2B5EF4-FFF2-40B4-BE49-F238E27FC236}">
                <a16:creationId xmlns="" xmlns:a16="http://schemas.microsoft.com/office/drawing/2014/main" id="{276CCA2D-1AAE-1044-8CB4-114CF8E3B30E}"/>
              </a:ext>
            </a:extLst>
          </p:cNvPr>
          <p:cNvGrpSpPr/>
          <p:nvPr userDrawn="1"/>
        </p:nvGrpSpPr>
        <p:grpSpPr>
          <a:xfrm>
            <a:off x="10962132" y="226826"/>
            <a:ext cx="783335" cy="276600"/>
            <a:chOff x="8283500" y="77358"/>
            <a:chExt cx="783335" cy="276600"/>
          </a:xfrm>
        </p:grpSpPr>
        <p:pic>
          <p:nvPicPr>
            <p:cNvPr id="8" name="Google Shape;10;p1">
              <a:extLst>
                <a:ext uri="{FF2B5EF4-FFF2-40B4-BE49-F238E27FC236}">
                  <a16:creationId xmlns="" xmlns:a16="http://schemas.microsoft.com/office/drawing/2014/main" id="{91C1E45F-BA3F-1845-BB89-13F8D2C7BB75}"/>
                </a:ext>
              </a:extLst>
            </p:cNvPr>
            <p:cNvPicPr preferRelativeResize="0"/>
            <p:nvPr/>
          </p:nvPicPr>
          <p:blipFill>
            <a:blip r:embed="rId11" cstate="print">
              <a:alphaModFix/>
            </a:blip>
            <a:stretch>
              <a:fillRect/>
            </a:stretch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oogle Shape;11;p1">
              <a:extLst>
                <a:ext uri="{FF2B5EF4-FFF2-40B4-BE49-F238E27FC236}">
                  <a16:creationId xmlns="" xmlns:a16="http://schemas.microsoft.com/office/drawing/2014/main" id="{B26B9128-95DF-E547-AB29-F669AACA1B0C}"/>
                </a:ext>
              </a:extLst>
            </p:cNvPr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="" xmlns:p14="http://schemas.microsoft.com/office/powerpoint/2010/main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914400"/>
            <a:ext cx="7924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Trebuchet MS" pitchFamily="34" charset="0"/>
              </a:rPr>
              <a:t>UE17CS490B </a:t>
            </a:r>
            <a:r>
              <a:rPr lang="en-US" sz="2800" dirty="0">
                <a:latin typeface="Trebuchet MS" pitchFamily="34" charset="0"/>
              </a:rPr>
              <a:t>– Capstone Project Phase – </a:t>
            </a:r>
            <a:r>
              <a:rPr lang="en-US" sz="2800" dirty="0" smtClean="0">
                <a:latin typeface="Trebuchet MS" pitchFamily="34" charset="0"/>
              </a:rPr>
              <a:t>2</a:t>
            </a:r>
          </a:p>
          <a:p>
            <a:pPr algn="ctr"/>
            <a:endParaRPr lang="en-US" sz="2800" dirty="0" smtClean="0">
              <a:latin typeface="Trebuchet MS" pitchFamily="34" charset="0"/>
            </a:endParaRP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rebuchet MS" pitchFamily="34" charset="0"/>
              </a:rPr>
              <a:t>Project Progress Review #1</a:t>
            </a:r>
            <a:endParaRPr lang="en-US" sz="3200" b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4" name="Google Shape;26;p3"/>
          <p:cNvSpPr txBox="1"/>
          <p:nvPr/>
        </p:nvSpPr>
        <p:spPr>
          <a:xfrm>
            <a:off x="1828800" y="434340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           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00200" y="1676400"/>
            <a:ext cx="8534400" cy="47244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and </a:t>
            </a: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Scope of the Project.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of work done in Capstone Project Phase – 1.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Extended Literature Survey.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 of Capstone Project Phase – 2.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Gantt chart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Outline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 basic introduction of the project and also an overview of scope it entails.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Abstract and Scope</a:t>
            </a:r>
          </a:p>
        </p:txBody>
      </p:sp>
    </p:spTree>
    <p:extLst>
      <p:ext uri="{BB962C8B-B14F-4D97-AF65-F5344CB8AC3E}">
        <p14:creationId xmlns="" xmlns:p14="http://schemas.microsoft.com/office/powerpoint/2010/main" val="381103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188868"/>
            <a:ext cx="8077200" cy="4211931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summary of Phase – 1.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Include the suggestions and improvements made.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Summary of Work Done in Capstone Project Phase - 1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536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188868"/>
            <a:ext cx="8077200" cy="4211931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literature survey should focus on implementing the existing/new algorithm or technology.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Extended Literature Survey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536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905000" y="1143002"/>
            <a:ext cx="876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 in Phase - 2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71600" y="1752600"/>
            <a:ext cx="8839200" cy="4724400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Mention </a:t>
            </a: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all the tasks to be carried out to the finest granularity.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 example, </a:t>
            </a: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If your project consist of Data Preprocessing, the following should be explained,</a:t>
            </a:r>
            <a:endParaRPr lang="en-US" sz="2400" dirty="0" smtClean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457200" algn="just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 Collection</a:t>
            </a:r>
            <a:endParaRPr lang="en-US" sz="2400" dirty="0" smtClean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457200" algn="just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Preparation</a:t>
            </a:r>
          </a:p>
          <a:p>
            <a:pPr marL="914400" lvl="1" indent="-457200" algn="just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 Input</a:t>
            </a:r>
          </a:p>
          <a:p>
            <a:pPr marL="914400" lvl="1" indent="-457200" algn="just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Pre-processing</a:t>
            </a:r>
          </a:p>
          <a:p>
            <a:pPr marL="914400" lvl="1" indent="-457200" algn="just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 Visualization</a:t>
            </a:r>
            <a:endParaRPr lang="en-US" sz="2400" dirty="0" smtClean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457200" algn="just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 Interpretation</a:t>
            </a:r>
          </a:p>
          <a:p>
            <a:pPr marL="914400" lvl="1" indent="-457200" algn="just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Storage</a:t>
            </a:r>
            <a:endParaRPr lang="en-US" sz="2400" dirty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Timeline and Plan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2133601" y="1905001"/>
            <a:ext cx="8839199" cy="3711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</a:t>
            </a:r>
          </a:p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lvl="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timeline for execution of the </a:t>
            </a:r>
            <a:r>
              <a:rPr lang="en-IN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every week.</a:t>
            </a:r>
            <a:endParaRPr lang="en-IN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lvl="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IN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plan in terms of efforts by individuals in the team.</a:t>
            </a:r>
          </a:p>
          <a:p>
            <a:pPr marL="685791" lvl="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IN" sz="240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IN" sz="240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IN" sz="240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1077913" lvl="1" indent="-265113" algn="just" eaLnBrk="0" hangingPunct="0">
              <a:spcBef>
                <a:spcPct val="20000"/>
              </a:spcBef>
              <a:defRPr/>
            </a:pPr>
            <a:endParaRPr lang="en-IN" sz="2400" dirty="0" smtClean="0">
              <a:solidFill>
                <a:srgbClr val="0000FF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Any other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2133601" y="1905001"/>
            <a:ext cx="88391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any other information you wish to add on.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Note: Changes can be made in the template, with the consent of the guide for inclusion of any other information.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TotalTime>309</TotalTime>
  <Words>236</Words>
  <Application>Microsoft Office PowerPoint</Application>
  <PresentationFormat>Custom</PresentationFormat>
  <Paragraphs>54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>KTwo Technology Solutions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Sunitha R</dc:creator>
  <cp:keywords/>
  <dc:description/>
  <cp:lastModifiedBy>Nancy</cp:lastModifiedBy>
  <cp:revision>102</cp:revision>
  <dcterms:created xsi:type="dcterms:W3CDTF">2020-11-22T08:14:37Z</dcterms:created>
  <dcterms:modified xsi:type="dcterms:W3CDTF">2021-01-13T03:02:21Z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