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4"/>
  </p:normalViewPr>
  <p:slideViewPr>
    <p:cSldViewPr snapToGrid="0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98FEC-B2DB-DF42-B756-0FD5231F082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CE6B7-4FA0-8049-A4FB-A715A9185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CE6B7-4FA0-8049-A4FB-A715A9185A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91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3559-DD2C-CE40-9FAD-542EF39B242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0512F3-3EFE-CE4F-9245-9EE2820B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6463-CE73-D4A3-C985-6A434858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066" y="418176"/>
            <a:ext cx="9311892" cy="830134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cs typeface="Algerian" panose="020F0502020204030204" pitchFamily="34" charset="0"/>
              </a:rPr>
              <a:t>Lexus Customer Master Database (LCM DB)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E61C2-F24F-13BC-4046-687C4ADEB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5989" y="3056021"/>
            <a:ext cx="3982452" cy="3116178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cs typeface="Adelle Sans Devanagari Semibold" panose="02000503000000020004" pitchFamily="2" charset="-78"/>
              </a:rPr>
              <a:t>Group 3</a:t>
            </a:r>
          </a:p>
          <a:p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Abhinav </a:t>
            </a:r>
            <a:r>
              <a:rPr lang="en-CA" sz="20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Sathyanarayana</a:t>
            </a:r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 Rao</a:t>
            </a:r>
          </a:p>
          <a:p>
            <a:r>
              <a:rPr lang="en-CA" sz="20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Jainil</a:t>
            </a:r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 </a:t>
            </a:r>
            <a:r>
              <a:rPr lang="en-CA" sz="20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Malaviya</a:t>
            </a:r>
            <a:endParaRPr lang="en-CA" sz="2000" b="1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Adelle Sans Devanagari Semibold" panose="02000503000000020004" pitchFamily="2" charset="-78"/>
            </a:endParaRPr>
          </a:p>
          <a:p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Nitya Patel</a:t>
            </a:r>
          </a:p>
          <a:p>
            <a:r>
              <a:rPr lang="en-CA" sz="20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Saahil</a:t>
            </a:r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 </a:t>
            </a:r>
            <a:r>
              <a:rPr lang="en-CA" sz="20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Karnik</a:t>
            </a:r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	</a:t>
            </a:r>
          </a:p>
          <a:p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Sujiitra Murukeshan</a:t>
            </a:r>
          </a:p>
          <a:p>
            <a:r>
              <a:rPr lang="en-CA" sz="20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Vedant</a:t>
            </a:r>
            <a:r>
              <a:rPr lang="en-CA" sz="20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 Rajesh </a:t>
            </a:r>
            <a:r>
              <a:rPr lang="en-CA" sz="20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delle Sans Devanagari Semibold" panose="02000503000000020004" pitchFamily="2" charset="-78"/>
              </a:rPr>
              <a:t>Ukirde</a:t>
            </a:r>
            <a:endParaRPr lang="en-CA" sz="2000" b="1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Adelle Sans Devanagari Semibold" panose="02000503000000020004" pitchFamily="2" charset="-78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7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DAF4-F254-5E27-66D5-6DC57C94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38E7-6786-2514-88F7-AE326CD4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608"/>
            <a:ext cx="8915400" cy="40946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Based on the business rules, we need to have a few constraints, the most important constraints are as follows: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Primary Keys: Customer#, Dealer#, Vin#, Model#, Sales#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Foreign Keys: Customer#, Dealer#, Vin#, Model#, Sales#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Here, we can see that both the primary key and the foreign key are derived from the same attribute. This proves the weight that these attributes carry in the database.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6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7AEA-4996-B302-8546-75FA7A98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A08E-EACB-B13E-42C2-933A44D1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car manufacturer could use this application to store the details of customers, owners, vehicle inventory, and dealers. </a:t>
            </a:r>
          </a:p>
          <a:p>
            <a:r>
              <a:rPr lang="en-US" dirty="0"/>
              <a:t>Aids the manufacturer in visualizing vehicle sales and recalls performed.</a:t>
            </a:r>
          </a:p>
          <a:p>
            <a:r>
              <a:rPr lang="en-US" dirty="0"/>
              <a:t>Helps provide insights to generate remainders for the upcoming vehicle services based on the past data.  </a:t>
            </a:r>
          </a:p>
          <a:p>
            <a:r>
              <a:rPr lang="en-US" dirty="0"/>
              <a:t>Helps dealers to generate campaigns based on current sales and inventory.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1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EBD8-FD1E-8364-422D-61B8D392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Identify Market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F1CE-B694-CC4F-0EAA-9CAD9AA9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With the vehicle models and their respective sales data, we get insights into the market trends and the best-selling models, which aids in planning and innovations in the same model.</a:t>
            </a:r>
          </a:p>
        </p:txBody>
      </p:sp>
    </p:spTree>
    <p:extLst>
      <p:ext uri="{BB962C8B-B14F-4D97-AF65-F5344CB8AC3E}">
        <p14:creationId xmlns:p14="http://schemas.microsoft.com/office/powerpoint/2010/main" val="33112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27F7-0C14-E8F1-5D68-71611067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Sales &amp; Service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5FA4-133A-8019-47D9-02A89BC6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With the region-wise sales report data, we can proactively find the hotspots and establish more servicing dealers.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Also, with the same data, we can find the regions which have very low sales, based on which we can provision more accessible dealers who provide tailored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365893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BC2B-D489-0C29-8D01-30DDCAC3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1B94-05C2-15E4-18A0-6B13687C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4696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Have periodic reports on recalls that help to identify the flaws and resolve them to provide more quality products with superior safety.</a:t>
            </a:r>
          </a:p>
        </p:txBody>
      </p:sp>
    </p:spTree>
    <p:extLst>
      <p:ext uri="{BB962C8B-B14F-4D97-AF65-F5344CB8AC3E}">
        <p14:creationId xmlns:p14="http://schemas.microsoft.com/office/powerpoint/2010/main" val="216751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9B5C-10BB-CE6B-5AAB-364BC394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Financial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6009-1CC5-276A-560E-A311E785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With this database, the customer’s requirements and concerns can be analyzed and easily addressed.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Providing a quality product based on the needs with a more tailored experience would improve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assures increasing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11327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FA0A-CEDD-F743-EB3B-A48C155F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0D33-CEBC-9EA1-9868-72A2E979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So, with this intuitive LCMDB, Lexus would have the cutting-edge expertise to take a lot of calculated ventures.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endears the customers and dealers.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ensures that there are no data gaps and keeps track of all the processes involved in this.</a:t>
            </a:r>
          </a:p>
        </p:txBody>
      </p:sp>
    </p:spTree>
    <p:extLst>
      <p:ext uri="{BB962C8B-B14F-4D97-AF65-F5344CB8AC3E}">
        <p14:creationId xmlns:p14="http://schemas.microsoft.com/office/powerpoint/2010/main" val="125434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204-028D-42BE-0532-EB23A8E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583" y="572418"/>
            <a:ext cx="2079920" cy="78474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E9A-9E3B-FC05-2534-6CE6D4EF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769" y="1696453"/>
            <a:ext cx="8405838" cy="43915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going to present the Lexus Customer Master Database system, which has a lot of robust and productive features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	Provides a 360-degree view of customer and vehicle 	relationship.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	Provides intelligent insights for the business.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58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568E-9EC7-A068-B71F-364F128B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3C5C-6B11-7193-58CB-C888669D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Though Lexus has a lot of advanced systems, none provide customer-centric solutions which track the customer-vehicle relationship since inception.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Our proposal provides efficient cum insightful solutions which help to manage the relationship with customers throughout and also highlight the process gaps.</a:t>
            </a:r>
          </a:p>
        </p:txBody>
      </p:sp>
    </p:spTree>
    <p:extLst>
      <p:ext uri="{BB962C8B-B14F-4D97-AF65-F5344CB8AC3E}">
        <p14:creationId xmlns:p14="http://schemas.microsoft.com/office/powerpoint/2010/main" val="94091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2F6E-7922-D5C7-D52D-7C0B099A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Initial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AAE6-67F1-3CE0-ECBC-64A777E6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5272"/>
            <a:ext cx="8915400" cy="431407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 Requirement</a:t>
            </a:r>
          </a:p>
          <a:p>
            <a:pPr marL="0" indent="0">
              <a:buNone/>
            </a:pPr>
            <a:r>
              <a:rPr lang="en-US" dirty="0"/>
              <a:t>		By collaborating with current customers and relevant stakeholders, we documented the most common concerns and expected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Conceptual Modelling</a:t>
            </a:r>
          </a:p>
          <a:p>
            <a:pPr marL="0" indent="0">
              <a:buNone/>
            </a:pPr>
            <a:r>
              <a:rPr lang="en-US" dirty="0"/>
              <a:t>		Cognitive perception of the data and its related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Logical Modelling</a:t>
            </a:r>
          </a:p>
          <a:p>
            <a:pPr marL="0" indent="0">
              <a:buNone/>
            </a:pPr>
            <a:r>
              <a:rPr lang="en-US" dirty="0"/>
              <a:t>		Clear pictorial representation of the data with all its child elements and high-level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Database Design</a:t>
            </a:r>
          </a:p>
          <a:p>
            <a:pPr marL="0" indent="0">
              <a:buNone/>
            </a:pPr>
            <a:r>
              <a:rPr lang="en-US" dirty="0"/>
              <a:t>		ERD-based development of the database which comprises the table columns with involved intricacies.</a:t>
            </a:r>
          </a:p>
        </p:txBody>
      </p:sp>
    </p:spTree>
    <p:extLst>
      <p:ext uri="{BB962C8B-B14F-4D97-AF65-F5344CB8AC3E}">
        <p14:creationId xmlns:p14="http://schemas.microsoft.com/office/powerpoint/2010/main" val="343266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4F35-62DB-0733-87F0-BACC7BB9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2BE4-3E16-7B55-B319-4876E200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Primarily involved in designing the system with 3 core components which interact with each other resulting in child elements.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/>
              <a:t>	Customer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/>
              <a:t>	Vehicle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/>
              <a:t>	Dealer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these core and child entities, we normalized the flow of data and designed the Entity Relationship Diagram.</a:t>
            </a:r>
          </a:p>
        </p:txBody>
      </p:sp>
    </p:spTree>
    <p:extLst>
      <p:ext uri="{BB962C8B-B14F-4D97-AF65-F5344CB8AC3E}">
        <p14:creationId xmlns:p14="http://schemas.microsoft.com/office/powerpoint/2010/main" val="423602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A272-BBAC-A328-D5EC-A148375F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ER Diagram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7C2BD29C-AB07-0E03-F654-BCF03F879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360" y="1508760"/>
            <a:ext cx="7284720" cy="4725130"/>
          </a:xfrm>
        </p:spPr>
      </p:pic>
    </p:spTree>
    <p:extLst>
      <p:ext uri="{BB962C8B-B14F-4D97-AF65-F5344CB8AC3E}">
        <p14:creationId xmlns:p14="http://schemas.microsoft.com/office/powerpoint/2010/main" val="34280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61D9-1426-EB07-B9E3-84F2863B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Physical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065E-6A58-9529-B749-14A11378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most important entities and their attributes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Customer- Customer#, name, address, email, contact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Vehicle- Vin#, MF Date, MF price, Warranty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Dealers- Dealer#, Dealership status, start and end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Retail Sale- Dealer#, Customer#, VIN#, Sold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Model- Model#, transmission type, drive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Campaign- Model#, discount%, campaign duration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Service- Customer#, service type, cost</a:t>
            </a:r>
          </a:p>
        </p:txBody>
      </p:sp>
    </p:spTree>
    <p:extLst>
      <p:ext uri="{BB962C8B-B14F-4D97-AF65-F5344CB8AC3E}">
        <p14:creationId xmlns:p14="http://schemas.microsoft.com/office/powerpoint/2010/main" val="258407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9B99-BE3E-2AFD-A005-E2CB07D3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3159-9521-E6E5-2CE7-8CD7E9DA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1680"/>
            <a:ext cx="8915400" cy="42222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a few basic requirements provided by the business  which we consider to be our business rules, which are as follows: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can be an owner or a potential customer. 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dealer has an inventory of the vehicles.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dealer and customer have their addresses together as one.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Dealers can be in different zones.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owner can have more than one service.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and vehicle will be related to each other only via ownership data.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3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E08-BCB5-36C7-B7A2-EF8616D3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9367-49D5-EDCE-D6B1-CB108B62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1680"/>
            <a:ext cx="8915400" cy="3899542"/>
          </a:xfrm>
        </p:spPr>
        <p:txBody>
          <a:bodyPr/>
          <a:lstStyle/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vehicle can be related to multiple ownerships both past and present.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vehicle can have more than one recall.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vehicle can have more than one model.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model can have more than one package.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can have more than one interaction with the dealer.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dealer can do more than one campaign.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dealer can give more than one coupon to the customer.</a:t>
            </a:r>
            <a:endParaRPr lang="en-CA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8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{D3C7F415-638D-7B42-BDC5-F448BE534D26}tf10001069</Template>
  <TotalTime>961</TotalTime>
  <Words>834</Words>
  <Application>Microsoft Macintosh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Wingdings 3</vt:lpstr>
      <vt:lpstr>Wisp</vt:lpstr>
      <vt:lpstr>Lexus Customer Master Database (LCM DB) </vt:lpstr>
      <vt:lpstr>Outline</vt:lpstr>
      <vt:lpstr>Executive Summary</vt:lpstr>
      <vt:lpstr>Initial Phase</vt:lpstr>
      <vt:lpstr>Designing Phase</vt:lpstr>
      <vt:lpstr>ER Diagram</vt:lpstr>
      <vt:lpstr>Physical Schema</vt:lpstr>
      <vt:lpstr>Business Rules</vt:lpstr>
      <vt:lpstr>Continued</vt:lpstr>
      <vt:lpstr>Constraints</vt:lpstr>
      <vt:lpstr>Application</vt:lpstr>
      <vt:lpstr>Identify Market Trends</vt:lpstr>
      <vt:lpstr>Sales &amp; Service Expansion</vt:lpstr>
      <vt:lpstr>Quality Assurance</vt:lpstr>
      <vt:lpstr>Financial Gain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Lexus Customer Master Database (LCM DB) </dc:title>
  <dc:creator>Sujiitra Murukeshan</dc:creator>
  <cp:lastModifiedBy>Sujiitra Murukeshan</cp:lastModifiedBy>
  <cp:revision>6</cp:revision>
  <dcterms:created xsi:type="dcterms:W3CDTF">2023-12-02T17:09:37Z</dcterms:created>
  <dcterms:modified xsi:type="dcterms:W3CDTF">2023-12-04T21:58:36Z</dcterms:modified>
</cp:coreProperties>
</file>