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91ca83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91ca83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52a3ed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52a3ed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91ca835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91ca835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1ca835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1ca835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ca835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ca835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2a3ed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52a3ed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752950"/>
            <a:ext cx="85206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In C++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06600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executing C++ code, different errors can occur: coding errors made by the programmer, errors due to wrong input, or other unforeseeable things.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an error occurs, C++ will normally stop and generate an error message. The technical term for this is: C++ will throw an exception (throw an 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06100" y="34795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20300" y="1140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Counter not incremented in the while loop.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Wrong expression written, resulting in incorrect output.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Division by zero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out of bounds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failed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not found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is corrupt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39550" y="153325"/>
            <a:ext cx="8520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exception handling is built upon three keywords: try, catch, and throw.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− A program throws an exception when a problem shows up. This is done using a throw keyword.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− A program catches an exception with an exception handler at the place in a program where you want to handle the problem. The catch keyword indicates the catching of an exception.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− A try block identifies a block of code for which particular exceptions will be activated. It's followed by one or more catch blocks.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273800"/>
            <a:ext cx="85206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try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protected code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e1 )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e2 )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eN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95575"/>
            <a:ext cx="85206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try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int age = 15;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if (age &gt;= 18)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  cout &lt;&lt; "Access granted - you are old enough.";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} else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  throw 505;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catch (...)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cout &lt;&lt; "Access denied - You must be at least 18 years old.\n";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Defined Exceptions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23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exception can be of built-in type or class-type.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 world applications, most exceptions are of class-types rather than built-in types.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standard exception classes user defined  exception class can be created to resemble an error. This is termed as user defined exception.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defined exception can be created either as a standalone class or by extending from the standard 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