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Nunito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edbb4a7f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edbb4a7f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757ea802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757ea802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757ea802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757ea802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757ea802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757ea802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0d6c930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0d6c930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3b6e2c3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3b6e2c3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0d6c9302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0d6c9302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0d6c930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0d6c930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757ea802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757ea802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Management and Pointers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207625" y="162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Enumeration(enum)</a:t>
            </a:r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445500" y="735275"/>
            <a:ext cx="8520600" cy="4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65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Enum, which is also known as enumeration, is a user-defined data type that enables you to create a new data type that has a fixed range </a:t>
            </a:r>
            <a:r>
              <a:rPr lang="en" sz="6473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 possible values, and the variable can select one value from the set of values. </a:t>
            </a:r>
            <a:endParaRPr sz="6473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73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Ex.</a:t>
            </a:r>
            <a:endParaRPr sz="6473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73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enum season { spring, summer, autumn, winter }</a:t>
            </a:r>
            <a:endParaRPr sz="6473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73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default, spring is 0, summer is 1 and so on. You can change the default value of an enum element during declaration (if necessary).</a:t>
            </a:r>
            <a:endParaRPr sz="6473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3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enum season </a:t>
            </a:r>
            <a:endParaRPr sz="6473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3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   spring = 0, </a:t>
            </a:r>
            <a:endParaRPr sz="6473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3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summer = 4, </a:t>
            </a:r>
            <a:endParaRPr sz="6473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3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autumn = 8,</a:t>
            </a:r>
            <a:endParaRPr sz="6473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3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winter = 12</a:t>
            </a:r>
            <a:endParaRPr sz="6473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3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};</a:t>
            </a:r>
            <a:endParaRPr sz="6473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52400" marR="152400" lvl="0" indent="0" algn="l" rtl="0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endParaRPr sz="1050" dirty="0">
              <a:solidFill>
                <a:schemeClr val="tx1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rgbClr val="273239"/>
                </a:solidFill>
                <a:highlight>
                  <a:srgbClr val="FFFFFF"/>
                </a:highlight>
              </a:rPr>
              <a:t>C++ Pointers</a:t>
            </a:r>
            <a:endParaRPr sz="2400" b="1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Pointer  is a variable that stores the memory address as its value.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pointer variable points to a data type (like </a:t>
            </a:r>
            <a:r>
              <a:rPr lang="en" sz="16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lang="en" sz="16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of the same type, and is created with the </a:t>
            </a:r>
            <a:r>
              <a:rPr lang="en" sz="16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operator. The address of the variable you're working with is assigned to the pointer: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Address-of operator (&amp;)</a:t>
            </a:r>
            <a:endParaRPr sz="1800"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address of a variable can be obtained by preceding the name of a variable with an ampersand sign (</a:t>
            </a:r>
            <a:r>
              <a:rPr lang="en" sz="21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), known as </a:t>
            </a:r>
            <a:r>
              <a:rPr lang="en" sz="2100" i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address-of operator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For example: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datatype *var_name; </a:t>
            </a:r>
            <a:endParaRPr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1905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int *ptr;   // ptr can point to an address which holds int data</a:t>
            </a:r>
            <a:endParaRPr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using pointers  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743275"/>
            <a:ext cx="9529200" cy="3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int arr[]={21,43,54,23,76,87,23};</a:t>
            </a:r>
            <a:endParaRPr sz="313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//pointer to array</a:t>
            </a:r>
            <a:endParaRPr sz="313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int *p=arr;</a:t>
            </a:r>
            <a:endParaRPr sz="313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//print array with p pointer</a:t>
            </a:r>
            <a:endParaRPr sz="313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for(int i=0;i&lt;7;i++)</a:t>
            </a:r>
            <a:endParaRPr sz="313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cout&lt;&lt;endl&lt;&lt;*(p+i); //p is pointer </a:t>
            </a:r>
            <a:endParaRPr sz="313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// consider adderss of array is 100 so p holds address 100 </a:t>
            </a:r>
            <a:endParaRPr sz="313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// p+0 is 100 +0 * is its values so *(p+0) is 21</a:t>
            </a:r>
            <a:endParaRPr sz="313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//p+1 is one element after 100 that is 104 os *(p+1) is 43</a:t>
            </a:r>
            <a:endParaRPr sz="3137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224900"/>
            <a:ext cx="8520600" cy="43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tx1"/>
                </a:solidFill>
              </a:rPr>
              <a:t>A constant pointer in C++ is a pointer that points to a memory location whose value cannot be modified through that pointer. In other words, you can't change the value that the pointer is pointing to using a constant pointer. However, the pointer itself can be reassigned to point to different memory locations.</a:t>
            </a:r>
            <a:endParaRPr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tx1"/>
                </a:solidFill>
              </a:rPr>
              <a:t>There are two main ways to declare a constant pointer:</a:t>
            </a:r>
            <a:endParaRPr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tx1"/>
                </a:solidFill>
              </a:rPr>
              <a:t>*Pointer to Constant (const int ptr): This means that the value being pointed to is constant and cannot be modified through the pointer. The pointer itself can be changed to point to other memory locations.</a:t>
            </a:r>
            <a:endParaRPr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tx1"/>
                </a:solidFill>
              </a:rPr>
              <a:t>//pointer to const int</a:t>
            </a:r>
            <a:endParaRPr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tx1"/>
                </a:solidFill>
              </a:rPr>
              <a:t>const int no2=30;</a:t>
            </a:r>
            <a:endParaRPr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tx1"/>
                </a:solidFill>
              </a:rPr>
              <a:t>const int *ptr1=&amp;no2;//pointer to const int</a:t>
            </a:r>
            <a:endParaRPr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tx1"/>
                </a:solidFill>
              </a:rPr>
              <a:t>//*ptr1=900;//not vaid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11700" y="361800"/>
            <a:ext cx="8520600" cy="4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*Constant Pointer (int const ptr): This means that the pointer itself is constant and cannot be changed to point to a different memory location. However, the value it points to can be modified.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Int newValue=8080;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//constant pointer to int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  int no3=202;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  int *const ptr2=&amp;no3;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  *ptr2=9009;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//ptr2=&amp;newValue;//invaid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311700" y="9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en" sz="2244" b="1" dirty="0">
                <a:solidFill>
                  <a:schemeClr val="tx1"/>
                </a:solidFill>
              </a:rPr>
              <a:t>new Operator:</a:t>
            </a:r>
            <a:endParaRPr sz="3244" b="1" dirty="0">
              <a:solidFill>
                <a:schemeClr val="tx1"/>
              </a:solidFill>
            </a:endParaRPr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311700" y="665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95" dirty="0">
                <a:solidFill>
                  <a:schemeClr val="tx1"/>
                </a:solidFill>
              </a:rPr>
              <a:t>The new operator is used to allocate memory for a single object or an array of objects on the heap. It also initializes the allocated memory by calling the constructors of the objects if necessary.</a:t>
            </a:r>
            <a:endParaRPr sz="1795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 dirty="0">
                <a:solidFill>
                  <a:schemeClr val="tx1"/>
                </a:solidFill>
              </a:rPr>
              <a:t>int *intPtr = new int;           // Allocate memory for a single integer</a:t>
            </a:r>
            <a:endParaRPr sz="1795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 dirty="0">
                <a:solidFill>
                  <a:schemeClr val="tx1"/>
                </a:solidFill>
              </a:rPr>
              <a:t>double *doublePtr = new double;  // Allocate memory for a single double</a:t>
            </a:r>
            <a:endParaRPr sz="1795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 dirty="0">
                <a:solidFill>
                  <a:schemeClr val="tx1"/>
                </a:solidFill>
              </a:rPr>
              <a:t>int *intArray = new int[5];      // Allocate memory for an array of 5 integers</a:t>
            </a:r>
            <a:endParaRPr sz="1795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 dirty="0">
                <a:solidFill>
                  <a:schemeClr val="tx1"/>
                </a:solidFill>
              </a:rPr>
              <a:t>// Don't forget to delete the allocated memory when done using it</a:t>
            </a:r>
            <a:endParaRPr sz="1795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 dirty="0">
                <a:solidFill>
                  <a:schemeClr val="tx1"/>
                </a:solidFill>
              </a:rPr>
              <a:t>delete intPtr;</a:t>
            </a:r>
            <a:endParaRPr sz="1795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 dirty="0">
                <a:solidFill>
                  <a:schemeClr val="tx1"/>
                </a:solidFill>
              </a:rPr>
              <a:t>delete doublePtr;</a:t>
            </a:r>
            <a:endParaRPr sz="1795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795" dirty="0">
                <a:solidFill>
                  <a:schemeClr val="tx1"/>
                </a:solidFill>
              </a:rPr>
              <a:t>delete[] intArray;</a:t>
            </a:r>
            <a:endParaRPr sz="179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72575" y="73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Operator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311700" y="646150"/>
            <a:ext cx="8520600" cy="3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The delete operator is used to deallocate memory that was allocated using the new operator. It also calls the destructors of objects if necessary.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int *intPtr = new int;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// ... use intPtr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delete intPtr;  // Deallocate the memory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int *intArray = new int[5];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// ... use intArray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delete[] intArray;  // Deallocate the memory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</a:t>
            </a: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Enumeration 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(Enumerated type) is a user-defined data type that can be assigned some limited values. These values are defined by the programmer at the time of declaring the enumerated type.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enum enumerated-type-name</a:t>
            </a:r>
            <a:endParaRPr sz="19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{    value1, value2, value3…..valueN</a:t>
            </a:r>
            <a:endParaRPr sz="19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1905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9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Office PowerPoint</Application>
  <PresentationFormat>On-screen Show (16:9)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Courier New</vt:lpstr>
      <vt:lpstr>Nunito</vt:lpstr>
      <vt:lpstr>Roboto</vt:lpstr>
      <vt:lpstr>Arial</vt:lpstr>
      <vt:lpstr>Verdana</vt:lpstr>
      <vt:lpstr>Simple Light</vt:lpstr>
      <vt:lpstr>Memory Management and Pointers</vt:lpstr>
      <vt:lpstr>C++ Pointers </vt:lpstr>
      <vt:lpstr>Address-of operator (&amp;) </vt:lpstr>
      <vt:lpstr>Arrays using pointers  </vt:lpstr>
      <vt:lpstr>PowerPoint Presentation</vt:lpstr>
      <vt:lpstr>PowerPoint Presentation</vt:lpstr>
      <vt:lpstr>new Operator:</vt:lpstr>
      <vt:lpstr>Delete Operator</vt:lpstr>
      <vt:lpstr>Enum</vt:lpstr>
      <vt:lpstr>Enumeration(enum)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and Pointers</dc:title>
  <cp:lastModifiedBy>dac</cp:lastModifiedBy>
  <cp:revision>1</cp:revision>
  <dcterms:modified xsi:type="dcterms:W3CDTF">2023-09-11T05:46:56Z</dcterms:modified>
</cp:coreProperties>
</file>