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18462A5-126E-48A1-BBDB-F6D25C5A256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Customer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E0414B9-248E-45AC-8C34-63005F200F1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15-05-2023 05:10:12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" id="2" name="slide2">
            <a:extLst>
              <a:ext uri="{FF2B5EF4-FFF2-40B4-BE49-F238E27FC236}">
                <a16:creationId xmlns:a16="http://schemas.microsoft.com/office/drawing/2014/main" id="{B8487E0D-5C1E-47B6-B0F0-B799CA5B5F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538"/>
            <a:ext cx="12192000" cy="656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2023-05-15T11:40:12Z</dcterms:created>
  <dcterms:modified xsi:type="dcterms:W3CDTF">2023-05-15T11:40:12Z</dcterms:modified>
</cp:coreProperties>
</file>