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24FAC3-9BA3-4C7F-B68D-41F782C942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743C84-08BC-4926-8568-1ACD2FFA8F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13-05-2023 08:51:35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 Profit Analysis" id="2" name="slide2">
            <a:extLst>
              <a:ext uri="{FF2B5EF4-FFF2-40B4-BE49-F238E27FC236}">
                <a16:creationId xmlns:a16="http://schemas.microsoft.com/office/drawing/2014/main" id="{52448244-379E-4AA8-A4BE-E2761A949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2023-05-13T15:21:35Z</dcterms:created>
  <dcterms:modified xsi:type="dcterms:W3CDTF">2023-05-13T15:21:35Z</dcterms:modified>
</cp:coreProperties>
</file>