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9BDCAE-6CFB-4CBB-8950-EC921634829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3B089A4-C354-4862-9754-89B7837574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13-05-2023 08:43:47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- Revenue Analysis" id="2" name="slide2">
            <a:extLst>
              <a:ext uri="{FF2B5EF4-FFF2-40B4-BE49-F238E27FC236}">
                <a16:creationId xmlns:a16="http://schemas.microsoft.com/office/drawing/2014/main" id="{C1190E57-3E16-416B-A44B-FC59E197E8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2023-05-13T15:13:47Z</dcterms:created>
  <dcterms:modified xsi:type="dcterms:W3CDTF">2023-05-13T15:13:47Z</dcterms:modified>
</cp:coreProperties>
</file>