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0" r:id="rId4"/>
    <p:sldId id="258" r:id="rId5"/>
    <p:sldId id="269" r:id="rId6"/>
    <p:sldId id="271" r:id="rId7"/>
    <p:sldId id="274" r:id="rId8"/>
    <p:sldId id="275" r:id="rId9"/>
    <p:sldId id="273" r:id="rId10"/>
    <p:sldId id="272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2C43-FDEB-9B9F-6F2A-5104D3EA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A2449-3E72-5E36-0E60-DA6775A1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625F-49CB-4ABD-5DAC-4B4B49F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58E5-C070-79F9-29C6-E9D18A7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DD13-E91F-E641-84B8-71D49FE2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0FF-D11F-10BE-3B08-EF860F8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C221-D15F-473A-BAB0-A96DE852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CDFE-D70D-03F1-20F5-33802CE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105D-C205-FCC8-3115-A2F58E8D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D1EC-9FE5-98BE-F50B-2D6285FA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D1A80-09C8-3628-89D1-4A2DA29A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2A3A-FAD0-F019-BACF-33717B83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AA46-9A71-0FB0-AAFF-D7BF07FA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26A6-D5C2-FB4D-20F9-FC29E60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05EF-3CAE-56BD-4E87-58AA5564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F2EC-3432-F1E1-39E9-35BE3A9C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CE64-DCCE-20E9-CA22-67765461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554B-5435-3A9C-9C43-5D2137C8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7159-3124-64A8-2108-0E0E712C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7E02-2B2A-90A1-8E32-3F95835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FE1B-F1AF-B0B7-4832-D6049E4B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29AE-591F-0E61-E947-B5656682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5B25-165C-A65D-AA0D-FCFC2325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1742-8761-D867-B820-939D0D5D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28CE-A070-3C7D-6BBE-0661D383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697-696D-C19C-FCA0-FCED7E3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7566-1A85-4AAA-AD5B-59522BDD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0637-8462-5575-35DF-C1D2A64A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730E-890A-961D-FF80-3B6B714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6CCE-9720-50A4-3E62-B73BF851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AEA45-C313-AA5D-891B-1F5F3EEE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DD94-8110-A732-8F1C-46E4FEE4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9FEC-BFFC-025B-6B93-3F9BC752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C24D-F384-9FEE-011A-27228C9E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F7E5-9272-A874-26DD-E7166101A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EB6E5-51CD-671F-097E-C75BE844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A087-5609-BA1F-5C52-9F2A8D5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37BD6-920C-C3B4-0207-118202F7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1B1-52E4-92C3-FB69-1F9EEBEE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3C21-F679-3F97-9BFB-D6AB986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C53C7-A239-2FA1-FA01-F00715C3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79E42-2BF0-18F4-C95E-319C4675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0D81-1E3A-D765-522F-7FADBB74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A7889-2149-A5F4-5202-8C10D157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A8C-37E0-6629-3644-728A3EF7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FAD35-A134-AD59-0C8C-166F6F6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DBC-EDE3-FB40-D9A9-02A5D2FF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11B8-7207-5A67-7D1B-750CFB6E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6F46-79AD-9665-AFCC-14D35A71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4744-20DB-A9E5-9268-36F56CD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5734-AFEF-DC34-2439-A607172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5680-E322-7A20-59B4-C8E1B90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7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A280-5F85-A55B-A097-35E71C84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BD574-25A5-A82E-B26E-58CA8C24E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E626-5AE6-011C-0577-724B401A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28D1-5312-8247-431B-DD8BA9B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1E16-F9E3-980C-19C9-DA6CC81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8E9C-F925-640D-544E-B7FBF6D7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EC8A-046F-9D44-FDC6-FD9306F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3221-CD54-B1F3-94EB-7C323621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2E6F-B545-00FF-9265-1846F45F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8727-6F9D-7F14-384A-5FF30852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E5B1-778B-492F-67A9-608AEBC0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8256E-2117-4490-BAA2-EA6A665F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21F51-7663-F144-E6A9-002E03FD04DC}"/>
              </a:ext>
            </a:extLst>
          </p:cNvPr>
          <p:cNvSpPr txBox="1"/>
          <p:nvPr/>
        </p:nvSpPr>
        <p:spPr>
          <a:xfrm>
            <a:off x="3314700" y="411480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2">
                    <a:lumMod val="75000"/>
                  </a:schemeClr>
                </a:solidFill>
              </a:rPr>
              <a:t>Youdle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F6B1C4-73B3-0B74-2E50-1ABAB7023DCE}"/>
              </a:ext>
            </a:extLst>
          </p:cNvPr>
          <p:cNvSpPr/>
          <p:nvPr/>
        </p:nvSpPr>
        <p:spPr>
          <a:xfrm>
            <a:off x="3314700" y="-97572"/>
            <a:ext cx="1005840" cy="1325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5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225C-29D7-9A43-35BB-F3E4950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45920"/>
            <a:ext cx="8915400" cy="35661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7C7ECC-B692-5040-0AF2-E8D38E2152F1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087DB6-C354-373C-6FE5-C8A11DB72DDE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34D022-CD11-9256-6C25-ACEC7DC48422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371A8-AE45-599B-F561-649DB57A7CEE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A7AF13-97E3-8CD4-E1D5-F011F476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0198A3-B2BC-5C9F-83EC-313AA1342DDB}"/>
              </a:ext>
            </a:extLst>
          </p:cNvPr>
          <p:cNvSpPr/>
          <p:nvPr/>
        </p:nvSpPr>
        <p:spPr>
          <a:xfrm>
            <a:off x="1638300" y="1943100"/>
            <a:ext cx="2042160" cy="2194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8">
            <a:extLst>
              <a:ext uri="{FF2B5EF4-FFF2-40B4-BE49-F238E27FC236}">
                <a16:creationId xmlns:a16="http://schemas.microsoft.com/office/drawing/2014/main" id="{E2229DE8-3B25-F5F3-7814-640BC738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2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4FC3B0-89FE-4FE1-E485-61D84CCDA0D5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877291-B6DE-77AF-CC78-FABF5FA966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731FF-8B4E-E59C-5324-E0FD79D0B355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89DFAE-623C-F71C-8CC7-1AAED8168C1D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F118A-DE65-889F-A7BB-A4F428A3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1DAA9E88-F3E9-71D8-7394-13A7666E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6763A-C213-BD8E-C139-04F40D0BB78C}"/>
              </a:ext>
            </a:extLst>
          </p:cNvPr>
          <p:cNvSpPr txBox="1"/>
          <p:nvPr/>
        </p:nvSpPr>
        <p:spPr>
          <a:xfrm>
            <a:off x="4161898" y="4349611"/>
            <a:ext cx="369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Insert Players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EB83FB-E8D6-6761-9E11-35236460BEC6}"/>
              </a:ext>
            </a:extLst>
          </p:cNvPr>
          <p:cNvSpPr/>
          <p:nvPr/>
        </p:nvSpPr>
        <p:spPr>
          <a:xfrm>
            <a:off x="7710014" y="4349611"/>
            <a:ext cx="121158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77060C-AD2F-CC08-111A-40884552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2727047"/>
            <a:ext cx="1278104" cy="1175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661AC-A2D6-BABC-ED55-51BFE3F84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166" y="2657151"/>
            <a:ext cx="1278105" cy="130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3469F5-3149-509E-013A-14F7F9DD2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653" y="2700553"/>
            <a:ext cx="1342478" cy="1264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A865CD-CA8B-EF4F-AD90-2576B1CC8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223" y="2678852"/>
            <a:ext cx="1451371" cy="13078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449A8-2C2B-C362-E7E6-2BE426786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189" y="2657151"/>
            <a:ext cx="1342478" cy="135790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65E9B8-1139-3627-F01D-532D2BAAACBC}"/>
              </a:ext>
            </a:extLst>
          </p:cNvPr>
          <p:cNvSpPr/>
          <p:nvPr/>
        </p:nvSpPr>
        <p:spPr>
          <a:xfrm>
            <a:off x="9441180" y="5509260"/>
            <a:ext cx="2103120" cy="87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GB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DECA29D3-E43D-833B-7FE4-F182C11D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9103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B5433E-7609-4BD4-4524-0F545325E195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D00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3ACF7-781A-6246-AFEE-79A3C9131778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F99035-6FA1-E67D-5709-4A0973EAB134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827D8D-4134-CB89-68EF-6665BBECCA1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4E11A2-0BF8-92AE-7CA2-5D385D2228D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E1ED1D-F806-2396-0597-F9179D32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2050" name="Picture 2" descr="How to Create a Multiple Choice Quiz - ProProfs Quiz Maker FAQs">
            <a:extLst>
              <a:ext uri="{FF2B5EF4-FFF2-40B4-BE49-F238E27FC236}">
                <a16:creationId xmlns:a16="http://schemas.microsoft.com/office/drawing/2014/main" id="{E7594A65-BE80-512F-8F50-CE7D9D7D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55" y="1524000"/>
            <a:ext cx="9191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5E0BB-4449-6D27-6A33-CBFCCD89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895475"/>
            <a:ext cx="748278" cy="76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7A361-F06A-48B2-4941-0778B1BAF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857" y="5895475"/>
            <a:ext cx="832432" cy="765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13CF1-6FA1-1DE2-392F-BE662267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01762-90C3-FF77-147E-B4D5CC5FB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7542F-E30A-585F-5A5C-2F55F5611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50D6E1-9CD7-4F16-22E9-332CABF9B280}"/>
              </a:ext>
            </a:extLst>
          </p:cNvPr>
          <p:cNvSpPr/>
          <p:nvPr/>
        </p:nvSpPr>
        <p:spPr>
          <a:xfrm>
            <a:off x="182879" y="938463"/>
            <a:ext cx="155257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1/5</a:t>
            </a:r>
          </a:p>
        </p:txBody>
      </p:sp>
      <p:pic>
        <p:nvPicPr>
          <p:cNvPr id="14" name="Picture 28">
            <a:extLst>
              <a:ext uri="{FF2B5EF4-FFF2-40B4-BE49-F238E27FC236}">
                <a16:creationId xmlns:a16="http://schemas.microsoft.com/office/drawing/2014/main" id="{7C61B72A-89FC-D526-EE68-7EDCC765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8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5629B-CD54-E8A7-1FBD-90E8FE1F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455821"/>
            <a:ext cx="7701765" cy="39463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17636F-AEED-219F-D37C-55F15F29BBF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C05000-2DA6-8AAE-2F20-A7AA2D1EE1D1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D617B-4A05-8B16-8F6D-B88749F145F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1D7E89-F7F6-D736-AD90-58B4F4FCF18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97F9A8-0528-AB97-496D-CD111F63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7DD0ED-B451-A4F3-C566-E50080CE44F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A587C-06DB-5DDA-E5EE-7023242C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43164"/>
            <a:ext cx="764569" cy="720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85EA11-3FA8-2329-A27B-52A9564B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627" y="5895474"/>
            <a:ext cx="832432" cy="765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72A38-8B0B-7EB2-8A44-2B88C3AF0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789" y="5895474"/>
            <a:ext cx="748278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0C20FC-C93C-C4AC-71A7-95CE855FE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6CA96-10FF-610E-0C0E-9C4F4F451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D26C8E-33E3-E00A-86A2-E33251C0E917}"/>
              </a:ext>
            </a:extLst>
          </p:cNvPr>
          <p:cNvSpPr/>
          <p:nvPr/>
        </p:nvSpPr>
        <p:spPr>
          <a:xfrm>
            <a:off x="182879" y="938463"/>
            <a:ext cx="163624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2/5</a:t>
            </a:r>
          </a:p>
        </p:txBody>
      </p:sp>
      <p:pic>
        <p:nvPicPr>
          <p:cNvPr id="2" name="Picture 28">
            <a:extLst>
              <a:ext uri="{FF2B5EF4-FFF2-40B4-BE49-F238E27FC236}">
                <a16:creationId xmlns:a16="http://schemas.microsoft.com/office/drawing/2014/main" id="{8577B58B-3173-959A-4683-6F7C5E0D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6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8386B-905B-85A2-0385-FFA4F790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21"/>
          <a:stretch/>
        </p:blipFill>
        <p:spPr>
          <a:xfrm>
            <a:off x="2025261" y="1570069"/>
            <a:ext cx="7960950" cy="39471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A91F49-BF44-0B14-EF12-947A7F2D55E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10513-A652-AD3B-86F0-34566831E5F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7283C7-FC87-124C-B5F2-EE08B404B2F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920EBC-1DEC-32FC-7DC3-3CF4F912291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38FD4B-4D9E-D34D-E7E4-B355140FD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FC2E07D-096C-67AB-B428-66503E69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31329"/>
            <a:ext cx="809928" cy="729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8CD817-4988-28FF-11BC-839FC752A0C7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9A5A11-2D6C-29E7-CEAD-CF5F808C0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73902A-89C8-291C-4685-50FEAC5FD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317" y="5895474"/>
            <a:ext cx="832432" cy="765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B886FB-64EE-413A-94A3-B7C19A841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392" y="5840666"/>
            <a:ext cx="812944" cy="831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E41E22-A2C1-2ECD-4253-33661C934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E8ED3C-60D3-BC0D-EEE3-332376E84206}"/>
              </a:ext>
            </a:extLst>
          </p:cNvPr>
          <p:cNvSpPr/>
          <p:nvPr/>
        </p:nvSpPr>
        <p:spPr>
          <a:xfrm>
            <a:off x="182879" y="938463"/>
            <a:ext cx="1842381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3/5</a:t>
            </a:r>
          </a:p>
        </p:txBody>
      </p:sp>
      <p:pic>
        <p:nvPicPr>
          <p:cNvPr id="2" name="Picture 28">
            <a:extLst>
              <a:ext uri="{FF2B5EF4-FFF2-40B4-BE49-F238E27FC236}">
                <a16:creationId xmlns:a16="http://schemas.microsoft.com/office/drawing/2014/main" id="{BCBD1E28-3A3D-6DF8-BAC3-64128CCB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8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46698B-600F-1697-EC14-3976AFC0D98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4F4277-F356-B5E6-62E3-1A69A6B6F51E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2C085E-6BAD-AB17-42B7-6BB45013BF8B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5DACC3-AB56-7660-8A1F-06361DD4C332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63BB30-11B1-1250-B3D0-D27A0B8E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3D03DE-8C66-2C70-4FE5-A4471624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6540"/>
            <a:ext cx="7848600" cy="4224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2DD3B-106D-7063-F1FA-2BF268ED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03" y="5919537"/>
            <a:ext cx="735129" cy="7435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B667A0-B073-0408-65A8-4447822A03DA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464FC-F807-12C5-A1AA-A9B1A9EE7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123" y="5829304"/>
            <a:ext cx="812944" cy="83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88EAEC-70AA-B131-EB89-FA9E9513B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E19463-CE0C-B0BC-91EC-63C7737B3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3068" y="5895474"/>
            <a:ext cx="832432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CF90F-FEB4-F07C-3141-45B0FABF3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8C8D31-5E09-906A-E648-553FD69EB4C3}"/>
              </a:ext>
            </a:extLst>
          </p:cNvPr>
          <p:cNvSpPr/>
          <p:nvPr/>
        </p:nvSpPr>
        <p:spPr>
          <a:xfrm>
            <a:off x="182880" y="938463"/>
            <a:ext cx="1814362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4/5</a:t>
            </a:r>
          </a:p>
        </p:txBody>
      </p:sp>
      <p:pic>
        <p:nvPicPr>
          <p:cNvPr id="7" name="Picture 28">
            <a:extLst>
              <a:ext uri="{FF2B5EF4-FFF2-40B4-BE49-F238E27FC236}">
                <a16:creationId xmlns:a16="http://schemas.microsoft.com/office/drawing/2014/main" id="{3F5144E7-2BF5-1603-9E06-A96FE962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D165C5-969B-F54C-0F30-7D6B671E059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FC22B-DB8B-9D91-2A6F-CCE1C28CDFE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9D4549-F821-7702-5892-E148A13E7F8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8610D-1D28-5D3C-3C08-84ED89CA0B6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AFB17-032D-61B0-C310-497C06D8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98411-B853-D665-527C-FF6F0611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7" y="5952881"/>
            <a:ext cx="770021" cy="708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57D226-ECF4-2C84-D39A-C3931534AF3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EEB36-CD89-AF4D-0B3F-03A02F248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21" y="1342489"/>
            <a:ext cx="7146758" cy="4173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054921-C52C-6645-D235-D2FB43B9D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91" y="5895473"/>
            <a:ext cx="812944" cy="765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DFC13B-E1BA-394D-70F5-AD9EE550E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348" y="5895474"/>
            <a:ext cx="849718" cy="765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7E6B0B-E963-E2B7-5385-0868C1BDA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9535" y="5862388"/>
            <a:ext cx="812944" cy="831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38A9FF-5545-87B4-C552-0A48E8C22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5423" y="5873144"/>
            <a:ext cx="801130" cy="8103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E67D83-EA96-1123-63CE-EAC3104FBAFC}"/>
              </a:ext>
            </a:extLst>
          </p:cNvPr>
          <p:cNvSpPr/>
          <p:nvPr/>
        </p:nvSpPr>
        <p:spPr>
          <a:xfrm>
            <a:off x="182880" y="938463"/>
            <a:ext cx="1934678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5/5</a:t>
            </a:r>
          </a:p>
        </p:txBody>
      </p:sp>
      <p:pic>
        <p:nvPicPr>
          <p:cNvPr id="7" name="Picture 28">
            <a:extLst>
              <a:ext uri="{FF2B5EF4-FFF2-40B4-BE49-F238E27FC236}">
                <a16:creationId xmlns:a16="http://schemas.microsoft.com/office/drawing/2014/main" id="{12604921-DA6C-6AD9-2B9C-9E681B21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5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226119-9481-B5C5-F47A-5AE635EE01A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BEC7C-D028-12FC-3CA9-9348E089E1F0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044727-F556-1A12-E476-4CD3D8A35D33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B7B0D17-65C8-0C46-DFA4-151DCF03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04F2C-8796-74B1-303D-EAE2B288276C}"/>
              </a:ext>
            </a:extLst>
          </p:cNvPr>
          <p:cNvSpPr/>
          <p:nvPr/>
        </p:nvSpPr>
        <p:spPr>
          <a:xfrm>
            <a:off x="2125980" y="2069604"/>
            <a:ext cx="3794760" cy="1851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great via Implicit learning </a:t>
            </a:r>
            <a:endParaRPr lang="en-GB" sz="40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DBEFC3-5303-A39E-ECD6-778D735ECE74}"/>
              </a:ext>
            </a:extLst>
          </p:cNvPr>
          <p:cNvSpPr/>
          <p:nvPr/>
        </p:nvSpPr>
        <p:spPr>
          <a:xfrm>
            <a:off x="1737360" y="3567321"/>
            <a:ext cx="4572000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To make old traditional way of learning  easier to absorb and interactive !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A36760-9D79-01A1-CF26-989910459814}"/>
              </a:ext>
            </a:extLst>
          </p:cNvPr>
          <p:cNvSpPr/>
          <p:nvPr/>
        </p:nvSpPr>
        <p:spPr>
          <a:xfrm>
            <a:off x="3074670" y="4275207"/>
            <a:ext cx="1897380" cy="61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Lets get Started</a:t>
            </a:r>
          </a:p>
        </p:txBody>
      </p:sp>
      <p:pic>
        <p:nvPicPr>
          <p:cNvPr id="1030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C32F1E85-9D7C-422E-19E3-D72DCDB7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4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Login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Teachers Login</a:t>
            </a:r>
          </a:p>
        </p:txBody>
      </p:sp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1A130A-2E75-59E7-3DB4-62DA4257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20" y="2607848"/>
            <a:ext cx="804082" cy="8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51A8667-7C1A-AB35-E790-390D41AF8D9A}"/>
              </a:ext>
            </a:extLst>
          </p:cNvPr>
          <p:cNvSpPr/>
          <p:nvPr/>
        </p:nvSpPr>
        <p:spPr>
          <a:xfrm>
            <a:off x="2993257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DD930-3B62-B4D1-3425-4EEA63A7BD67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27D2FE-BA38-9CEF-9668-32E79C8D8FC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FA12D-455E-6205-4AFC-6C0D16B4D30A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CBB6D9-6FBC-3937-0638-5154F2620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3FB930AE-4272-E6E4-512A-84D3313C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14756-5A8C-4EF5-42CE-36DB3FDF9EA4}"/>
              </a:ext>
            </a:extLst>
          </p:cNvPr>
          <p:cNvSpPr txBox="1"/>
          <p:nvPr/>
        </p:nvSpPr>
        <p:spPr>
          <a:xfrm>
            <a:off x="2848927" y="2328624"/>
            <a:ext cx="649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3270F-103D-0968-6BE0-3D46E1AAAD3D}"/>
              </a:ext>
            </a:extLst>
          </p:cNvPr>
          <p:cNvSpPr/>
          <p:nvPr/>
        </p:nvSpPr>
        <p:spPr>
          <a:xfrm>
            <a:off x="3520436" y="334320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7BDC2-D63A-D6CB-1B7B-DE7D9A215CE3}"/>
              </a:ext>
            </a:extLst>
          </p:cNvPr>
          <p:cNvSpPr/>
          <p:nvPr/>
        </p:nvSpPr>
        <p:spPr>
          <a:xfrm>
            <a:off x="3520436" y="4080792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DB3F57-8465-3921-FBD8-3E306ED179F4}"/>
              </a:ext>
            </a:extLst>
          </p:cNvPr>
          <p:cNvSpPr/>
          <p:nvPr/>
        </p:nvSpPr>
        <p:spPr>
          <a:xfrm>
            <a:off x="7338056" y="4748765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8464390-67F7-FFA5-F5BA-981EBF39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7" y="153888"/>
            <a:ext cx="495751" cy="5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3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 Quiz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E9F4CD-4A21-5B9C-3831-D84BEDC98EE2}"/>
              </a:ext>
            </a:extLst>
          </p:cNvPr>
          <p:cNvSpPr/>
          <p:nvPr/>
        </p:nvSpPr>
        <p:spPr>
          <a:xfrm>
            <a:off x="2993257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press button Icon 884203">
            <a:extLst>
              <a:ext uri="{FF2B5EF4-FFF2-40B4-BE49-F238E27FC236}">
                <a16:creationId xmlns:a16="http://schemas.microsoft.com/office/drawing/2014/main" id="{5429AB6B-1A63-2AD8-F7C8-322EFB1E0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82" y="2327700"/>
            <a:ext cx="1344529" cy="13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D844D9-A322-1053-A48A-6DFF4C35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7" y="153888"/>
            <a:ext cx="495751" cy="5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D1061-DB45-4BFD-FB65-75ECB672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942676"/>
            <a:ext cx="8416601" cy="536668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835DD3E-3ED0-0B50-3C4F-4C1A0E7008B3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78F50C-AFA5-ABCD-2C75-3A61CEED4760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913F02-6C7B-0799-FB91-B8E2634EB976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83F853-4910-112B-84BF-5192F4E65D4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DFC18B-0206-6A97-F907-733A3EC8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62365F-2AC0-79A9-3DF4-BEB68DCD5CC0}"/>
              </a:ext>
            </a:extLst>
          </p:cNvPr>
          <p:cNvSpPr/>
          <p:nvPr/>
        </p:nvSpPr>
        <p:spPr>
          <a:xfrm>
            <a:off x="10361246" y="5709916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!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FC2E5C1-31F9-B4D2-85EB-3967B44A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7" y="153888"/>
            <a:ext cx="495751" cy="5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Login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Teachers Login</a:t>
            </a:r>
          </a:p>
        </p:txBody>
      </p:sp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1A130A-2E75-59E7-3DB4-62DA4257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20" y="2607848"/>
            <a:ext cx="804082" cy="8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51A8667-7C1A-AB35-E790-390D41AF8D9A}"/>
              </a:ext>
            </a:extLst>
          </p:cNvPr>
          <p:cNvSpPr/>
          <p:nvPr/>
        </p:nvSpPr>
        <p:spPr>
          <a:xfrm>
            <a:off x="6153550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0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DD930-3B62-B4D1-3425-4EEA63A7BD67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27D2FE-BA38-9CEF-9668-32E79C8D8FC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FA12D-455E-6205-4AFC-6C0D16B4D30A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CBB6D9-6FBC-3937-0638-5154F2620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3FB930AE-4272-E6E4-512A-84D3313C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14756-5A8C-4EF5-42CE-36DB3FDF9EA4}"/>
              </a:ext>
            </a:extLst>
          </p:cNvPr>
          <p:cNvSpPr txBox="1"/>
          <p:nvPr/>
        </p:nvSpPr>
        <p:spPr>
          <a:xfrm>
            <a:off x="2848927" y="2328624"/>
            <a:ext cx="649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3270F-103D-0968-6BE0-3D46E1AAAD3D}"/>
              </a:ext>
            </a:extLst>
          </p:cNvPr>
          <p:cNvSpPr/>
          <p:nvPr/>
        </p:nvSpPr>
        <p:spPr>
          <a:xfrm>
            <a:off x="3520436" y="334320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7BDC2-D63A-D6CB-1B7B-DE7D9A215CE3}"/>
              </a:ext>
            </a:extLst>
          </p:cNvPr>
          <p:cNvSpPr/>
          <p:nvPr/>
        </p:nvSpPr>
        <p:spPr>
          <a:xfrm>
            <a:off x="3520436" y="4080792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DB3F57-8465-3921-FBD8-3E306ED179F4}"/>
              </a:ext>
            </a:extLst>
          </p:cNvPr>
          <p:cNvSpPr/>
          <p:nvPr/>
        </p:nvSpPr>
        <p:spPr>
          <a:xfrm>
            <a:off x="7338056" y="4748765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</a:t>
            </a:r>
          </a:p>
        </p:txBody>
      </p:sp>
      <p:pic>
        <p:nvPicPr>
          <p:cNvPr id="5" name="Picture 28">
            <a:extLst>
              <a:ext uri="{FF2B5EF4-FFF2-40B4-BE49-F238E27FC236}">
                <a16:creationId xmlns:a16="http://schemas.microsoft.com/office/drawing/2014/main" id="{3328F775-8E9F-8E6A-EF77-93B560AB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8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 Quiz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E9F4CD-4A21-5B9C-3831-D84BEDC98EE2}"/>
              </a:ext>
            </a:extLst>
          </p:cNvPr>
          <p:cNvSpPr/>
          <p:nvPr/>
        </p:nvSpPr>
        <p:spPr>
          <a:xfrm>
            <a:off x="6153551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press button Icon 884203">
            <a:extLst>
              <a:ext uri="{FF2B5EF4-FFF2-40B4-BE49-F238E27FC236}">
                <a16:creationId xmlns:a16="http://schemas.microsoft.com/office/drawing/2014/main" id="{5429AB6B-1A63-2AD8-F7C8-322EFB1E0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82" y="2327700"/>
            <a:ext cx="1344529" cy="13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3AADE0E0-A57A-EC83-716C-4B6D8ADF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21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11205</TotalTime>
  <Words>98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Tope Balogun</dc:creator>
  <cp:lastModifiedBy>Tope Balogun</cp:lastModifiedBy>
  <cp:revision>13</cp:revision>
  <dcterms:created xsi:type="dcterms:W3CDTF">2022-10-28T15:11:31Z</dcterms:created>
  <dcterms:modified xsi:type="dcterms:W3CDTF">2023-01-02T13:56:59Z</dcterms:modified>
</cp:coreProperties>
</file>