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3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C1F5"/>
    <a:srgbClr val="CF89EB"/>
    <a:srgbClr val="F3D25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A8B6A-E677-4B01-A2CF-5D678C5D693A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43D5A-54F1-4A11-B6D3-9D699B0F5F5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06951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3928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2041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552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5681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7873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03788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24318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1648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Century Gothic" pitchFamily="34" charset="0"/>
              </a:defRPr>
            </a:lvl1pPr>
            <a:lvl2pPr>
              <a:defRPr sz="1800">
                <a:latin typeface="Century Gothic" pitchFamily="34" charset="0"/>
              </a:defRPr>
            </a:lvl2pPr>
            <a:lvl3pPr>
              <a:defRPr sz="1600">
                <a:latin typeface="Century Gothic" pitchFamily="34" charset="0"/>
              </a:defRPr>
            </a:lvl3pPr>
            <a:lvl4pPr>
              <a:defRPr sz="1400">
                <a:latin typeface="Century Gothic" pitchFamily="34" charset="0"/>
              </a:defRPr>
            </a:lvl4pPr>
            <a:lvl5pPr>
              <a:defRPr sz="1400"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0395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7395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7278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212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8965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1919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6440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7271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AE4B-A79E-48BB-824A-64F265E95F47}" type="datetimeFigureOut">
              <a:rPr lang="en-CA" smtClean="0"/>
              <a:pPr/>
              <a:t>2014-06-20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58A6DB-B644-48D2-9358-FC5516C775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9290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5826719" cy="1096899"/>
          </a:xfrm>
        </p:spPr>
        <p:txBody>
          <a:bodyPr/>
          <a:lstStyle/>
          <a:p>
            <a:r>
              <a:rPr lang="en-CA" dirty="0" smtClean="0"/>
              <a:t>By: </a:t>
            </a:r>
            <a:r>
              <a:rPr lang="en-CA" dirty="0" err="1" smtClean="0"/>
              <a:t>Saahiti</a:t>
            </a:r>
            <a:r>
              <a:rPr lang="en-CA" dirty="0" smtClean="0"/>
              <a:t> </a:t>
            </a:r>
            <a:r>
              <a:rPr lang="en-CA" dirty="0" err="1" smtClean="0"/>
              <a:t>Annamneedi</a:t>
            </a:r>
            <a:r>
              <a:rPr lang="en-CA" dirty="0" smtClean="0"/>
              <a:t> &amp; </a:t>
            </a:r>
          </a:p>
          <a:p>
            <a:r>
              <a:rPr lang="en-CA" dirty="0" smtClean="0"/>
              <a:t>Alisa </a:t>
            </a:r>
            <a:r>
              <a:rPr lang="en-CA" dirty="0" err="1" smtClean="0"/>
              <a:t>Nikiforova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Final Summative: ICS4UP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Triangle Solver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6347714" cy="4484571"/>
          </a:xfrm>
        </p:spPr>
        <p:txBody>
          <a:bodyPr/>
          <a:lstStyle/>
          <a:p>
            <a:r>
              <a:rPr lang="en-CA" dirty="0" smtClean="0"/>
              <a:t>Solves triangles if:</a:t>
            </a:r>
          </a:p>
          <a:p>
            <a:pPr lvl="1"/>
            <a:r>
              <a:rPr lang="en-CA" dirty="0" smtClean="0"/>
              <a:t>All sides are given</a:t>
            </a:r>
          </a:p>
          <a:p>
            <a:pPr lvl="1"/>
            <a:r>
              <a:rPr lang="en-CA" dirty="0" smtClean="0"/>
              <a:t>Two sides and an angle are given</a:t>
            </a:r>
          </a:p>
          <a:p>
            <a:pPr lvl="1"/>
            <a:r>
              <a:rPr lang="en-CA" dirty="0" smtClean="0"/>
              <a:t>Two angles and a side are given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40968"/>
            <a:ext cx="7579262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476671"/>
            <a:ext cx="2736304" cy="2217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692696"/>
            <a:ext cx="4221297" cy="1320800"/>
          </a:xfrm>
        </p:spPr>
        <p:txBody>
          <a:bodyPr>
            <a:noAutofit/>
          </a:bodyPr>
          <a:lstStyle/>
          <a:p>
            <a:pPr algn="ctr"/>
            <a:r>
              <a:rPr lang="en-CA" sz="5400" dirty="0" smtClean="0"/>
              <a:t>Thank you!</a:t>
            </a:r>
            <a:endParaRPr lang="en-CA" sz="5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1700808"/>
            <a:ext cx="4176464" cy="4727236"/>
          </a:xfrm>
        </p:spPr>
      </p:pic>
    </p:spTree>
    <p:extLst>
      <p:ext uri="{BB962C8B-B14F-4D97-AF65-F5344CB8AC3E}">
        <p14:creationId xmlns:p14="http://schemas.microsoft.com/office/powerpoint/2010/main" xmlns="" val="50766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692869"/>
            <a:ext cx="3347864" cy="3390302"/>
          </a:xfrm>
        </p:spPr>
        <p:txBody>
          <a:bodyPr>
            <a:normAutofit/>
          </a:bodyPr>
          <a:lstStyle/>
          <a:p>
            <a:r>
              <a:rPr lang="en-CA" sz="4400" dirty="0" smtClean="0"/>
              <a:t>Meet Cali, the advanced calculator!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5027" y="332656"/>
            <a:ext cx="6058973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93" b="10081"/>
          <a:stretch/>
        </p:blipFill>
        <p:spPr>
          <a:xfrm>
            <a:off x="1440693" y="4606499"/>
            <a:ext cx="578301" cy="476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93" b="10081"/>
          <a:stretch/>
        </p:blipFill>
        <p:spPr>
          <a:xfrm>
            <a:off x="2557424" y="4619600"/>
            <a:ext cx="578301" cy="476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93" b="10081"/>
          <a:stretch/>
        </p:blipFill>
        <p:spPr>
          <a:xfrm>
            <a:off x="1993645" y="4619600"/>
            <a:ext cx="578301" cy="4766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Interface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85" y="1484784"/>
            <a:ext cx="6347714" cy="3880773"/>
          </a:xfrm>
        </p:spPr>
        <p:txBody>
          <a:bodyPr/>
          <a:lstStyle/>
          <a:p>
            <a:r>
              <a:rPr lang="en-CA" sz="2000" dirty="0" smtClean="0"/>
              <a:t>Our interface consists of a console, </a:t>
            </a:r>
            <a:r>
              <a:rPr lang="en-CA" sz="2000" dirty="0"/>
              <a:t>since </a:t>
            </a:r>
            <a:r>
              <a:rPr lang="en-CA" sz="2000" dirty="0" smtClean="0"/>
              <a:t>PyDev Eclipse has limited GUI options:</a:t>
            </a:r>
            <a:endParaRPr lang="en-CA" sz="2000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920" y="2283656"/>
            <a:ext cx="6028064" cy="165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4177263"/>
            <a:ext cx="4608512" cy="23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282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 smtClean="0"/>
              <a:t>Basic Calculations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5338936" cy="4846320"/>
          </a:xfrm>
        </p:spPr>
        <p:txBody>
          <a:bodyPr/>
          <a:lstStyle/>
          <a:p>
            <a:r>
              <a:rPr lang="en-CA" sz="2400" dirty="0" smtClean="0"/>
              <a:t>Used by tying in an equation</a:t>
            </a:r>
          </a:p>
          <a:p>
            <a:pPr>
              <a:buNone/>
            </a:pPr>
            <a:endParaRPr lang="en-CA" sz="2400" dirty="0" smtClean="0"/>
          </a:p>
          <a:p>
            <a:r>
              <a:rPr lang="en-CA" sz="2400" dirty="0" smtClean="0"/>
              <a:t>Can calculate basic arithmetic features, including:</a:t>
            </a:r>
          </a:p>
          <a:p>
            <a:pPr lvl="1"/>
            <a:r>
              <a:rPr lang="en-CA" sz="2000" dirty="0" smtClean="0"/>
              <a:t>‘+’, ‘-’, ‘*’, ‘/’, ‘^’ (power) and brackets </a:t>
            </a:r>
          </a:p>
          <a:p>
            <a:pPr lvl="1">
              <a:buNone/>
            </a:pPr>
            <a:endParaRPr lang="en-CA" sz="2000" dirty="0" smtClean="0"/>
          </a:p>
          <a:p>
            <a:r>
              <a:rPr lang="en-CA" sz="2400" dirty="0" smtClean="0"/>
              <a:t>Can also restore stored values if they are integers, floats, or fractions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628800"/>
            <a:ext cx="325161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 smtClean="0"/>
              <a:t>Other </a:t>
            </a:r>
            <a:r>
              <a:rPr lang="en-CA" sz="4400" dirty="0" smtClean="0"/>
              <a:t>Basic </a:t>
            </a:r>
            <a:r>
              <a:rPr lang="en-CA" sz="4400" dirty="0" smtClean="0"/>
              <a:t>Features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6563072" cy="4843920"/>
          </a:xfrm>
        </p:spPr>
        <p:txBody>
          <a:bodyPr/>
          <a:lstStyle/>
          <a:p>
            <a:r>
              <a:rPr lang="en-CA" dirty="0" smtClean="0"/>
              <a:t>The other basic functions performed by the calculator are:</a:t>
            </a:r>
          </a:p>
          <a:p>
            <a:pPr>
              <a:buNone/>
            </a:pPr>
            <a:endParaRPr lang="en-CA" dirty="0" smtClean="0"/>
          </a:p>
          <a:p>
            <a:pPr lvl="1"/>
            <a:r>
              <a:rPr lang="en-CA" sz="2400" dirty="0" smtClean="0"/>
              <a:t>Logarithms</a:t>
            </a:r>
          </a:p>
          <a:p>
            <a:pPr lvl="1"/>
            <a:r>
              <a:rPr lang="en-CA" sz="2400" dirty="0" smtClean="0"/>
              <a:t>Natural Logarithms</a:t>
            </a:r>
          </a:p>
          <a:p>
            <a:pPr lvl="1"/>
            <a:r>
              <a:rPr lang="en-CA" sz="2400" dirty="0" smtClean="0"/>
              <a:t>Roots (all powers)</a:t>
            </a:r>
          </a:p>
          <a:p>
            <a:pPr lvl="1"/>
            <a:r>
              <a:rPr lang="en-CA" sz="2400" dirty="0" smtClean="0"/>
              <a:t>Trigonometry (in degrees)</a:t>
            </a:r>
          </a:p>
          <a:p>
            <a:pPr lvl="1"/>
            <a:r>
              <a:rPr lang="en-CA" sz="2400" dirty="0" smtClean="0"/>
              <a:t>Fractions </a:t>
            </a:r>
          </a:p>
          <a:p>
            <a:pPr lvl="1"/>
            <a:r>
              <a:rPr lang="en-CA" sz="2400" dirty="0" smtClean="0"/>
              <a:t>Factorials (up to 1000)</a:t>
            </a:r>
            <a:endParaRPr lang="en-C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636912"/>
            <a:ext cx="3845991" cy="331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 smtClean="0"/>
              <a:t>Polynomial Functions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5338936" cy="4846320"/>
          </a:xfrm>
        </p:spPr>
        <p:txBody>
          <a:bodyPr/>
          <a:lstStyle/>
          <a:p>
            <a:pPr>
              <a:buNone/>
            </a:pPr>
            <a:endParaRPr lang="en-CA" dirty="0" smtClean="0"/>
          </a:p>
          <a:p>
            <a:r>
              <a:rPr lang="en-CA" dirty="0" smtClean="0"/>
              <a:t>Can determine the basic properties of a polynomial functions, such as:</a:t>
            </a:r>
          </a:p>
          <a:p>
            <a:pPr lvl="1"/>
            <a:r>
              <a:rPr lang="en-CA" dirty="0" smtClean="0"/>
              <a:t>The function’s value at a given x</a:t>
            </a:r>
          </a:p>
          <a:p>
            <a:pPr lvl="1"/>
            <a:r>
              <a:rPr lang="en-CA" dirty="0" smtClean="0"/>
              <a:t>The function’s rate of change at an instant</a:t>
            </a:r>
          </a:p>
          <a:p>
            <a:pPr lvl="1"/>
            <a:r>
              <a:rPr lang="en-CA" dirty="0" smtClean="0"/>
              <a:t>Y-intercept</a:t>
            </a:r>
          </a:p>
          <a:p>
            <a:r>
              <a:rPr lang="en-CA" dirty="0" smtClean="0"/>
              <a:t>And the solutions of linear and quadratic equations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4312581"/>
            <a:ext cx="6696744" cy="254541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600" y="1484784"/>
            <a:ext cx="3600400" cy="251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013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Additional </a:t>
            </a:r>
            <a:r>
              <a:rPr lang="en-CA" sz="4400" dirty="0" smtClean="0"/>
              <a:t>Features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4392488" cy="4967312"/>
          </a:xfrm>
        </p:spPr>
        <p:txBody>
          <a:bodyPr/>
          <a:lstStyle/>
          <a:p>
            <a:r>
              <a:rPr lang="en-CA" dirty="0" smtClean="0"/>
              <a:t>G</a:t>
            </a:r>
            <a:r>
              <a:rPr lang="en-CA" dirty="0" smtClean="0"/>
              <a:t>reatest </a:t>
            </a:r>
            <a:r>
              <a:rPr lang="en-CA" dirty="0" smtClean="0"/>
              <a:t>Common </a:t>
            </a:r>
            <a:r>
              <a:rPr lang="en-CA" dirty="0" smtClean="0"/>
              <a:t>Factor</a:t>
            </a:r>
          </a:p>
          <a:p>
            <a:endParaRPr lang="en-CA" dirty="0" smtClean="0"/>
          </a:p>
          <a:p>
            <a:r>
              <a:rPr lang="en-CA" dirty="0" smtClean="0"/>
              <a:t>Lowest Common </a:t>
            </a:r>
            <a:r>
              <a:rPr lang="en-CA" dirty="0" smtClean="0"/>
              <a:t>Multiple</a:t>
            </a:r>
          </a:p>
          <a:p>
            <a:endParaRPr lang="en-CA" dirty="0" smtClean="0"/>
          </a:p>
          <a:p>
            <a:r>
              <a:rPr lang="en-CA" dirty="0" smtClean="0"/>
              <a:t>Random Number Generato</a:t>
            </a:r>
            <a:r>
              <a:rPr lang="en-CA" dirty="0" smtClean="0"/>
              <a:t>r (with range options)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32656"/>
            <a:ext cx="3122091" cy="34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http://www.random.org/analysis/dilb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221088"/>
            <a:ext cx="6477000" cy="2447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9168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</a:t>
            </a:r>
            <a:r>
              <a:rPr lang="en-CA" dirty="0" smtClean="0"/>
              <a:t>Graph </a:t>
            </a:r>
            <a:r>
              <a:rPr lang="en-CA" dirty="0" smtClean="0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Distance Between Two Points</a:t>
            </a:r>
          </a:p>
          <a:p>
            <a:endParaRPr lang="en-CA" dirty="0" smtClean="0"/>
          </a:p>
          <a:p>
            <a:r>
              <a:rPr lang="en-CA" dirty="0" smtClean="0"/>
              <a:t>Intersection Between Linear/Quadratic Functions</a:t>
            </a:r>
          </a:p>
          <a:p>
            <a:pPr lvl="1"/>
            <a:r>
              <a:rPr lang="en-CA" dirty="0" smtClean="0"/>
              <a:t>Finds the intersection(s) between: </a:t>
            </a:r>
          </a:p>
          <a:p>
            <a:pPr lvl="2"/>
            <a:r>
              <a:rPr lang="en-CA" dirty="0" smtClean="0"/>
              <a:t>Two lines</a:t>
            </a:r>
          </a:p>
          <a:p>
            <a:pPr lvl="2"/>
            <a:r>
              <a:rPr lang="en-CA" dirty="0" smtClean="0"/>
              <a:t>A line and a Quadratic</a:t>
            </a:r>
          </a:p>
          <a:p>
            <a:pPr lvl="2"/>
            <a:r>
              <a:rPr lang="en-CA" dirty="0" smtClean="0"/>
              <a:t>Two Quadratics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5" y="548680"/>
            <a:ext cx="296974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4077072"/>
            <a:ext cx="3992540" cy="2550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2962" y="836712"/>
            <a:ext cx="4221038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Matrices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4538465" cy="4412563"/>
          </a:xfrm>
        </p:spPr>
        <p:txBody>
          <a:bodyPr>
            <a:normAutofit/>
          </a:bodyPr>
          <a:lstStyle/>
          <a:p>
            <a:r>
              <a:rPr lang="en-CA" dirty="0" smtClean="0"/>
              <a:t>This feature includes:</a:t>
            </a:r>
          </a:p>
          <a:p>
            <a:pPr lvl="1"/>
            <a:r>
              <a:rPr lang="en-CA" dirty="0" smtClean="0"/>
              <a:t>Matrix addition</a:t>
            </a:r>
          </a:p>
          <a:p>
            <a:pPr lvl="1"/>
            <a:r>
              <a:rPr lang="en-CA" dirty="0" smtClean="0"/>
              <a:t>Matrix subtraction</a:t>
            </a:r>
          </a:p>
          <a:p>
            <a:pPr lvl="1"/>
            <a:r>
              <a:rPr lang="en-CA" dirty="0" smtClean="0"/>
              <a:t>Matrix Multiplication</a:t>
            </a:r>
          </a:p>
          <a:p>
            <a:pPr lvl="1"/>
            <a:r>
              <a:rPr lang="en-CA" dirty="0" smtClean="0"/>
              <a:t>Matrix Division </a:t>
            </a:r>
          </a:p>
          <a:p>
            <a:pPr lvl="1"/>
            <a:r>
              <a:rPr lang="en-CA" dirty="0" smtClean="0"/>
              <a:t>Finding the determinant of any sized square matrix</a:t>
            </a:r>
          </a:p>
          <a:p>
            <a:pPr lvl="1"/>
            <a:r>
              <a:rPr lang="en-CA" dirty="0" smtClean="0"/>
              <a:t>Finding the inverse of any sized square matrix</a:t>
            </a:r>
          </a:p>
          <a:p>
            <a:pPr lvl="1"/>
            <a:r>
              <a:rPr lang="en-CA" dirty="0" smtClean="0"/>
              <a:t>Simplifying Matrices</a:t>
            </a:r>
          </a:p>
          <a:p>
            <a:pPr lvl="1"/>
            <a:r>
              <a:rPr lang="en-CA" dirty="0" smtClean="0"/>
              <a:t>Transposing Matrices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5543710"/>
            <a:ext cx="3888432" cy="1314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248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Final Summative: ICS4UP</vt:lpstr>
      <vt:lpstr>Meet Cali, the advanced calculator!</vt:lpstr>
      <vt:lpstr>Interface</vt:lpstr>
      <vt:lpstr>Basic Calculations</vt:lpstr>
      <vt:lpstr>Other Basic Features</vt:lpstr>
      <vt:lpstr>Polynomial Functions</vt:lpstr>
      <vt:lpstr>Additional Features</vt:lpstr>
      <vt:lpstr>Other Graph Features</vt:lpstr>
      <vt:lpstr>Matrices</vt:lpstr>
      <vt:lpstr>Triangle Solver</vt:lpstr>
      <vt:lpstr>Thank you!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Alisa</dc:creator>
  <cp:lastModifiedBy>Alisa</cp:lastModifiedBy>
  <cp:revision>17</cp:revision>
  <dcterms:created xsi:type="dcterms:W3CDTF">2014-06-20T01:27:30Z</dcterms:created>
  <dcterms:modified xsi:type="dcterms:W3CDTF">2014-06-20T12:32:31Z</dcterms:modified>
</cp:coreProperties>
</file>