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832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839" r:id="rId13"/>
    <p:sldId id="290" r:id="rId14"/>
    <p:sldId id="288" r:id="rId15"/>
    <p:sldId id="304" r:id="rId16"/>
    <p:sldId id="294" r:id="rId17"/>
    <p:sldId id="295" r:id="rId18"/>
    <p:sldId id="296" r:id="rId19"/>
    <p:sldId id="297" r:id="rId20"/>
    <p:sldId id="287" r:id="rId21"/>
    <p:sldId id="283" r:id="rId22"/>
    <p:sldId id="833" r:id="rId23"/>
    <p:sldId id="836" r:id="rId24"/>
    <p:sldId id="8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3" autoAdjust="0"/>
    <p:restoredTop sz="95036" autoAdjust="0"/>
  </p:normalViewPr>
  <p:slideViewPr>
    <p:cSldViewPr>
      <p:cViewPr varScale="1">
        <p:scale>
          <a:sx n="69" d="100"/>
          <a:sy n="69" d="100"/>
        </p:scale>
        <p:origin x="13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C758-F287-4F8E-9564-D45066FA26B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6EB-7E15-4092-A69B-F8DE20B5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6CA3-D964-43EA-BA40-4EA35F4E1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73F-EA0C-4BA1-9E08-1E81372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88B-D269-4399-8FB4-D44FBA08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F138-5EF5-4333-95C1-892F8669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402-0452-4443-8DFA-7D3A6C1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EB74-3ECF-48BE-831C-D5502AA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CDC-4399-4498-A52A-32B1CEA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482F-87F5-4C53-8333-2B647BB3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17B-5E37-44D9-9981-6CB1F08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F0E6-E41D-4E05-ADB6-B05C8EA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F62D-E40C-4170-8EB6-C6FCCC8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DD94-77CB-407E-BE71-2DB9428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ABD-C30C-4055-BDAA-476A4BB0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ADDB-639B-4D1C-B9B9-7E32F18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ACB-6584-4610-987F-1E8D82F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05B-90AF-4105-BE26-488DFCC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16C-342A-40ED-A457-28B2F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CACD-61D5-43F6-84E2-0389241E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9B12-EE97-4E96-9E27-F8B17C9E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F1B-1C74-473A-8F7D-BF08A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DB0-813E-4460-B477-E5E577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4E9-0083-45D0-A923-AD1D51C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B2B-EE6F-4462-9B2B-5230AE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B7C-7BE2-47D0-AAEF-82C28AD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AE78-EC35-461D-81A9-8A712238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37CE-FAF8-45C8-88A5-3295FCBB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44C-3ACA-4D1E-8B5E-9421A25E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D13F-D3D0-4D3D-8A75-07810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1C81-2762-4387-82AF-0A4A570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3A6A-550D-4AFC-8ECF-74134FB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B84-3DA6-42DF-9D06-422304D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E9EF-944F-4831-BA43-614CB76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0AD2-A44E-4466-9626-7FC1929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3CE13-F1FA-48F0-993B-5DB8553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B669-2FF0-480B-BD7F-57B17D42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65B5-1F73-4281-BB5D-ED9FCD9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095B-A1C8-4021-89DB-69A863D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E72-4BC5-48F2-8781-FA35C72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2D2D-C263-4D80-91E2-EFDE1DB1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AC21-B66C-4DD3-923B-562F5B6B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A9A-7134-4E84-BE98-49C8FA1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43D4-087E-4BE2-8C0A-8535020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E67B-E40B-458C-B6EB-E9FE637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964-536D-4EAB-A5A5-756AE5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873-BC6E-42C7-9BF8-A3C3F2DF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795-39D9-4923-8378-DF0F0BE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11E-F947-498C-BA2E-1CDB86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2FAB-F4A7-4C80-9E6C-E5D1B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8A6B-4C28-4EA7-BABF-684D50E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8CFD-E1D0-4739-AB95-01F4C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68EB-76AE-4A8B-A228-05760AF4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C6F-2630-499C-B2AB-34B60DC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E530-AE5C-4E70-A2EF-A432FDE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A76-DD8A-48FD-BB45-7609275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1E4DD-523F-4AF0-93E6-83B07E41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A5F1-75BC-4FA7-8428-2A15BF4F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957-C720-491B-84C5-E49A0C3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B8F-84F8-4BBA-9813-359A177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6F2F-EBAF-46BF-9AA5-AB3B189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06B0-16E6-4A6D-B915-83E56AA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2E80-8AFA-4C19-B3A0-C265BFA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91A5-2BB9-4FAC-9906-4F9675C28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95E3-DEFD-41F6-BCD5-B9A1CDF9240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4BB-57B6-4FDC-BF80-21ABA3E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D85-67EC-4141-A76E-D4EA9C2E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youtube.com/watch?v=tw7ror9x32s" TargetMode="External"/><Relationship Id="rId7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www.youtube.com/watch?v=rfscVS0vtbw&amp;t=720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armail.cnmc.org/owa/redir.aspx?C=1HeSXDLUOdhPNyouHQBHq7qCYs__oBp4M09_IrpSejEC5mobTYvXCA..&amp;URL=https%3a%2f%2fwww.linkedin.com%2flearning%2fpython-data-structures-stacks-queues-and-deques%2fpython-data-structures-primer" TargetMode="External"/><Relationship Id="rId5" Type="http://schemas.openxmlformats.org/officeDocument/2006/relationships/hyperlink" Target="https://bearmail.cnmc.org/owa/redir.aspx?C=DLEBWVsBwU14YWus6-2vuKE8XPKs181vd2QJ-I_dkrAC5mobTYvXCA..&amp;URL=https%3a%2f%2fwww.linkedin.com%2flearning%2fprogramming-foundations-data-structures-2%2funderstand-data-structures" TargetMode="External"/><Relationship Id="rId4" Type="http://schemas.openxmlformats.org/officeDocument/2006/relationships/hyperlink" Target="https://bearmail.cnmc.org/owa/redir.aspx?C=HZqmvtrk-r7DgFySIdQyvb5MlXNCrQq6dymAhrQ9XBIC5mobTYvXCA..&amp;URL=https%3a%2f%2fwww.linkedin.com%2flearning%2flearning-python-2%2fwelc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/>
              <a:t>Project#1 (5 points)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2039413" y="419100"/>
            <a:ext cx="81089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7F435-3830-4BD5-8723-6B99CFF74C66}"/>
              </a:ext>
            </a:extLst>
          </p:cNvPr>
          <p:cNvCxnSpPr>
            <a:cxnSpLocks/>
          </p:cNvCxnSpPr>
          <p:nvPr/>
        </p:nvCxnSpPr>
        <p:spPr>
          <a:xfrm>
            <a:off x="2444862" y="762000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0C429EF4-BBDE-4903-8F48-B7FC2F907204}"/>
              </a:ext>
            </a:extLst>
          </p:cNvPr>
          <p:cNvSpPr txBox="1">
            <a:spLocks/>
          </p:cNvSpPr>
          <p:nvPr/>
        </p:nvSpPr>
        <p:spPr>
          <a:xfrm>
            <a:off x="4191000" y="95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Flow chart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427F0D-A233-4E70-8706-7887BB7E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" y="1028307"/>
            <a:ext cx="5334145" cy="5600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8ADF6-0CEF-4A4A-B8E2-8BD5B819ACDA}"/>
              </a:ext>
            </a:extLst>
          </p:cNvPr>
          <p:cNvSpPr txBox="1"/>
          <p:nvPr/>
        </p:nvSpPr>
        <p:spPr>
          <a:xfrm>
            <a:off x="1905000" y="4114800"/>
            <a:ext cx="136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Locate blank tile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C49-D1F6-4844-A713-B6DA7FB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C4E-5E01-410F-990A-161BE2A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to be stored in the data structure for each node: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Node_State_i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state of node </a:t>
            </a:r>
            <a:r>
              <a:rPr lang="en-US" dirty="0" err="1"/>
              <a:t>i</a:t>
            </a:r>
            <a:r>
              <a:rPr lang="en-US" dirty="0"/>
              <a:t>  is represented by a 3 by 3 matrix, for example     [ 1 2 3; 4 5 6; 7 8 0].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dirty="0"/>
              <a:t>The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Parent_Node_Index_i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index of parent for node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first select a data structure type to save your generated nodes. </a:t>
            </a:r>
          </a:p>
          <a:p>
            <a:r>
              <a:rPr lang="en-US" dirty="0"/>
              <a:t>There are different types of data structure that could be used. The type of data structure is optional.</a:t>
            </a:r>
          </a:p>
          <a:p>
            <a:endParaRPr lang="en-US" dirty="0"/>
          </a:p>
          <a:p>
            <a:r>
              <a:rPr lang="en-US" dirty="0"/>
              <a:t>Hint: Read about stacks and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7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D3C-86E3-4798-A731-37587FE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C4-95CA-4E64-95B1-3C0B599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the “list” and “dictionary” data structures for python in the following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9AC23-3EDD-49B4-AC16-A21820E7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1)      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Python - Full Course for Beginners [Tutorial]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         </a:t>
            </a:r>
          </a:p>
          <a:p>
            <a:endParaRPr lang="en-US" sz="1500" u="sng" dirty="0">
              <a:solidFill>
                <a:srgbClr val="2D3B45"/>
              </a:solidFill>
              <a:latin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https://www.youtube.com/watch?v=tw7ror9x32s</a:t>
            </a:r>
            <a:endParaRPr 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     https://www.linkedin.com/learning/learning-python-2/welcome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      https://www.linkedin.com/learning/programming-foundations-data-structures-2/understand-data-structures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     https://www.linkedin.com/learning/python-data-structures-stacks-queues-and-deques/python-data-structures-primer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6)     Textbook:  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http://do1.dr-chuck.com/pythonlearn/EN_us/pythonlearn.pdf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</p:txBody>
      </p:sp>
      <p:pic>
        <p:nvPicPr>
          <p:cNvPr id="1026" name="Picture 2" descr="Learn Python - Full Course for Beginners [Tutorial]">
            <a:hlinkClick r:id="rId2"/>
            <a:extLst>
              <a:ext uri="{FF2B5EF4-FFF2-40B4-BE49-F238E27FC236}">
                <a16:creationId xmlns:a16="http://schemas.microsoft.com/office/drawing/2014/main" id="{20E789D7-7DBB-4CD8-9283-9D38410E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-1020763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function that given the state of the current node in the 8puzzle problem, calculates the location of the blank tile in the 3 by 3 matrix and returns the output as a pair, (</a:t>
            </a:r>
            <a:r>
              <a:rPr lang="en-US" dirty="0" err="1"/>
              <a:t>i,j</a:t>
            </a:r>
            <a:r>
              <a:rPr lang="en-US" dirty="0"/>
              <a:t>). Where 0&lt;</a:t>
            </a:r>
            <a:r>
              <a:rPr lang="en-US" dirty="0" err="1"/>
              <a:t>i</a:t>
            </a:r>
            <a:r>
              <a:rPr lang="en-US" dirty="0"/>
              <a:t>&lt;4 and 0&lt;j&lt;4.</a:t>
            </a:r>
            <a:endParaRPr lang="fa-IR" dirty="0"/>
          </a:p>
          <a:p>
            <a:r>
              <a:rPr lang="en-US" dirty="0" err="1"/>
              <a:t>Blanktile</a:t>
            </a:r>
            <a:r>
              <a:rPr lang="en-US" dirty="0"/>
              <a:t> can be located using either two for loops or by using inbuilt functions of </a:t>
            </a:r>
            <a:r>
              <a:rPr lang="en-US" dirty="0" err="1"/>
              <a:t>numpy</a:t>
            </a:r>
            <a:r>
              <a:rPr lang="en-US" dirty="0"/>
              <a:t>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1C3AD-0B10-408D-A5DF-0C2EFD853BA8}"/>
              </a:ext>
            </a:extLst>
          </p:cNvPr>
          <p:cNvSpPr/>
          <p:nvPr/>
        </p:nvSpPr>
        <p:spPr>
          <a:xfrm>
            <a:off x="723900" y="6096720"/>
            <a:ext cx="769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% Find the location of the blank tile</a:t>
            </a:r>
          </a:p>
        </p:txBody>
      </p:sp>
    </p:spTree>
    <p:extLst>
      <p:ext uri="{BB962C8B-B14F-4D97-AF65-F5344CB8AC3E}">
        <p14:creationId xmlns:p14="http://schemas.microsoft.com/office/powerpoint/2010/main" val="33521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2C-FAD4-47FC-8350-68D2DCD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1805-BA16-44DF-AAD5-469786D6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4 subfunctions to move the blank tile in 4 different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61286-01B0-4434-905B-90093680DA28}"/>
              </a:ext>
            </a:extLst>
          </p:cNvPr>
          <p:cNvSpPr/>
          <p:nvPr/>
        </p:nvSpPr>
        <p:spPr>
          <a:xfrm>
            <a:off x="685800" y="3048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ActionMoveLeft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</a:t>
            </a:r>
          </a:p>
          <a:p>
            <a:r>
              <a:rPr lang="en-US" sz="2000" dirty="0"/>
              <a:t>% Moves blank tile left,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ActionMoveRight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</a:t>
            </a:r>
          </a:p>
          <a:p>
            <a:r>
              <a:rPr lang="en-US" sz="2000" dirty="0"/>
              <a:t>% Moves blank tile right,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ActionMoveUp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  </a:t>
            </a:r>
          </a:p>
          <a:p>
            <a:r>
              <a:rPr lang="en-US" sz="2000" dirty="0"/>
              <a:t>% Moves blank tile up,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ActionMoveDown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</a:t>
            </a:r>
          </a:p>
          <a:p>
            <a:r>
              <a:rPr lang="en-US" sz="2000" dirty="0"/>
              <a:t>% Moves blank tile down, if possible</a:t>
            </a:r>
          </a:p>
        </p:txBody>
      </p:sp>
    </p:spTree>
    <p:extLst>
      <p:ext uri="{BB962C8B-B14F-4D97-AF65-F5344CB8AC3E}">
        <p14:creationId xmlns:p14="http://schemas.microsoft.com/office/powerpoint/2010/main" val="27837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22FC-2A2D-4254-AB32-5BBC285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Step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363-A99D-4D15-8BA7-E4A816A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All the possible new nodes in a list</a:t>
            </a:r>
          </a:p>
          <a:p>
            <a:r>
              <a:rPr lang="en-US" dirty="0"/>
              <a:t>Follow the flowchart (optional) once done</a:t>
            </a:r>
          </a:p>
          <a:p>
            <a:endParaRPr lang="en-US" dirty="0"/>
          </a:p>
          <a:p>
            <a:r>
              <a:rPr lang="en-US" dirty="0"/>
              <a:t>Additional: Focus on checking the node to be explored with the visited list you maintain and if it is present do not repeat the </a:t>
            </a:r>
            <a:r>
              <a:rPr lang="en-US" dirty="0" err="1"/>
              <a:t>actionset</a:t>
            </a:r>
            <a:r>
              <a:rPr lang="en-US" dirty="0"/>
              <a:t> for that 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A8A-E9D4-4551-9EFB-0EF1CD0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Step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6CF-3AF4-42F3-BDF5-FFC2327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subfunctions (</a:t>
            </a:r>
            <a:r>
              <a:rPr lang="en-US" dirty="0" err="1"/>
              <a:t>generate_path</a:t>
            </a:r>
            <a:r>
              <a:rPr lang="en-US" dirty="0"/>
              <a:t>) that uses back tracking to find the path between the initial node and final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test case will be allowed to run for a maximum of 10 minutes to be considered for evaluation, i.e. given an initial node, the eight puzzle should be solved within this time.</a:t>
            </a:r>
          </a:p>
          <a:p>
            <a:r>
              <a:rPr lang="en-US" sz="2400" dirty="0"/>
              <a:t>Randomly 20-25 students will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7E8-16EC-4B59-96D4-4132999A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11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4AEB-968A-4EA6-8574-8B4F371A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3" b="9320"/>
          <a:stretch/>
        </p:blipFill>
        <p:spPr>
          <a:xfrm>
            <a:off x="0" y="846139"/>
            <a:ext cx="3205605" cy="54784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94B5-6793-4FAE-8F11-C7119E5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FE4EF-6A00-472B-B1A2-74D6D81A9E99}"/>
              </a:ext>
            </a:extLst>
          </p:cNvPr>
          <p:cNvSpPr txBox="1"/>
          <p:nvPr/>
        </p:nvSpPr>
        <p:spPr>
          <a:xfrm>
            <a:off x="1905000" y="2895600"/>
            <a:ext cx="1224405" cy="381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Implement simple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43995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Due date: February 19 , 11:59 p.m.</a:t>
            </a:r>
          </a:p>
          <a:p>
            <a:r>
              <a:rPr lang="en-US" dirty="0"/>
              <a:t>Submit deliverables on Canvas.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Source code (Should be a python file)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code: Nodes, </a:t>
            </a:r>
            <a:r>
              <a:rPr lang="en-US" dirty="0" err="1"/>
              <a:t>NodesInfo</a:t>
            </a:r>
            <a:r>
              <a:rPr lang="en-US" dirty="0"/>
              <a:t> and </a:t>
            </a:r>
            <a:r>
              <a:rPr lang="en-US" dirty="0" err="1"/>
              <a:t>nodePath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text file that explains how to run the program (Readme).</a:t>
            </a:r>
          </a:p>
          <a:p>
            <a:r>
              <a:rPr lang="en-US" dirty="0"/>
              <a:t>Folder Name (zip) : proj1_firstname_lastname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4BE1-964B-4F26-A0B0-0B45C7C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ReadMe</a:t>
            </a:r>
          </a:p>
          <a:p>
            <a:pPr lvl="1" fontAlgn="base"/>
            <a:r>
              <a:rPr lang="en-US" dirty="0"/>
              <a:t>Instructions to run the code, step by step.</a:t>
            </a:r>
          </a:p>
          <a:p>
            <a:pPr lvl="1" fontAlgn="base"/>
            <a:r>
              <a:rPr lang="en-US" dirty="0"/>
              <a:t>Explicitly mention the libraries used in your code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EF413E-6B4D-45F9-84AE-7687FDB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42483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752C-1AAF-407F-8529-AA0BABF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F7A-CFDD-4A0F-9855-39CB16B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1: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u="sng" dirty="0"/>
              <a:t>:</a:t>
            </a:r>
            <a:r>
              <a:rPr lang="en-US" dirty="0"/>
              <a:t> nodePath.txt</a:t>
            </a:r>
          </a:p>
          <a:p>
            <a:pPr marL="0" indent="0">
              <a:buNone/>
            </a:pPr>
            <a:r>
              <a:rPr lang="en-US" dirty="0"/>
              <a:t>The elements are being stored column-wise, i.e. for this state 1 4 7 2 5 8 3 6 0, the eight puzzle state  is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4 5 6</a:t>
            </a:r>
          </a:p>
          <a:p>
            <a:pPr marL="0" indent="0">
              <a:buNone/>
            </a:pPr>
            <a:r>
              <a:rPr lang="en-US" dirty="0"/>
              <a:t>7 8 0</a:t>
            </a:r>
          </a:p>
          <a:p>
            <a:pPr marL="0" indent="0">
              <a:buNone/>
            </a:pPr>
            <a:r>
              <a:rPr lang="en-US" dirty="0"/>
              <a:t>The order of the states should be from start node to the goal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2:</a:t>
            </a:r>
          </a:p>
          <a:p>
            <a:pPr marL="0" indent="0">
              <a:buNone/>
            </a:pPr>
            <a:r>
              <a:rPr lang="en-US" dirty="0"/>
              <a:t>Name: NodesInfo.txt</a:t>
            </a:r>
          </a:p>
          <a:p>
            <a:pPr marL="0" indent="0">
              <a:buNone/>
            </a:pPr>
            <a:r>
              <a:rPr lang="en-US" dirty="0"/>
              <a:t>First column: Node Index</a:t>
            </a:r>
          </a:p>
          <a:p>
            <a:pPr marL="0" indent="0">
              <a:buNone/>
            </a:pPr>
            <a:r>
              <a:rPr lang="en-US" dirty="0"/>
              <a:t>Second Column: Parent Node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3:</a:t>
            </a:r>
          </a:p>
          <a:p>
            <a:pPr marL="0" indent="0">
              <a:buNone/>
            </a:pPr>
            <a:r>
              <a:rPr lang="en-US" dirty="0"/>
              <a:t>Name: Nodes.txt</a:t>
            </a:r>
          </a:p>
          <a:p>
            <a:pPr marL="0" indent="0">
              <a:buNone/>
            </a:pPr>
            <a:r>
              <a:rPr lang="en-US" dirty="0"/>
              <a:t>All the explored states should be present in the format of nodePath.txt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Look at the sample text files uploaded for more clarity.</a:t>
            </a:r>
          </a:p>
        </p:txBody>
      </p:sp>
    </p:spTree>
    <p:extLst>
      <p:ext uri="{BB962C8B-B14F-4D97-AF65-F5344CB8AC3E}">
        <p14:creationId xmlns:p14="http://schemas.microsoft.com/office/powerpoint/2010/main" val="20373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8622-87F2-4993-8435-D037B1C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A2B8-A729-472E-8357-CE4E8450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file has been provided (plot_path.py) which will help with the visualization of the output text file.</a:t>
            </a:r>
          </a:p>
          <a:p>
            <a:r>
              <a:rPr lang="en-US" dirty="0"/>
              <a:t>The python file reads the text file (nodePath.txt) generated by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Find all the possible states of the 8-Puzzle starting from the given initial state until the goal node is reached. Note that, the states should be unique (no repetitions).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  <a:p>
            <a:r>
              <a:rPr lang="en-US" sz="2800" dirty="0"/>
              <a:t>You should use Python for programing</a:t>
            </a:r>
          </a:p>
          <a:p>
            <a:r>
              <a:rPr lang="en-US" sz="2800" dirty="0"/>
              <a:t>Use the Breath First Search(BFS) to find the path to reach the goal.</a:t>
            </a:r>
          </a:p>
          <a:p>
            <a:r>
              <a:rPr lang="en-US" sz="2800" dirty="0"/>
              <a:t>Implement back tracking to find the plan to solve the problem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969</Words>
  <Application>Microsoft Office PowerPoint</Application>
  <PresentationFormat>On-screen Show (4:3)</PresentationFormat>
  <Paragraphs>125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Office Theme</vt:lpstr>
      <vt:lpstr>1_Office Theme</vt:lpstr>
      <vt:lpstr>PowerPoint Presentation</vt:lpstr>
      <vt:lpstr>Project 1</vt:lpstr>
      <vt:lpstr>Project -1 Description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Parameter Names</vt:lpstr>
      <vt:lpstr>1-First Step</vt:lpstr>
      <vt:lpstr>Data structure in PYTHON</vt:lpstr>
      <vt:lpstr>2. Step two</vt:lpstr>
      <vt:lpstr>3. Step three</vt:lpstr>
      <vt:lpstr>4. Step four</vt:lpstr>
      <vt:lpstr>5. Step five</vt:lpstr>
      <vt:lpstr>Additional Notes</vt:lpstr>
      <vt:lpstr>Due Date and Deliverables </vt:lpstr>
      <vt:lpstr>README</vt:lpstr>
      <vt:lpstr>Output textfile to be generated from the code</vt:lpstr>
      <vt:lpstr>Code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Monfaredi, Reza</cp:lastModifiedBy>
  <cp:revision>228</cp:revision>
  <dcterms:created xsi:type="dcterms:W3CDTF">2018-02-09T14:46:40Z</dcterms:created>
  <dcterms:modified xsi:type="dcterms:W3CDTF">2022-02-10T02:45:51Z</dcterms:modified>
</cp:coreProperties>
</file>