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5" r:id="rId3"/>
    <p:sldId id="276" r:id="rId4"/>
    <p:sldId id="257" r:id="rId5"/>
    <p:sldId id="258" r:id="rId6"/>
    <p:sldId id="263" r:id="rId7"/>
    <p:sldId id="279" r:id="rId8"/>
    <p:sldId id="260" r:id="rId9"/>
    <p:sldId id="259" r:id="rId10"/>
    <p:sldId id="265" r:id="rId11"/>
    <p:sldId id="266" r:id="rId12"/>
    <p:sldId id="272" r:id="rId13"/>
    <p:sldId id="270" r:id="rId14"/>
    <p:sldId id="271" r:id="rId15"/>
    <p:sldId id="273" r:id="rId16"/>
    <p:sldId id="274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DE0379-E844-4774-9038-375A06454FB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DE5BA6-8983-439E-906C-170EC3EB57AF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CACA7EE3-17D7-49ED-AE18-72250D6F2439}" type="parTrans" cxnId="{11B48A8D-C1D3-43A9-821F-13BB529AA2A4}">
      <dgm:prSet/>
      <dgm:spPr/>
      <dgm:t>
        <a:bodyPr/>
        <a:lstStyle/>
        <a:p>
          <a:endParaRPr lang="en-US"/>
        </a:p>
      </dgm:t>
    </dgm:pt>
    <dgm:pt modelId="{7B621D14-60FD-4385-98D5-89E7B73E1265}" type="sibTrans" cxnId="{11B48A8D-C1D3-43A9-821F-13BB529AA2A4}">
      <dgm:prSet/>
      <dgm:spPr/>
      <dgm:t>
        <a:bodyPr/>
        <a:lstStyle/>
        <a:p>
          <a:endParaRPr lang="en-US"/>
        </a:p>
      </dgm:t>
    </dgm:pt>
    <dgm:pt modelId="{37135E1A-AAB3-4E4B-9496-6E431EBF5CF1}" type="pres">
      <dgm:prSet presAssocID="{8BDE0379-E844-4774-9038-375A06454FB8}" presName="Name0" presStyleCnt="0">
        <dgm:presLayoutVars>
          <dgm:dir/>
          <dgm:animLvl val="lvl"/>
          <dgm:resizeHandles val="exact"/>
        </dgm:presLayoutVars>
      </dgm:prSet>
      <dgm:spPr/>
    </dgm:pt>
    <dgm:pt modelId="{66D8EB5D-6261-412B-8DCB-1F2573F34A44}" type="pres">
      <dgm:prSet presAssocID="{A9DE5BA6-8983-439E-906C-170EC3EB57AF}" presName="linNode" presStyleCnt="0"/>
      <dgm:spPr/>
    </dgm:pt>
    <dgm:pt modelId="{6920C598-7654-4DC5-839B-98B6F3BD7C9B}" type="pres">
      <dgm:prSet presAssocID="{A9DE5BA6-8983-439E-906C-170EC3EB57AF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3B31BD05-47C2-47DA-A997-9580C43B1DAB}" type="presOf" srcId="{A9DE5BA6-8983-439E-906C-170EC3EB57AF}" destId="{6920C598-7654-4DC5-839B-98B6F3BD7C9B}" srcOrd="0" destOrd="0" presId="urn:microsoft.com/office/officeart/2005/8/layout/vList5"/>
    <dgm:cxn modelId="{11B48A8D-C1D3-43A9-821F-13BB529AA2A4}" srcId="{8BDE0379-E844-4774-9038-375A06454FB8}" destId="{A9DE5BA6-8983-439E-906C-170EC3EB57AF}" srcOrd="0" destOrd="0" parTransId="{CACA7EE3-17D7-49ED-AE18-72250D6F2439}" sibTransId="{7B621D14-60FD-4385-98D5-89E7B73E1265}"/>
    <dgm:cxn modelId="{F4426BD6-7EB7-44F1-A404-93A7774EE06C}" type="presOf" srcId="{8BDE0379-E844-4774-9038-375A06454FB8}" destId="{37135E1A-AAB3-4E4B-9496-6E431EBF5CF1}" srcOrd="0" destOrd="0" presId="urn:microsoft.com/office/officeart/2005/8/layout/vList5"/>
    <dgm:cxn modelId="{E1417D28-9540-4A11-8286-9D485D3739C2}" type="presParOf" srcId="{37135E1A-AAB3-4E4B-9496-6E431EBF5CF1}" destId="{66D8EB5D-6261-412B-8DCB-1F2573F34A44}" srcOrd="0" destOrd="0" presId="urn:microsoft.com/office/officeart/2005/8/layout/vList5"/>
    <dgm:cxn modelId="{06CAB306-D9EF-4695-AFE9-143968CA2419}" type="presParOf" srcId="{66D8EB5D-6261-412B-8DCB-1F2573F34A44}" destId="{6920C598-7654-4DC5-839B-98B6F3BD7C9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60DC90-175F-449C-966D-8BC615057EE4}" type="doc">
      <dgm:prSet loTypeId="urn:microsoft.com/office/officeart/2018/5/layout/IconLeafLabelList" loCatId="icon" qsTypeId="urn:microsoft.com/office/officeart/2005/8/quickstyle/3d5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46FB94FB-88F7-4C8E-B10A-1367388FCFB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user</a:t>
          </a:r>
          <a:endParaRPr lang="en-US"/>
        </a:p>
      </dgm:t>
    </dgm:pt>
    <dgm:pt modelId="{BED382D4-8227-4E52-A6C0-91466A2109A2}" type="parTrans" cxnId="{DC5367A5-16A4-48EF-B951-B17E18A2C0C0}">
      <dgm:prSet/>
      <dgm:spPr/>
      <dgm:t>
        <a:bodyPr/>
        <a:lstStyle/>
        <a:p>
          <a:endParaRPr lang="en-US"/>
        </a:p>
      </dgm:t>
    </dgm:pt>
    <dgm:pt modelId="{D85E469C-A8E7-43CF-AFB1-9C2AFD2DC2F7}" type="sibTrans" cxnId="{DC5367A5-16A4-48EF-B951-B17E18A2C0C0}">
      <dgm:prSet/>
      <dgm:spPr/>
      <dgm:t>
        <a:bodyPr/>
        <a:lstStyle/>
        <a:p>
          <a:endParaRPr lang="en-US"/>
        </a:p>
      </dgm:t>
    </dgm:pt>
    <dgm:pt modelId="{75D96FB2-8390-410D-AB39-C8E2A9E326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login</a:t>
          </a:r>
          <a:endParaRPr lang="en-US"/>
        </a:p>
      </dgm:t>
    </dgm:pt>
    <dgm:pt modelId="{DAA9BF88-ED72-4837-A815-EEEB20957BA7}" type="parTrans" cxnId="{8E65C55A-62C9-44AC-820D-39074A701D81}">
      <dgm:prSet/>
      <dgm:spPr/>
      <dgm:t>
        <a:bodyPr/>
        <a:lstStyle/>
        <a:p>
          <a:endParaRPr lang="en-US"/>
        </a:p>
      </dgm:t>
    </dgm:pt>
    <dgm:pt modelId="{6E221E00-A8FD-43C5-8969-9889437F0700}" type="sibTrans" cxnId="{8E65C55A-62C9-44AC-820D-39074A701D81}">
      <dgm:prSet/>
      <dgm:spPr/>
      <dgm:t>
        <a:bodyPr/>
        <a:lstStyle/>
        <a:p>
          <a:endParaRPr lang="en-US"/>
        </a:p>
      </dgm:t>
    </dgm:pt>
    <dgm:pt modelId="{896A2478-3A05-48C2-B5C2-14CDA4602A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select a prodcut </a:t>
          </a:r>
          <a:endParaRPr lang="en-US"/>
        </a:p>
      </dgm:t>
    </dgm:pt>
    <dgm:pt modelId="{CFC46398-4095-4EB6-A853-168168A1A714}" type="parTrans" cxnId="{73DFDB28-D74F-4719-BAFD-CDB4572891BF}">
      <dgm:prSet/>
      <dgm:spPr/>
      <dgm:t>
        <a:bodyPr/>
        <a:lstStyle/>
        <a:p>
          <a:endParaRPr lang="en-US"/>
        </a:p>
      </dgm:t>
    </dgm:pt>
    <dgm:pt modelId="{50E529F1-D949-4D33-83B8-57E967E0D121}" type="sibTrans" cxnId="{73DFDB28-D74F-4719-BAFD-CDB4572891BF}">
      <dgm:prSet/>
      <dgm:spPr/>
      <dgm:t>
        <a:bodyPr/>
        <a:lstStyle/>
        <a:p>
          <a:endParaRPr lang="en-US"/>
        </a:p>
      </dgm:t>
    </dgm:pt>
    <dgm:pt modelId="{AB88EDA2-4967-4B29-A087-576D31DD99F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continue shopping or go to payment page</a:t>
          </a:r>
          <a:endParaRPr lang="en-US"/>
        </a:p>
      </dgm:t>
    </dgm:pt>
    <dgm:pt modelId="{60C4B86F-5A3C-4A58-B06C-110E34F65EA4}" type="parTrans" cxnId="{DE6D068B-2962-48CF-B728-43EE45ED1866}">
      <dgm:prSet/>
      <dgm:spPr/>
      <dgm:t>
        <a:bodyPr/>
        <a:lstStyle/>
        <a:p>
          <a:endParaRPr lang="en-US"/>
        </a:p>
      </dgm:t>
    </dgm:pt>
    <dgm:pt modelId="{160A15FC-82AF-49A8-A2ED-1C287B6415C4}" type="sibTrans" cxnId="{DE6D068B-2962-48CF-B728-43EE45ED1866}">
      <dgm:prSet/>
      <dgm:spPr/>
      <dgm:t>
        <a:bodyPr/>
        <a:lstStyle/>
        <a:p>
          <a:endParaRPr lang="en-US"/>
        </a:p>
      </dgm:t>
    </dgm:pt>
    <dgm:pt modelId="{5047C738-D84C-4BF4-B5FA-77B6FD014E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payment thorugh Card/ Cash</a:t>
          </a:r>
          <a:endParaRPr lang="en-US"/>
        </a:p>
      </dgm:t>
    </dgm:pt>
    <dgm:pt modelId="{1BCE6BE2-0058-4572-B2BF-98FA4B82BF40}" type="parTrans" cxnId="{E16722F0-CC0E-423C-AC7B-3D7E54CEB033}">
      <dgm:prSet/>
      <dgm:spPr/>
      <dgm:t>
        <a:bodyPr/>
        <a:lstStyle/>
        <a:p>
          <a:endParaRPr lang="en-US"/>
        </a:p>
      </dgm:t>
    </dgm:pt>
    <dgm:pt modelId="{824B5D6A-90DA-4019-BD2E-2B2B834CFBD0}" type="sibTrans" cxnId="{E16722F0-CC0E-423C-AC7B-3D7E54CEB033}">
      <dgm:prSet/>
      <dgm:spPr/>
      <dgm:t>
        <a:bodyPr/>
        <a:lstStyle/>
        <a:p>
          <a:endParaRPr lang="en-US"/>
        </a:p>
      </dgm:t>
    </dgm:pt>
    <dgm:pt modelId="{497D7C02-0F5F-49B0-A53E-64FF54C17E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order confirmation</a:t>
          </a:r>
          <a:endParaRPr lang="en-US"/>
        </a:p>
      </dgm:t>
    </dgm:pt>
    <dgm:pt modelId="{4D99A9E4-39D9-4A1D-AB06-B21DD2C6E5F8}" type="parTrans" cxnId="{671ADB21-E510-400D-966D-EDA58A7D317F}">
      <dgm:prSet/>
      <dgm:spPr/>
      <dgm:t>
        <a:bodyPr/>
        <a:lstStyle/>
        <a:p>
          <a:endParaRPr lang="en-US"/>
        </a:p>
      </dgm:t>
    </dgm:pt>
    <dgm:pt modelId="{99C9ECBD-5361-4791-9CE3-E61C14CA6F5B}" type="sibTrans" cxnId="{671ADB21-E510-400D-966D-EDA58A7D317F}">
      <dgm:prSet/>
      <dgm:spPr/>
      <dgm:t>
        <a:bodyPr/>
        <a:lstStyle/>
        <a:p>
          <a:endParaRPr lang="en-US"/>
        </a:p>
      </dgm:t>
    </dgm:pt>
    <dgm:pt modelId="{C3B893AF-B638-4A73-AC34-1163D77E95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Payment</a:t>
          </a:r>
          <a:endParaRPr lang="en-US"/>
        </a:p>
      </dgm:t>
    </dgm:pt>
    <dgm:pt modelId="{4EDF276B-590C-40F2-A4FA-C4DC28EF462C}" type="parTrans" cxnId="{B0EA4145-C6D2-4773-9BFB-3D49F109A33E}">
      <dgm:prSet/>
      <dgm:spPr/>
      <dgm:t>
        <a:bodyPr/>
        <a:lstStyle/>
        <a:p>
          <a:endParaRPr lang="en-US"/>
        </a:p>
      </dgm:t>
    </dgm:pt>
    <dgm:pt modelId="{ED1F72D2-9DCB-46F9-A413-B26D9201DC55}" type="sibTrans" cxnId="{B0EA4145-C6D2-4773-9BFB-3D49F109A33E}">
      <dgm:prSet/>
      <dgm:spPr/>
      <dgm:t>
        <a:bodyPr/>
        <a:lstStyle/>
        <a:p>
          <a:endParaRPr lang="en-US"/>
        </a:p>
      </dgm:t>
    </dgm:pt>
    <dgm:pt modelId="{5277774A-FBCA-47C7-9E7B-06F48EFD56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Receipt</a:t>
          </a:r>
          <a:endParaRPr lang="en-US"/>
        </a:p>
      </dgm:t>
    </dgm:pt>
    <dgm:pt modelId="{D1E81C32-C8C1-4CE3-8609-8567B0182136}" type="parTrans" cxnId="{C4334A6E-D556-47EC-9FD5-EC986D7E80BC}">
      <dgm:prSet/>
      <dgm:spPr/>
      <dgm:t>
        <a:bodyPr/>
        <a:lstStyle/>
        <a:p>
          <a:endParaRPr lang="en-US"/>
        </a:p>
      </dgm:t>
    </dgm:pt>
    <dgm:pt modelId="{93A7D85A-C9A0-4022-87A6-78A24FADAB05}" type="sibTrans" cxnId="{C4334A6E-D556-47EC-9FD5-EC986D7E80BC}">
      <dgm:prSet/>
      <dgm:spPr/>
      <dgm:t>
        <a:bodyPr/>
        <a:lstStyle/>
        <a:p>
          <a:endParaRPr lang="en-US"/>
        </a:p>
      </dgm:t>
    </dgm:pt>
    <dgm:pt modelId="{6450D794-1FEB-495C-91BD-A3503E5A5C43}" type="pres">
      <dgm:prSet presAssocID="{DF60DC90-175F-449C-966D-8BC615057EE4}" presName="root" presStyleCnt="0">
        <dgm:presLayoutVars>
          <dgm:dir/>
          <dgm:resizeHandles val="exact"/>
        </dgm:presLayoutVars>
      </dgm:prSet>
      <dgm:spPr/>
    </dgm:pt>
    <dgm:pt modelId="{EF150B42-3E95-4FCA-9A5D-DCF679AB82B4}" type="pres">
      <dgm:prSet presAssocID="{46FB94FB-88F7-4C8E-B10A-1367388FCFBF}" presName="compNode" presStyleCnt="0"/>
      <dgm:spPr/>
    </dgm:pt>
    <dgm:pt modelId="{0F9C64CB-6790-4DB6-9D56-987F33F1A6D5}" type="pres">
      <dgm:prSet presAssocID="{46FB94FB-88F7-4C8E-B10A-1367388FCFBF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DFD1C68C-150A-42B4-B14E-9D127068FF21}" type="pres">
      <dgm:prSet presAssocID="{46FB94FB-88F7-4C8E-B10A-1367388FCFBF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9273AC4-3154-488E-9092-1882D7A66E98}" type="pres">
      <dgm:prSet presAssocID="{46FB94FB-88F7-4C8E-B10A-1367388FCFBF}" presName="spaceRect" presStyleCnt="0"/>
      <dgm:spPr/>
    </dgm:pt>
    <dgm:pt modelId="{9B9F15FD-DE1A-4391-951A-BCD8D549D939}" type="pres">
      <dgm:prSet presAssocID="{46FB94FB-88F7-4C8E-B10A-1367388FCFBF}" presName="textRect" presStyleLbl="revTx" presStyleIdx="0" presStyleCnt="8">
        <dgm:presLayoutVars>
          <dgm:chMax val="1"/>
          <dgm:chPref val="1"/>
        </dgm:presLayoutVars>
      </dgm:prSet>
      <dgm:spPr/>
    </dgm:pt>
    <dgm:pt modelId="{766EE474-826E-4298-BBF1-83C72DF76BFE}" type="pres">
      <dgm:prSet presAssocID="{D85E469C-A8E7-43CF-AFB1-9C2AFD2DC2F7}" presName="sibTrans" presStyleCnt="0"/>
      <dgm:spPr/>
    </dgm:pt>
    <dgm:pt modelId="{C9B913B9-32BC-4B4F-8C2E-67A7DBFBA755}" type="pres">
      <dgm:prSet presAssocID="{75D96FB2-8390-410D-AB39-C8E2A9E326B6}" presName="compNode" presStyleCnt="0"/>
      <dgm:spPr/>
    </dgm:pt>
    <dgm:pt modelId="{8D54AA9E-B623-42DB-A210-437BBA871A37}" type="pres">
      <dgm:prSet presAssocID="{75D96FB2-8390-410D-AB39-C8E2A9E326B6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6DA710C1-292B-4833-B30C-E06FD943D944}" type="pres">
      <dgm:prSet presAssocID="{75D96FB2-8390-410D-AB39-C8E2A9E326B6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FF59B7C-4330-424E-9E29-91DE1D38BDC1}" type="pres">
      <dgm:prSet presAssocID="{75D96FB2-8390-410D-AB39-C8E2A9E326B6}" presName="spaceRect" presStyleCnt="0"/>
      <dgm:spPr/>
    </dgm:pt>
    <dgm:pt modelId="{6A4117C5-E7D2-49C2-AA30-805952C069D4}" type="pres">
      <dgm:prSet presAssocID="{75D96FB2-8390-410D-AB39-C8E2A9E326B6}" presName="textRect" presStyleLbl="revTx" presStyleIdx="1" presStyleCnt="8">
        <dgm:presLayoutVars>
          <dgm:chMax val="1"/>
          <dgm:chPref val="1"/>
        </dgm:presLayoutVars>
      </dgm:prSet>
      <dgm:spPr/>
    </dgm:pt>
    <dgm:pt modelId="{7D98D7F9-1B13-4626-9ACF-FAF64BBBC30F}" type="pres">
      <dgm:prSet presAssocID="{6E221E00-A8FD-43C5-8969-9889437F0700}" presName="sibTrans" presStyleCnt="0"/>
      <dgm:spPr/>
    </dgm:pt>
    <dgm:pt modelId="{C8DDF40F-5AD2-4AB4-A260-CC9C21021143}" type="pres">
      <dgm:prSet presAssocID="{896A2478-3A05-48C2-B5C2-14CDA4602AF0}" presName="compNode" presStyleCnt="0"/>
      <dgm:spPr/>
    </dgm:pt>
    <dgm:pt modelId="{DF311D06-9522-4C1B-8CCC-DEE2A870796E}" type="pres">
      <dgm:prSet presAssocID="{896A2478-3A05-48C2-B5C2-14CDA4602AF0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C5CCD5CF-9CB9-40E7-8A87-60A7B1318CA2}" type="pres">
      <dgm:prSet presAssocID="{896A2478-3A05-48C2-B5C2-14CDA4602AF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6D3B1C5A-AB36-4B30-92C6-68866E80F81D}" type="pres">
      <dgm:prSet presAssocID="{896A2478-3A05-48C2-B5C2-14CDA4602AF0}" presName="spaceRect" presStyleCnt="0"/>
      <dgm:spPr/>
    </dgm:pt>
    <dgm:pt modelId="{BE38CEEE-8571-46A4-89FA-577364B92162}" type="pres">
      <dgm:prSet presAssocID="{896A2478-3A05-48C2-B5C2-14CDA4602AF0}" presName="textRect" presStyleLbl="revTx" presStyleIdx="2" presStyleCnt="8">
        <dgm:presLayoutVars>
          <dgm:chMax val="1"/>
          <dgm:chPref val="1"/>
        </dgm:presLayoutVars>
      </dgm:prSet>
      <dgm:spPr/>
    </dgm:pt>
    <dgm:pt modelId="{B7A9063B-DB5B-4A53-B645-836BF2368440}" type="pres">
      <dgm:prSet presAssocID="{50E529F1-D949-4D33-83B8-57E967E0D121}" presName="sibTrans" presStyleCnt="0"/>
      <dgm:spPr/>
    </dgm:pt>
    <dgm:pt modelId="{83CD1708-0F2F-4884-8C66-05D50F3DCDD9}" type="pres">
      <dgm:prSet presAssocID="{AB88EDA2-4967-4B29-A087-576D31DD99F5}" presName="compNode" presStyleCnt="0"/>
      <dgm:spPr/>
    </dgm:pt>
    <dgm:pt modelId="{DC21A6EE-9292-4785-9D04-D5EE938C754F}" type="pres">
      <dgm:prSet presAssocID="{AB88EDA2-4967-4B29-A087-576D31DD99F5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74A5FFD6-3F69-48FF-94E6-5426048852FA}" type="pres">
      <dgm:prSet presAssocID="{AB88EDA2-4967-4B29-A087-576D31DD99F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89404DEE-08FF-410D-A1BB-93C5920F5FA5}" type="pres">
      <dgm:prSet presAssocID="{AB88EDA2-4967-4B29-A087-576D31DD99F5}" presName="spaceRect" presStyleCnt="0"/>
      <dgm:spPr/>
    </dgm:pt>
    <dgm:pt modelId="{21133757-5109-4029-917A-177DB24D1E58}" type="pres">
      <dgm:prSet presAssocID="{AB88EDA2-4967-4B29-A087-576D31DD99F5}" presName="textRect" presStyleLbl="revTx" presStyleIdx="3" presStyleCnt="8">
        <dgm:presLayoutVars>
          <dgm:chMax val="1"/>
          <dgm:chPref val="1"/>
        </dgm:presLayoutVars>
      </dgm:prSet>
      <dgm:spPr/>
    </dgm:pt>
    <dgm:pt modelId="{7F911BD1-81EE-4817-83BC-524569EAB926}" type="pres">
      <dgm:prSet presAssocID="{160A15FC-82AF-49A8-A2ED-1C287B6415C4}" presName="sibTrans" presStyleCnt="0"/>
      <dgm:spPr/>
    </dgm:pt>
    <dgm:pt modelId="{174B6649-E42F-491B-BC98-080746006A77}" type="pres">
      <dgm:prSet presAssocID="{5047C738-D84C-4BF4-B5FA-77B6FD014E24}" presName="compNode" presStyleCnt="0"/>
      <dgm:spPr/>
    </dgm:pt>
    <dgm:pt modelId="{DAD965B7-816C-44AF-AEC3-4F55A589C223}" type="pres">
      <dgm:prSet presAssocID="{5047C738-D84C-4BF4-B5FA-77B6FD014E24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232A37C5-9B0E-45F9-924C-798A9855A2A1}" type="pres">
      <dgm:prSet presAssocID="{5047C738-D84C-4BF4-B5FA-77B6FD014E24}" presName="iconRect" presStyleLbl="node1" presStyleIdx="4" presStyleCnt="8" custLinFactNeighborX="-3953" custLinFactNeighborY="-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908FBF75-2562-44BB-8CFA-FB7E1CDABF04}" type="pres">
      <dgm:prSet presAssocID="{5047C738-D84C-4BF4-B5FA-77B6FD014E24}" presName="spaceRect" presStyleCnt="0"/>
      <dgm:spPr/>
    </dgm:pt>
    <dgm:pt modelId="{F6EDFB9D-9583-4D00-8826-61976FC79B3D}" type="pres">
      <dgm:prSet presAssocID="{5047C738-D84C-4BF4-B5FA-77B6FD014E24}" presName="textRect" presStyleLbl="revTx" presStyleIdx="4" presStyleCnt="8">
        <dgm:presLayoutVars>
          <dgm:chMax val="1"/>
          <dgm:chPref val="1"/>
        </dgm:presLayoutVars>
      </dgm:prSet>
      <dgm:spPr/>
    </dgm:pt>
    <dgm:pt modelId="{2FFAA229-5E3A-4735-B0F3-E54B6ADF6692}" type="pres">
      <dgm:prSet presAssocID="{824B5D6A-90DA-4019-BD2E-2B2B834CFBD0}" presName="sibTrans" presStyleCnt="0"/>
      <dgm:spPr/>
    </dgm:pt>
    <dgm:pt modelId="{E918D60F-DFF4-4BED-B56E-5A3531B9EF1E}" type="pres">
      <dgm:prSet presAssocID="{497D7C02-0F5F-49B0-A53E-64FF54C17E5B}" presName="compNode" presStyleCnt="0"/>
      <dgm:spPr/>
    </dgm:pt>
    <dgm:pt modelId="{2F760986-D2A0-4804-ADD2-EB2F90A9A83F}" type="pres">
      <dgm:prSet presAssocID="{497D7C02-0F5F-49B0-A53E-64FF54C17E5B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2BCB0F1F-ECE0-493B-8CBE-6F65D1FAC7B2}" type="pres">
      <dgm:prSet presAssocID="{497D7C02-0F5F-49B0-A53E-64FF54C17E5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6E95403-5BD8-4627-BA1B-A4F7F7919998}" type="pres">
      <dgm:prSet presAssocID="{497D7C02-0F5F-49B0-A53E-64FF54C17E5B}" presName="spaceRect" presStyleCnt="0"/>
      <dgm:spPr/>
    </dgm:pt>
    <dgm:pt modelId="{391E7616-0A9E-4A9B-B544-12D1D0167322}" type="pres">
      <dgm:prSet presAssocID="{497D7C02-0F5F-49B0-A53E-64FF54C17E5B}" presName="textRect" presStyleLbl="revTx" presStyleIdx="5" presStyleCnt="8">
        <dgm:presLayoutVars>
          <dgm:chMax val="1"/>
          <dgm:chPref val="1"/>
        </dgm:presLayoutVars>
      </dgm:prSet>
      <dgm:spPr/>
    </dgm:pt>
    <dgm:pt modelId="{7391BD35-B52C-4164-AEF5-F019FEEB8B43}" type="pres">
      <dgm:prSet presAssocID="{99C9ECBD-5361-4791-9CE3-E61C14CA6F5B}" presName="sibTrans" presStyleCnt="0"/>
      <dgm:spPr/>
    </dgm:pt>
    <dgm:pt modelId="{4FFBCE3A-F14A-4856-A306-59ADF37808C7}" type="pres">
      <dgm:prSet presAssocID="{C3B893AF-B638-4A73-AC34-1163D77E9558}" presName="compNode" presStyleCnt="0"/>
      <dgm:spPr/>
    </dgm:pt>
    <dgm:pt modelId="{5E4E0DA6-31D7-4048-BB10-D13950477599}" type="pres">
      <dgm:prSet presAssocID="{C3B893AF-B638-4A73-AC34-1163D77E9558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03C842A3-6D0D-4C24-833B-FCD177A4B041}" type="pres">
      <dgm:prSet presAssocID="{C3B893AF-B638-4A73-AC34-1163D77E955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5500FA73-8AC0-4479-AF1E-52FBF6527F7A}" type="pres">
      <dgm:prSet presAssocID="{C3B893AF-B638-4A73-AC34-1163D77E9558}" presName="spaceRect" presStyleCnt="0"/>
      <dgm:spPr/>
    </dgm:pt>
    <dgm:pt modelId="{FAB8A717-2BB0-4B11-A0E8-C94B085F5543}" type="pres">
      <dgm:prSet presAssocID="{C3B893AF-B638-4A73-AC34-1163D77E9558}" presName="textRect" presStyleLbl="revTx" presStyleIdx="6" presStyleCnt="8">
        <dgm:presLayoutVars>
          <dgm:chMax val="1"/>
          <dgm:chPref val="1"/>
        </dgm:presLayoutVars>
      </dgm:prSet>
      <dgm:spPr/>
    </dgm:pt>
    <dgm:pt modelId="{26D5F493-9F99-47F9-930F-44BCC072E367}" type="pres">
      <dgm:prSet presAssocID="{ED1F72D2-9DCB-46F9-A413-B26D9201DC55}" presName="sibTrans" presStyleCnt="0"/>
      <dgm:spPr/>
    </dgm:pt>
    <dgm:pt modelId="{2DB104C6-C9ED-4FFF-B134-656A4A5E4E8F}" type="pres">
      <dgm:prSet presAssocID="{5277774A-FBCA-47C7-9E7B-06F48EFD56F0}" presName="compNode" presStyleCnt="0"/>
      <dgm:spPr/>
    </dgm:pt>
    <dgm:pt modelId="{DE63823A-079A-4866-99AC-19B35EEE0DA7}" type="pres">
      <dgm:prSet presAssocID="{5277774A-FBCA-47C7-9E7B-06F48EFD56F0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602ADB6A-2C92-4D55-8796-7DD9AEF1CB1A}" type="pres">
      <dgm:prSet presAssocID="{5277774A-FBCA-47C7-9E7B-06F48EFD56F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D464C09E-D67B-4709-81C5-EC7846903CAA}" type="pres">
      <dgm:prSet presAssocID="{5277774A-FBCA-47C7-9E7B-06F48EFD56F0}" presName="spaceRect" presStyleCnt="0"/>
      <dgm:spPr/>
    </dgm:pt>
    <dgm:pt modelId="{FAC57B51-1087-4124-ABA1-D81E929859ED}" type="pres">
      <dgm:prSet presAssocID="{5277774A-FBCA-47C7-9E7B-06F48EFD56F0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671ADB21-E510-400D-966D-EDA58A7D317F}" srcId="{DF60DC90-175F-449C-966D-8BC615057EE4}" destId="{497D7C02-0F5F-49B0-A53E-64FF54C17E5B}" srcOrd="5" destOrd="0" parTransId="{4D99A9E4-39D9-4A1D-AB06-B21DD2C6E5F8}" sibTransId="{99C9ECBD-5361-4791-9CE3-E61C14CA6F5B}"/>
    <dgm:cxn modelId="{73DFDB28-D74F-4719-BAFD-CDB4572891BF}" srcId="{DF60DC90-175F-449C-966D-8BC615057EE4}" destId="{896A2478-3A05-48C2-B5C2-14CDA4602AF0}" srcOrd="2" destOrd="0" parTransId="{CFC46398-4095-4EB6-A853-168168A1A714}" sibTransId="{50E529F1-D949-4D33-83B8-57E967E0D121}"/>
    <dgm:cxn modelId="{B9EF9E2B-42B9-4830-B2B5-44E740B7924B}" type="presOf" srcId="{46FB94FB-88F7-4C8E-B10A-1367388FCFBF}" destId="{9B9F15FD-DE1A-4391-951A-BCD8D549D939}" srcOrd="0" destOrd="0" presId="urn:microsoft.com/office/officeart/2018/5/layout/IconLeafLabelList"/>
    <dgm:cxn modelId="{0465AA42-7B2E-4C49-B5CF-509CB02B1EC2}" type="presOf" srcId="{497D7C02-0F5F-49B0-A53E-64FF54C17E5B}" destId="{391E7616-0A9E-4A9B-B544-12D1D0167322}" srcOrd="0" destOrd="0" presId="urn:microsoft.com/office/officeart/2018/5/layout/IconLeafLabelList"/>
    <dgm:cxn modelId="{B0EA4145-C6D2-4773-9BFB-3D49F109A33E}" srcId="{DF60DC90-175F-449C-966D-8BC615057EE4}" destId="{C3B893AF-B638-4A73-AC34-1163D77E9558}" srcOrd="6" destOrd="0" parTransId="{4EDF276B-590C-40F2-A4FA-C4DC28EF462C}" sibTransId="{ED1F72D2-9DCB-46F9-A413-B26D9201DC55}"/>
    <dgm:cxn modelId="{CAAC366A-E968-4056-A515-1B33C03380E5}" type="presOf" srcId="{C3B893AF-B638-4A73-AC34-1163D77E9558}" destId="{FAB8A717-2BB0-4B11-A0E8-C94B085F5543}" srcOrd="0" destOrd="0" presId="urn:microsoft.com/office/officeart/2018/5/layout/IconLeafLabelList"/>
    <dgm:cxn modelId="{C4334A6E-D556-47EC-9FD5-EC986D7E80BC}" srcId="{DF60DC90-175F-449C-966D-8BC615057EE4}" destId="{5277774A-FBCA-47C7-9E7B-06F48EFD56F0}" srcOrd="7" destOrd="0" parTransId="{D1E81C32-C8C1-4CE3-8609-8567B0182136}" sibTransId="{93A7D85A-C9A0-4022-87A6-78A24FADAB05}"/>
    <dgm:cxn modelId="{8E65C55A-62C9-44AC-820D-39074A701D81}" srcId="{DF60DC90-175F-449C-966D-8BC615057EE4}" destId="{75D96FB2-8390-410D-AB39-C8E2A9E326B6}" srcOrd="1" destOrd="0" parTransId="{DAA9BF88-ED72-4837-A815-EEEB20957BA7}" sibTransId="{6E221E00-A8FD-43C5-8969-9889437F0700}"/>
    <dgm:cxn modelId="{D9B9FE82-F45A-45C1-A26C-CF39B09BADFA}" type="presOf" srcId="{5047C738-D84C-4BF4-B5FA-77B6FD014E24}" destId="{F6EDFB9D-9583-4D00-8826-61976FC79B3D}" srcOrd="0" destOrd="0" presId="urn:microsoft.com/office/officeart/2018/5/layout/IconLeafLabelList"/>
    <dgm:cxn modelId="{FA8CBB86-9ED6-4F30-A9EC-DFC2D19C7C3D}" type="presOf" srcId="{5277774A-FBCA-47C7-9E7B-06F48EFD56F0}" destId="{FAC57B51-1087-4124-ABA1-D81E929859ED}" srcOrd="0" destOrd="0" presId="urn:microsoft.com/office/officeart/2018/5/layout/IconLeafLabelList"/>
    <dgm:cxn modelId="{DE6D068B-2962-48CF-B728-43EE45ED1866}" srcId="{DF60DC90-175F-449C-966D-8BC615057EE4}" destId="{AB88EDA2-4967-4B29-A087-576D31DD99F5}" srcOrd="3" destOrd="0" parTransId="{60C4B86F-5A3C-4A58-B06C-110E34F65EA4}" sibTransId="{160A15FC-82AF-49A8-A2ED-1C287B6415C4}"/>
    <dgm:cxn modelId="{DC5367A5-16A4-48EF-B951-B17E18A2C0C0}" srcId="{DF60DC90-175F-449C-966D-8BC615057EE4}" destId="{46FB94FB-88F7-4C8E-B10A-1367388FCFBF}" srcOrd="0" destOrd="0" parTransId="{BED382D4-8227-4E52-A6C0-91466A2109A2}" sibTransId="{D85E469C-A8E7-43CF-AFB1-9C2AFD2DC2F7}"/>
    <dgm:cxn modelId="{30C6A7AA-C48B-4CB0-97FC-FEFD64F622AE}" type="presOf" srcId="{896A2478-3A05-48C2-B5C2-14CDA4602AF0}" destId="{BE38CEEE-8571-46A4-89FA-577364B92162}" srcOrd="0" destOrd="0" presId="urn:microsoft.com/office/officeart/2018/5/layout/IconLeafLabelList"/>
    <dgm:cxn modelId="{2EF354C4-6161-4CD8-BEE1-66EE2B883FF4}" type="presOf" srcId="{75D96FB2-8390-410D-AB39-C8E2A9E326B6}" destId="{6A4117C5-E7D2-49C2-AA30-805952C069D4}" srcOrd="0" destOrd="0" presId="urn:microsoft.com/office/officeart/2018/5/layout/IconLeafLabelList"/>
    <dgm:cxn modelId="{5BE5D2EB-C0D2-4895-8868-9D7ED548E388}" type="presOf" srcId="{DF60DC90-175F-449C-966D-8BC615057EE4}" destId="{6450D794-1FEB-495C-91BD-A3503E5A5C43}" srcOrd="0" destOrd="0" presId="urn:microsoft.com/office/officeart/2018/5/layout/IconLeafLabelList"/>
    <dgm:cxn modelId="{E16722F0-CC0E-423C-AC7B-3D7E54CEB033}" srcId="{DF60DC90-175F-449C-966D-8BC615057EE4}" destId="{5047C738-D84C-4BF4-B5FA-77B6FD014E24}" srcOrd="4" destOrd="0" parTransId="{1BCE6BE2-0058-4572-B2BF-98FA4B82BF40}" sibTransId="{824B5D6A-90DA-4019-BD2E-2B2B834CFBD0}"/>
    <dgm:cxn modelId="{4DBE63F9-A8F0-4449-BF40-776E6414CA6A}" type="presOf" srcId="{AB88EDA2-4967-4B29-A087-576D31DD99F5}" destId="{21133757-5109-4029-917A-177DB24D1E58}" srcOrd="0" destOrd="0" presId="urn:microsoft.com/office/officeart/2018/5/layout/IconLeafLabelList"/>
    <dgm:cxn modelId="{E8EF522E-82B0-45B4-AE7B-224BBCDBD4D4}" type="presParOf" srcId="{6450D794-1FEB-495C-91BD-A3503E5A5C43}" destId="{EF150B42-3E95-4FCA-9A5D-DCF679AB82B4}" srcOrd="0" destOrd="0" presId="urn:microsoft.com/office/officeart/2018/5/layout/IconLeafLabelList"/>
    <dgm:cxn modelId="{92C40C7A-5E26-4563-A030-EC0AAEB87906}" type="presParOf" srcId="{EF150B42-3E95-4FCA-9A5D-DCF679AB82B4}" destId="{0F9C64CB-6790-4DB6-9D56-987F33F1A6D5}" srcOrd="0" destOrd="0" presId="urn:microsoft.com/office/officeart/2018/5/layout/IconLeafLabelList"/>
    <dgm:cxn modelId="{4289607D-65E9-4EFF-9819-AEB54616D5AB}" type="presParOf" srcId="{EF150B42-3E95-4FCA-9A5D-DCF679AB82B4}" destId="{DFD1C68C-150A-42B4-B14E-9D127068FF21}" srcOrd="1" destOrd="0" presId="urn:microsoft.com/office/officeart/2018/5/layout/IconLeafLabelList"/>
    <dgm:cxn modelId="{6B8BDE8B-8D50-4807-9AFD-64D52D1D7F54}" type="presParOf" srcId="{EF150B42-3E95-4FCA-9A5D-DCF679AB82B4}" destId="{69273AC4-3154-488E-9092-1882D7A66E98}" srcOrd="2" destOrd="0" presId="urn:microsoft.com/office/officeart/2018/5/layout/IconLeafLabelList"/>
    <dgm:cxn modelId="{2AD72F6D-D127-4CC6-AE89-423062B2BC99}" type="presParOf" srcId="{EF150B42-3E95-4FCA-9A5D-DCF679AB82B4}" destId="{9B9F15FD-DE1A-4391-951A-BCD8D549D939}" srcOrd="3" destOrd="0" presId="urn:microsoft.com/office/officeart/2018/5/layout/IconLeafLabelList"/>
    <dgm:cxn modelId="{5379DAEA-72EF-4348-93F3-5CB6924033CC}" type="presParOf" srcId="{6450D794-1FEB-495C-91BD-A3503E5A5C43}" destId="{766EE474-826E-4298-BBF1-83C72DF76BFE}" srcOrd="1" destOrd="0" presId="urn:microsoft.com/office/officeart/2018/5/layout/IconLeafLabelList"/>
    <dgm:cxn modelId="{33C7FE45-E2D1-49DA-9021-CE6269D62758}" type="presParOf" srcId="{6450D794-1FEB-495C-91BD-A3503E5A5C43}" destId="{C9B913B9-32BC-4B4F-8C2E-67A7DBFBA755}" srcOrd="2" destOrd="0" presId="urn:microsoft.com/office/officeart/2018/5/layout/IconLeafLabelList"/>
    <dgm:cxn modelId="{EE1DEE74-2202-4145-A8CE-06134568A6CE}" type="presParOf" srcId="{C9B913B9-32BC-4B4F-8C2E-67A7DBFBA755}" destId="{8D54AA9E-B623-42DB-A210-437BBA871A37}" srcOrd="0" destOrd="0" presId="urn:microsoft.com/office/officeart/2018/5/layout/IconLeafLabelList"/>
    <dgm:cxn modelId="{047EB4B1-64A9-4EDD-9A02-AF42A9743F66}" type="presParOf" srcId="{C9B913B9-32BC-4B4F-8C2E-67A7DBFBA755}" destId="{6DA710C1-292B-4833-B30C-E06FD943D944}" srcOrd="1" destOrd="0" presId="urn:microsoft.com/office/officeart/2018/5/layout/IconLeafLabelList"/>
    <dgm:cxn modelId="{CAAE9537-4B7F-4591-8D67-4D4E2A1BD05D}" type="presParOf" srcId="{C9B913B9-32BC-4B4F-8C2E-67A7DBFBA755}" destId="{3FF59B7C-4330-424E-9E29-91DE1D38BDC1}" srcOrd="2" destOrd="0" presId="urn:microsoft.com/office/officeart/2018/5/layout/IconLeafLabelList"/>
    <dgm:cxn modelId="{2D5C85AE-5C2C-4E46-89D6-BC71E72181A0}" type="presParOf" srcId="{C9B913B9-32BC-4B4F-8C2E-67A7DBFBA755}" destId="{6A4117C5-E7D2-49C2-AA30-805952C069D4}" srcOrd="3" destOrd="0" presId="urn:microsoft.com/office/officeart/2018/5/layout/IconLeafLabelList"/>
    <dgm:cxn modelId="{EB870AC0-0546-495E-A78B-88EECB1CF350}" type="presParOf" srcId="{6450D794-1FEB-495C-91BD-A3503E5A5C43}" destId="{7D98D7F9-1B13-4626-9ACF-FAF64BBBC30F}" srcOrd="3" destOrd="0" presId="urn:microsoft.com/office/officeart/2018/5/layout/IconLeafLabelList"/>
    <dgm:cxn modelId="{689BBFD2-69D9-442B-BDD7-ED192E28D7EE}" type="presParOf" srcId="{6450D794-1FEB-495C-91BD-A3503E5A5C43}" destId="{C8DDF40F-5AD2-4AB4-A260-CC9C21021143}" srcOrd="4" destOrd="0" presId="urn:microsoft.com/office/officeart/2018/5/layout/IconLeafLabelList"/>
    <dgm:cxn modelId="{EF860F6E-E1FA-41AC-AB5E-C5FEC2F488FD}" type="presParOf" srcId="{C8DDF40F-5AD2-4AB4-A260-CC9C21021143}" destId="{DF311D06-9522-4C1B-8CCC-DEE2A870796E}" srcOrd="0" destOrd="0" presId="urn:microsoft.com/office/officeart/2018/5/layout/IconLeafLabelList"/>
    <dgm:cxn modelId="{81881101-F5AF-4D64-9494-48BF6D1DF950}" type="presParOf" srcId="{C8DDF40F-5AD2-4AB4-A260-CC9C21021143}" destId="{C5CCD5CF-9CB9-40E7-8A87-60A7B1318CA2}" srcOrd="1" destOrd="0" presId="urn:microsoft.com/office/officeart/2018/5/layout/IconLeafLabelList"/>
    <dgm:cxn modelId="{23E354D8-CB06-4131-92E3-B708697088C0}" type="presParOf" srcId="{C8DDF40F-5AD2-4AB4-A260-CC9C21021143}" destId="{6D3B1C5A-AB36-4B30-92C6-68866E80F81D}" srcOrd="2" destOrd="0" presId="urn:microsoft.com/office/officeart/2018/5/layout/IconLeafLabelList"/>
    <dgm:cxn modelId="{F0496E45-AD40-42F6-B44D-2B781343E62D}" type="presParOf" srcId="{C8DDF40F-5AD2-4AB4-A260-CC9C21021143}" destId="{BE38CEEE-8571-46A4-89FA-577364B92162}" srcOrd="3" destOrd="0" presId="urn:microsoft.com/office/officeart/2018/5/layout/IconLeafLabelList"/>
    <dgm:cxn modelId="{55F7160F-7BF9-4432-88C9-EC76BB50AD37}" type="presParOf" srcId="{6450D794-1FEB-495C-91BD-A3503E5A5C43}" destId="{B7A9063B-DB5B-4A53-B645-836BF2368440}" srcOrd="5" destOrd="0" presId="urn:microsoft.com/office/officeart/2018/5/layout/IconLeafLabelList"/>
    <dgm:cxn modelId="{29295971-F44E-4B2A-81B6-BD1B664BA199}" type="presParOf" srcId="{6450D794-1FEB-495C-91BD-A3503E5A5C43}" destId="{83CD1708-0F2F-4884-8C66-05D50F3DCDD9}" srcOrd="6" destOrd="0" presId="urn:microsoft.com/office/officeart/2018/5/layout/IconLeafLabelList"/>
    <dgm:cxn modelId="{A11CDC29-CC7A-4B8D-AE6F-916A0ACB83E9}" type="presParOf" srcId="{83CD1708-0F2F-4884-8C66-05D50F3DCDD9}" destId="{DC21A6EE-9292-4785-9D04-D5EE938C754F}" srcOrd="0" destOrd="0" presId="urn:microsoft.com/office/officeart/2018/5/layout/IconLeafLabelList"/>
    <dgm:cxn modelId="{9E4A7B24-A866-45FC-A984-6D0541354C63}" type="presParOf" srcId="{83CD1708-0F2F-4884-8C66-05D50F3DCDD9}" destId="{74A5FFD6-3F69-48FF-94E6-5426048852FA}" srcOrd="1" destOrd="0" presId="urn:microsoft.com/office/officeart/2018/5/layout/IconLeafLabelList"/>
    <dgm:cxn modelId="{01FF1C03-E41A-4041-BE7C-CE4F112DED17}" type="presParOf" srcId="{83CD1708-0F2F-4884-8C66-05D50F3DCDD9}" destId="{89404DEE-08FF-410D-A1BB-93C5920F5FA5}" srcOrd="2" destOrd="0" presId="urn:microsoft.com/office/officeart/2018/5/layout/IconLeafLabelList"/>
    <dgm:cxn modelId="{3BA32FA6-EF1C-48D2-919E-DE724050EBCB}" type="presParOf" srcId="{83CD1708-0F2F-4884-8C66-05D50F3DCDD9}" destId="{21133757-5109-4029-917A-177DB24D1E58}" srcOrd="3" destOrd="0" presId="urn:microsoft.com/office/officeart/2018/5/layout/IconLeafLabelList"/>
    <dgm:cxn modelId="{BB143F8B-C67E-45F3-8179-9B405926908F}" type="presParOf" srcId="{6450D794-1FEB-495C-91BD-A3503E5A5C43}" destId="{7F911BD1-81EE-4817-83BC-524569EAB926}" srcOrd="7" destOrd="0" presId="urn:microsoft.com/office/officeart/2018/5/layout/IconLeafLabelList"/>
    <dgm:cxn modelId="{231A795A-34FF-4853-86B6-3723A8B010A0}" type="presParOf" srcId="{6450D794-1FEB-495C-91BD-A3503E5A5C43}" destId="{174B6649-E42F-491B-BC98-080746006A77}" srcOrd="8" destOrd="0" presId="urn:microsoft.com/office/officeart/2018/5/layout/IconLeafLabelList"/>
    <dgm:cxn modelId="{126B3C05-DD51-4080-91D6-A72C2051B003}" type="presParOf" srcId="{174B6649-E42F-491B-BC98-080746006A77}" destId="{DAD965B7-816C-44AF-AEC3-4F55A589C223}" srcOrd="0" destOrd="0" presId="urn:microsoft.com/office/officeart/2018/5/layout/IconLeafLabelList"/>
    <dgm:cxn modelId="{27ED1E73-B365-450C-A4F2-EDEA8207F1DF}" type="presParOf" srcId="{174B6649-E42F-491B-BC98-080746006A77}" destId="{232A37C5-9B0E-45F9-924C-798A9855A2A1}" srcOrd="1" destOrd="0" presId="urn:microsoft.com/office/officeart/2018/5/layout/IconLeafLabelList"/>
    <dgm:cxn modelId="{C1E669FB-84EB-4911-89BE-24E75C542DBC}" type="presParOf" srcId="{174B6649-E42F-491B-BC98-080746006A77}" destId="{908FBF75-2562-44BB-8CFA-FB7E1CDABF04}" srcOrd="2" destOrd="0" presId="urn:microsoft.com/office/officeart/2018/5/layout/IconLeafLabelList"/>
    <dgm:cxn modelId="{C0AB8C3D-7958-49C5-B390-55B06E64A9AA}" type="presParOf" srcId="{174B6649-E42F-491B-BC98-080746006A77}" destId="{F6EDFB9D-9583-4D00-8826-61976FC79B3D}" srcOrd="3" destOrd="0" presId="urn:microsoft.com/office/officeart/2018/5/layout/IconLeafLabelList"/>
    <dgm:cxn modelId="{C9CAD07D-939E-4923-97CA-F088432DA15C}" type="presParOf" srcId="{6450D794-1FEB-495C-91BD-A3503E5A5C43}" destId="{2FFAA229-5E3A-4735-B0F3-E54B6ADF6692}" srcOrd="9" destOrd="0" presId="urn:microsoft.com/office/officeart/2018/5/layout/IconLeafLabelList"/>
    <dgm:cxn modelId="{3FFFE08D-244C-45AD-92CE-632C0445C49E}" type="presParOf" srcId="{6450D794-1FEB-495C-91BD-A3503E5A5C43}" destId="{E918D60F-DFF4-4BED-B56E-5A3531B9EF1E}" srcOrd="10" destOrd="0" presId="urn:microsoft.com/office/officeart/2018/5/layout/IconLeafLabelList"/>
    <dgm:cxn modelId="{8EE355C2-776C-43D9-9EDD-B711791548C9}" type="presParOf" srcId="{E918D60F-DFF4-4BED-B56E-5A3531B9EF1E}" destId="{2F760986-D2A0-4804-ADD2-EB2F90A9A83F}" srcOrd="0" destOrd="0" presId="urn:microsoft.com/office/officeart/2018/5/layout/IconLeafLabelList"/>
    <dgm:cxn modelId="{D57826F3-CB9E-4ABA-B3E0-53BECEC445E8}" type="presParOf" srcId="{E918D60F-DFF4-4BED-B56E-5A3531B9EF1E}" destId="{2BCB0F1F-ECE0-493B-8CBE-6F65D1FAC7B2}" srcOrd="1" destOrd="0" presId="urn:microsoft.com/office/officeart/2018/5/layout/IconLeafLabelList"/>
    <dgm:cxn modelId="{0A2E4D2C-D7FA-46B1-A673-14607494A160}" type="presParOf" srcId="{E918D60F-DFF4-4BED-B56E-5A3531B9EF1E}" destId="{56E95403-5BD8-4627-BA1B-A4F7F7919998}" srcOrd="2" destOrd="0" presId="urn:microsoft.com/office/officeart/2018/5/layout/IconLeafLabelList"/>
    <dgm:cxn modelId="{9AD77F36-1A46-4162-8029-B9C2DF7B43FD}" type="presParOf" srcId="{E918D60F-DFF4-4BED-B56E-5A3531B9EF1E}" destId="{391E7616-0A9E-4A9B-B544-12D1D0167322}" srcOrd="3" destOrd="0" presId="urn:microsoft.com/office/officeart/2018/5/layout/IconLeafLabelList"/>
    <dgm:cxn modelId="{C3D8D6CB-4659-428E-AA05-E93F695B3921}" type="presParOf" srcId="{6450D794-1FEB-495C-91BD-A3503E5A5C43}" destId="{7391BD35-B52C-4164-AEF5-F019FEEB8B43}" srcOrd="11" destOrd="0" presId="urn:microsoft.com/office/officeart/2018/5/layout/IconLeafLabelList"/>
    <dgm:cxn modelId="{ECD2B125-89C7-47FF-B0D4-9CE7CB9CF99C}" type="presParOf" srcId="{6450D794-1FEB-495C-91BD-A3503E5A5C43}" destId="{4FFBCE3A-F14A-4856-A306-59ADF37808C7}" srcOrd="12" destOrd="0" presId="urn:microsoft.com/office/officeart/2018/5/layout/IconLeafLabelList"/>
    <dgm:cxn modelId="{8504A539-5B68-4D16-A19F-99DAB619DE83}" type="presParOf" srcId="{4FFBCE3A-F14A-4856-A306-59ADF37808C7}" destId="{5E4E0DA6-31D7-4048-BB10-D13950477599}" srcOrd="0" destOrd="0" presId="urn:microsoft.com/office/officeart/2018/5/layout/IconLeafLabelList"/>
    <dgm:cxn modelId="{E48A37DB-A38A-48CB-B5C7-43549157304A}" type="presParOf" srcId="{4FFBCE3A-F14A-4856-A306-59ADF37808C7}" destId="{03C842A3-6D0D-4C24-833B-FCD177A4B041}" srcOrd="1" destOrd="0" presId="urn:microsoft.com/office/officeart/2018/5/layout/IconLeafLabelList"/>
    <dgm:cxn modelId="{29B47C83-A8D1-48FC-ACE1-37A22C3DFDC3}" type="presParOf" srcId="{4FFBCE3A-F14A-4856-A306-59ADF37808C7}" destId="{5500FA73-8AC0-4479-AF1E-52FBF6527F7A}" srcOrd="2" destOrd="0" presId="urn:microsoft.com/office/officeart/2018/5/layout/IconLeafLabelList"/>
    <dgm:cxn modelId="{1E7097A4-ED72-4B14-A70C-E703267C0865}" type="presParOf" srcId="{4FFBCE3A-F14A-4856-A306-59ADF37808C7}" destId="{FAB8A717-2BB0-4B11-A0E8-C94B085F5543}" srcOrd="3" destOrd="0" presId="urn:microsoft.com/office/officeart/2018/5/layout/IconLeafLabelList"/>
    <dgm:cxn modelId="{004F4F95-BAE3-4A73-B971-1DE1013B8565}" type="presParOf" srcId="{6450D794-1FEB-495C-91BD-A3503E5A5C43}" destId="{26D5F493-9F99-47F9-930F-44BCC072E367}" srcOrd="13" destOrd="0" presId="urn:microsoft.com/office/officeart/2018/5/layout/IconLeafLabelList"/>
    <dgm:cxn modelId="{18BC696B-4778-4149-A9AC-2E398C20EC8A}" type="presParOf" srcId="{6450D794-1FEB-495C-91BD-A3503E5A5C43}" destId="{2DB104C6-C9ED-4FFF-B134-656A4A5E4E8F}" srcOrd="14" destOrd="0" presId="urn:microsoft.com/office/officeart/2018/5/layout/IconLeafLabelList"/>
    <dgm:cxn modelId="{2A8AB376-4F95-49CF-B360-D5540203EA6B}" type="presParOf" srcId="{2DB104C6-C9ED-4FFF-B134-656A4A5E4E8F}" destId="{DE63823A-079A-4866-99AC-19B35EEE0DA7}" srcOrd="0" destOrd="0" presId="urn:microsoft.com/office/officeart/2018/5/layout/IconLeafLabelList"/>
    <dgm:cxn modelId="{A20FDE1D-6A2A-4164-93BC-FCA9558B808F}" type="presParOf" srcId="{2DB104C6-C9ED-4FFF-B134-656A4A5E4E8F}" destId="{602ADB6A-2C92-4D55-8796-7DD9AEF1CB1A}" srcOrd="1" destOrd="0" presId="urn:microsoft.com/office/officeart/2018/5/layout/IconLeafLabelList"/>
    <dgm:cxn modelId="{F6701605-5ED2-4CB2-AE27-6263F2A23109}" type="presParOf" srcId="{2DB104C6-C9ED-4FFF-B134-656A4A5E4E8F}" destId="{D464C09E-D67B-4709-81C5-EC7846903CAA}" srcOrd="2" destOrd="0" presId="urn:microsoft.com/office/officeart/2018/5/layout/IconLeafLabelList"/>
    <dgm:cxn modelId="{BCC876AF-980C-42F3-92BB-57608B1FB96F}" type="presParOf" srcId="{2DB104C6-C9ED-4FFF-B134-656A4A5E4E8F}" destId="{FAC57B51-1087-4124-ABA1-D81E929859E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E64F22-1F5D-4B8E-925D-3864077EAD21}" type="doc">
      <dgm:prSet loTypeId="urn:microsoft.com/office/officeart/2005/8/layout/process5" loCatId="process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AE3B14-AFB8-4E3F-91E9-5288791F05FD}">
      <dgm:prSet/>
      <dgm:spPr/>
      <dgm:t>
        <a:bodyPr/>
        <a:lstStyle/>
        <a:p>
          <a:r>
            <a:rPr lang="en-US"/>
            <a:t>Features</a:t>
          </a:r>
        </a:p>
      </dgm:t>
    </dgm:pt>
    <dgm:pt modelId="{69E095F5-49B6-4357-839B-7A06F03A9BD5}" type="parTrans" cxnId="{CCC2B5B2-E210-4477-A6C0-099F264A3D2E}">
      <dgm:prSet/>
      <dgm:spPr/>
      <dgm:t>
        <a:bodyPr/>
        <a:lstStyle/>
        <a:p>
          <a:endParaRPr lang="en-US"/>
        </a:p>
      </dgm:t>
    </dgm:pt>
    <dgm:pt modelId="{43D71E11-A488-48F3-A6CD-F8EC1A3DFC1E}" type="sibTrans" cxnId="{CCC2B5B2-E210-4477-A6C0-099F264A3D2E}">
      <dgm:prSet/>
      <dgm:spPr/>
      <dgm:t>
        <a:bodyPr/>
        <a:lstStyle/>
        <a:p>
          <a:endParaRPr lang="en-US"/>
        </a:p>
      </dgm:t>
    </dgm:pt>
    <dgm:pt modelId="{22E182C8-5712-431F-B6AA-116A4FBE6FCA}">
      <dgm:prSet/>
      <dgm:spPr/>
      <dgm:t>
        <a:bodyPr/>
        <a:lstStyle/>
        <a:p>
          <a:r>
            <a:rPr lang="en-US" dirty="0"/>
            <a:t>Menu</a:t>
          </a:r>
        </a:p>
      </dgm:t>
    </dgm:pt>
    <dgm:pt modelId="{EF6DD839-4BD7-426F-88C2-D426BEDDA470}" type="parTrans" cxnId="{213B49C3-4B49-45CC-A3FE-42A9FE322C89}">
      <dgm:prSet/>
      <dgm:spPr/>
      <dgm:t>
        <a:bodyPr/>
        <a:lstStyle/>
        <a:p>
          <a:endParaRPr lang="en-US"/>
        </a:p>
      </dgm:t>
    </dgm:pt>
    <dgm:pt modelId="{F25DAA58-A820-4D2A-9571-7119C5855500}" type="sibTrans" cxnId="{213B49C3-4B49-45CC-A3FE-42A9FE322C89}">
      <dgm:prSet/>
      <dgm:spPr/>
      <dgm:t>
        <a:bodyPr/>
        <a:lstStyle/>
        <a:p>
          <a:endParaRPr lang="en-US"/>
        </a:p>
      </dgm:t>
    </dgm:pt>
    <dgm:pt modelId="{3EE1D73B-9ED7-4012-97AE-A87FF80F56DA}">
      <dgm:prSet/>
      <dgm:spPr/>
      <dgm:t>
        <a:bodyPr/>
        <a:lstStyle/>
        <a:p>
          <a:r>
            <a:rPr lang="en-US"/>
            <a:t>Catalog Browsing</a:t>
          </a:r>
        </a:p>
      </dgm:t>
    </dgm:pt>
    <dgm:pt modelId="{4BA34CB8-172D-486E-9198-008F5CDA2D61}" type="parTrans" cxnId="{EEC808DB-53FA-4AD2-80BD-02CD30953500}">
      <dgm:prSet/>
      <dgm:spPr/>
      <dgm:t>
        <a:bodyPr/>
        <a:lstStyle/>
        <a:p>
          <a:endParaRPr lang="en-US"/>
        </a:p>
      </dgm:t>
    </dgm:pt>
    <dgm:pt modelId="{41F2CD80-1750-45B9-811C-96E06D0FF866}" type="sibTrans" cxnId="{EEC808DB-53FA-4AD2-80BD-02CD30953500}">
      <dgm:prSet/>
      <dgm:spPr/>
      <dgm:t>
        <a:bodyPr/>
        <a:lstStyle/>
        <a:p>
          <a:endParaRPr lang="en-US"/>
        </a:p>
      </dgm:t>
    </dgm:pt>
    <dgm:pt modelId="{73C09A3F-FE34-4151-95E7-3546BE196EA3}">
      <dgm:prSet/>
      <dgm:spPr/>
      <dgm:t>
        <a:bodyPr/>
        <a:lstStyle/>
        <a:p>
          <a:r>
            <a:rPr lang="en-US"/>
            <a:t>Category List</a:t>
          </a:r>
        </a:p>
      </dgm:t>
    </dgm:pt>
    <dgm:pt modelId="{14A286AD-4A22-4EDE-9603-2EF88A1EB98E}" type="parTrans" cxnId="{56394DEA-8F35-40ED-A327-351C27185462}">
      <dgm:prSet/>
      <dgm:spPr/>
      <dgm:t>
        <a:bodyPr/>
        <a:lstStyle/>
        <a:p>
          <a:endParaRPr lang="en-US"/>
        </a:p>
      </dgm:t>
    </dgm:pt>
    <dgm:pt modelId="{B91CDFB2-97A0-4AC6-B5DA-155C851B42CD}" type="sibTrans" cxnId="{56394DEA-8F35-40ED-A327-351C27185462}">
      <dgm:prSet/>
      <dgm:spPr/>
      <dgm:t>
        <a:bodyPr/>
        <a:lstStyle/>
        <a:p>
          <a:endParaRPr lang="en-US"/>
        </a:p>
      </dgm:t>
    </dgm:pt>
    <dgm:pt modelId="{2C8E2F15-8CB8-4746-9322-EFC57ED4D12C}">
      <dgm:prSet/>
      <dgm:spPr/>
      <dgm:t>
        <a:bodyPr/>
        <a:lstStyle/>
        <a:p>
          <a:r>
            <a:rPr lang="en-US" dirty="0"/>
            <a:t>product List</a:t>
          </a:r>
        </a:p>
      </dgm:t>
    </dgm:pt>
    <dgm:pt modelId="{4AE85946-6C8F-419B-8D7D-CAB3350B18B9}" type="parTrans" cxnId="{CD429BF8-CC64-4144-9C92-B245E0C98D43}">
      <dgm:prSet/>
      <dgm:spPr/>
      <dgm:t>
        <a:bodyPr/>
        <a:lstStyle/>
        <a:p>
          <a:endParaRPr lang="en-US"/>
        </a:p>
      </dgm:t>
    </dgm:pt>
    <dgm:pt modelId="{792AC601-7B66-49A4-8603-4C50BB1BE76E}" type="sibTrans" cxnId="{CD429BF8-CC64-4144-9C92-B245E0C98D43}">
      <dgm:prSet/>
      <dgm:spPr/>
      <dgm:t>
        <a:bodyPr/>
        <a:lstStyle/>
        <a:p>
          <a:endParaRPr lang="en-US"/>
        </a:p>
      </dgm:t>
    </dgm:pt>
    <dgm:pt modelId="{77C26C9A-D4C3-4906-A8C5-0B4C0943E272}">
      <dgm:prSet/>
      <dgm:spPr/>
      <dgm:t>
        <a:bodyPr/>
        <a:lstStyle/>
        <a:p>
          <a:r>
            <a:rPr lang="en-US"/>
            <a:t>Product Browsing</a:t>
          </a:r>
        </a:p>
      </dgm:t>
    </dgm:pt>
    <dgm:pt modelId="{43CEFDCB-6FC1-4433-B399-C23FEE5D7C2C}" type="parTrans" cxnId="{B0AA4A78-8706-4A58-BCC5-A335089B057D}">
      <dgm:prSet/>
      <dgm:spPr/>
      <dgm:t>
        <a:bodyPr/>
        <a:lstStyle/>
        <a:p>
          <a:endParaRPr lang="en-US"/>
        </a:p>
      </dgm:t>
    </dgm:pt>
    <dgm:pt modelId="{D100C758-3B31-445B-B471-A7B58E42E895}" type="sibTrans" cxnId="{B0AA4A78-8706-4A58-BCC5-A335089B057D}">
      <dgm:prSet/>
      <dgm:spPr/>
      <dgm:t>
        <a:bodyPr/>
        <a:lstStyle/>
        <a:p>
          <a:endParaRPr lang="en-US"/>
        </a:p>
      </dgm:t>
    </dgm:pt>
    <dgm:pt modelId="{167D5308-82A0-4286-AF2F-6C2E90149D17}">
      <dgm:prSet/>
      <dgm:spPr/>
      <dgm:t>
        <a:bodyPr/>
        <a:lstStyle/>
        <a:p>
          <a:r>
            <a:rPr lang="en-US"/>
            <a:t>Related products</a:t>
          </a:r>
        </a:p>
      </dgm:t>
    </dgm:pt>
    <dgm:pt modelId="{6EEF650D-8066-4D07-8370-27B30796EE5A}" type="parTrans" cxnId="{97F1DBA7-AB7E-42EC-864A-AB83B6221D45}">
      <dgm:prSet/>
      <dgm:spPr/>
      <dgm:t>
        <a:bodyPr/>
        <a:lstStyle/>
        <a:p>
          <a:endParaRPr lang="en-US"/>
        </a:p>
      </dgm:t>
    </dgm:pt>
    <dgm:pt modelId="{0DE2A252-04F2-42C0-AC75-591B0BAE16E5}" type="sibTrans" cxnId="{97F1DBA7-AB7E-42EC-864A-AB83B6221D45}">
      <dgm:prSet/>
      <dgm:spPr/>
      <dgm:t>
        <a:bodyPr/>
        <a:lstStyle/>
        <a:p>
          <a:endParaRPr lang="en-US"/>
        </a:p>
      </dgm:t>
    </dgm:pt>
    <dgm:pt modelId="{AC2527AF-E452-4B4E-A12E-4ED2968A61E2}">
      <dgm:prSet/>
      <dgm:spPr/>
      <dgm:t>
        <a:bodyPr/>
        <a:lstStyle/>
        <a:p>
          <a:r>
            <a:rPr lang="en-US"/>
            <a:t>Shopping Cart</a:t>
          </a:r>
        </a:p>
      </dgm:t>
    </dgm:pt>
    <dgm:pt modelId="{B047103E-382B-4D0A-B9EF-024FA476ADE4}" type="parTrans" cxnId="{02110E3C-BABE-4122-90E4-5C121171016F}">
      <dgm:prSet/>
      <dgm:spPr/>
      <dgm:t>
        <a:bodyPr/>
        <a:lstStyle/>
        <a:p>
          <a:endParaRPr lang="en-US"/>
        </a:p>
      </dgm:t>
    </dgm:pt>
    <dgm:pt modelId="{F63E01EC-473A-4D67-BBD7-3BECB5D30878}" type="sibTrans" cxnId="{02110E3C-BABE-4122-90E4-5C121171016F}">
      <dgm:prSet/>
      <dgm:spPr/>
      <dgm:t>
        <a:bodyPr/>
        <a:lstStyle/>
        <a:p>
          <a:endParaRPr lang="en-US"/>
        </a:p>
      </dgm:t>
    </dgm:pt>
    <dgm:pt modelId="{BFC9821A-B843-4193-8881-B53556E7F4BA}">
      <dgm:prSet/>
      <dgm:spPr/>
      <dgm:t>
        <a:bodyPr/>
        <a:lstStyle/>
        <a:p>
          <a:r>
            <a:rPr lang="en-US" dirty="0"/>
            <a:t>payment</a:t>
          </a:r>
        </a:p>
      </dgm:t>
    </dgm:pt>
    <dgm:pt modelId="{53FBB821-0C4E-4FD7-9572-E166D9F9329D}" type="parTrans" cxnId="{EE93B5F2-4F1C-4A1E-8E40-312A68CD44CE}">
      <dgm:prSet/>
      <dgm:spPr/>
      <dgm:t>
        <a:bodyPr/>
        <a:lstStyle/>
        <a:p>
          <a:endParaRPr lang="en-US"/>
        </a:p>
      </dgm:t>
    </dgm:pt>
    <dgm:pt modelId="{C07F3122-AE44-4047-9785-C2E64F4D2A68}" type="sibTrans" cxnId="{EE93B5F2-4F1C-4A1E-8E40-312A68CD44CE}">
      <dgm:prSet/>
      <dgm:spPr/>
      <dgm:t>
        <a:bodyPr/>
        <a:lstStyle/>
        <a:p>
          <a:endParaRPr lang="en-US"/>
        </a:p>
      </dgm:t>
    </dgm:pt>
    <dgm:pt modelId="{E0C2E7B5-5FE2-4EAD-AD9E-EA134A406AC4}">
      <dgm:prSet/>
      <dgm:spPr/>
      <dgm:t>
        <a:bodyPr/>
        <a:lstStyle/>
        <a:p>
          <a:r>
            <a:rPr lang="en-US" dirty="0"/>
            <a:t>checkout</a:t>
          </a:r>
        </a:p>
      </dgm:t>
    </dgm:pt>
    <dgm:pt modelId="{6F585717-39DF-4CC4-BD8E-1CF57464865B}" type="parTrans" cxnId="{58F29925-3387-40E1-BE5C-0C4B87F104D3}">
      <dgm:prSet/>
      <dgm:spPr/>
      <dgm:t>
        <a:bodyPr/>
        <a:lstStyle/>
        <a:p>
          <a:endParaRPr lang="en-US"/>
        </a:p>
      </dgm:t>
    </dgm:pt>
    <dgm:pt modelId="{48AC8388-D386-4625-81EB-6978FA2CECE7}" type="sibTrans" cxnId="{58F29925-3387-40E1-BE5C-0C4B87F104D3}">
      <dgm:prSet/>
      <dgm:spPr/>
      <dgm:t>
        <a:bodyPr/>
        <a:lstStyle/>
        <a:p>
          <a:endParaRPr lang="en-US"/>
        </a:p>
      </dgm:t>
    </dgm:pt>
    <dgm:pt modelId="{581E96BC-B0B4-47CF-9721-46EEC4E5D054}">
      <dgm:prSet/>
      <dgm:spPr/>
      <dgm:t>
        <a:bodyPr/>
        <a:lstStyle/>
        <a:p>
          <a:r>
            <a:rPr lang="en-US" dirty="0"/>
            <a:t>Generate bill</a:t>
          </a:r>
        </a:p>
      </dgm:t>
    </dgm:pt>
    <dgm:pt modelId="{F006E7FD-86FF-49BB-BC7C-0A1FB5ABF63A}" type="parTrans" cxnId="{042694FD-3746-4BF2-865C-E8D7FED86B1E}">
      <dgm:prSet/>
      <dgm:spPr/>
      <dgm:t>
        <a:bodyPr/>
        <a:lstStyle/>
        <a:p>
          <a:endParaRPr lang="en-US"/>
        </a:p>
      </dgm:t>
    </dgm:pt>
    <dgm:pt modelId="{E36DCC1E-2149-487F-B93D-9FC378F9A1D8}" type="sibTrans" cxnId="{042694FD-3746-4BF2-865C-E8D7FED86B1E}">
      <dgm:prSet/>
      <dgm:spPr/>
      <dgm:t>
        <a:bodyPr/>
        <a:lstStyle/>
        <a:p>
          <a:endParaRPr lang="en-US"/>
        </a:p>
      </dgm:t>
    </dgm:pt>
    <dgm:pt modelId="{084E3DC6-749B-4723-8EEF-8FA0213D57E0}" type="pres">
      <dgm:prSet presAssocID="{08E64F22-1F5D-4B8E-925D-3864077EAD21}" presName="diagram" presStyleCnt="0">
        <dgm:presLayoutVars>
          <dgm:dir/>
          <dgm:resizeHandles val="exact"/>
        </dgm:presLayoutVars>
      </dgm:prSet>
      <dgm:spPr/>
    </dgm:pt>
    <dgm:pt modelId="{1F947746-CCBC-4CAA-9D19-028254F2891E}" type="pres">
      <dgm:prSet presAssocID="{E4AE3B14-AFB8-4E3F-91E9-5288791F05FD}" presName="node" presStyleLbl="node1" presStyleIdx="0" presStyleCnt="11">
        <dgm:presLayoutVars>
          <dgm:bulletEnabled val="1"/>
        </dgm:presLayoutVars>
      </dgm:prSet>
      <dgm:spPr/>
    </dgm:pt>
    <dgm:pt modelId="{22C4F388-5E36-4BD9-845A-77086FC40EC3}" type="pres">
      <dgm:prSet presAssocID="{43D71E11-A488-48F3-A6CD-F8EC1A3DFC1E}" presName="sibTrans" presStyleLbl="sibTrans2D1" presStyleIdx="0" presStyleCnt="10"/>
      <dgm:spPr/>
    </dgm:pt>
    <dgm:pt modelId="{40D23829-F4A2-4778-AF24-D523BA193CCC}" type="pres">
      <dgm:prSet presAssocID="{43D71E11-A488-48F3-A6CD-F8EC1A3DFC1E}" presName="connectorText" presStyleLbl="sibTrans2D1" presStyleIdx="0" presStyleCnt="10"/>
      <dgm:spPr/>
    </dgm:pt>
    <dgm:pt modelId="{074EBAD3-6660-421B-B925-508515E6D400}" type="pres">
      <dgm:prSet presAssocID="{22E182C8-5712-431F-B6AA-116A4FBE6FCA}" presName="node" presStyleLbl="node1" presStyleIdx="1" presStyleCnt="11">
        <dgm:presLayoutVars>
          <dgm:bulletEnabled val="1"/>
        </dgm:presLayoutVars>
      </dgm:prSet>
      <dgm:spPr/>
    </dgm:pt>
    <dgm:pt modelId="{25F05748-A2BE-4145-A131-D1A2BD9B21DD}" type="pres">
      <dgm:prSet presAssocID="{F25DAA58-A820-4D2A-9571-7119C5855500}" presName="sibTrans" presStyleLbl="sibTrans2D1" presStyleIdx="1" presStyleCnt="10"/>
      <dgm:spPr/>
    </dgm:pt>
    <dgm:pt modelId="{BCC787C0-AFF6-44CE-800D-9EF0541BE509}" type="pres">
      <dgm:prSet presAssocID="{F25DAA58-A820-4D2A-9571-7119C5855500}" presName="connectorText" presStyleLbl="sibTrans2D1" presStyleIdx="1" presStyleCnt="10"/>
      <dgm:spPr/>
    </dgm:pt>
    <dgm:pt modelId="{61B95B01-686E-470B-84C2-63BABFB6A4AE}" type="pres">
      <dgm:prSet presAssocID="{3EE1D73B-9ED7-4012-97AE-A87FF80F56DA}" presName="node" presStyleLbl="node1" presStyleIdx="2" presStyleCnt="11">
        <dgm:presLayoutVars>
          <dgm:bulletEnabled val="1"/>
        </dgm:presLayoutVars>
      </dgm:prSet>
      <dgm:spPr/>
    </dgm:pt>
    <dgm:pt modelId="{C07AFB13-2184-4548-A18F-86C4554EE868}" type="pres">
      <dgm:prSet presAssocID="{41F2CD80-1750-45B9-811C-96E06D0FF866}" presName="sibTrans" presStyleLbl="sibTrans2D1" presStyleIdx="2" presStyleCnt="10"/>
      <dgm:spPr/>
    </dgm:pt>
    <dgm:pt modelId="{517FA9AC-52E8-4186-B3A0-CCACEDF33DE9}" type="pres">
      <dgm:prSet presAssocID="{41F2CD80-1750-45B9-811C-96E06D0FF866}" presName="connectorText" presStyleLbl="sibTrans2D1" presStyleIdx="2" presStyleCnt="10"/>
      <dgm:spPr/>
    </dgm:pt>
    <dgm:pt modelId="{682A83FF-C443-4B38-A7BC-4411E4B1FCC4}" type="pres">
      <dgm:prSet presAssocID="{73C09A3F-FE34-4151-95E7-3546BE196EA3}" presName="node" presStyleLbl="node1" presStyleIdx="3" presStyleCnt="11">
        <dgm:presLayoutVars>
          <dgm:bulletEnabled val="1"/>
        </dgm:presLayoutVars>
      </dgm:prSet>
      <dgm:spPr/>
    </dgm:pt>
    <dgm:pt modelId="{232B7AB2-0189-4A7E-AC5A-90D0C3EACC41}" type="pres">
      <dgm:prSet presAssocID="{B91CDFB2-97A0-4AC6-B5DA-155C851B42CD}" presName="sibTrans" presStyleLbl="sibTrans2D1" presStyleIdx="3" presStyleCnt="10"/>
      <dgm:spPr/>
    </dgm:pt>
    <dgm:pt modelId="{26FAFF8A-09DF-4EF1-A402-8EBA1DDEC59D}" type="pres">
      <dgm:prSet presAssocID="{B91CDFB2-97A0-4AC6-B5DA-155C851B42CD}" presName="connectorText" presStyleLbl="sibTrans2D1" presStyleIdx="3" presStyleCnt="10"/>
      <dgm:spPr/>
    </dgm:pt>
    <dgm:pt modelId="{F3614164-78C4-4276-B944-81CF58F9A001}" type="pres">
      <dgm:prSet presAssocID="{2C8E2F15-8CB8-4746-9322-EFC57ED4D12C}" presName="node" presStyleLbl="node1" presStyleIdx="4" presStyleCnt="11">
        <dgm:presLayoutVars>
          <dgm:bulletEnabled val="1"/>
        </dgm:presLayoutVars>
      </dgm:prSet>
      <dgm:spPr/>
    </dgm:pt>
    <dgm:pt modelId="{6DA50377-D9CF-455F-A7B2-41F3466DDF59}" type="pres">
      <dgm:prSet presAssocID="{792AC601-7B66-49A4-8603-4C50BB1BE76E}" presName="sibTrans" presStyleLbl="sibTrans2D1" presStyleIdx="4" presStyleCnt="10"/>
      <dgm:spPr/>
    </dgm:pt>
    <dgm:pt modelId="{153AABF9-FBED-4F5E-B9A2-267DF0E2A55F}" type="pres">
      <dgm:prSet presAssocID="{792AC601-7B66-49A4-8603-4C50BB1BE76E}" presName="connectorText" presStyleLbl="sibTrans2D1" presStyleIdx="4" presStyleCnt="10"/>
      <dgm:spPr/>
    </dgm:pt>
    <dgm:pt modelId="{4D28C219-44E7-4206-8D05-31D35D4EED5F}" type="pres">
      <dgm:prSet presAssocID="{77C26C9A-D4C3-4906-A8C5-0B4C0943E272}" presName="node" presStyleLbl="node1" presStyleIdx="5" presStyleCnt="11">
        <dgm:presLayoutVars>
          <dgm:bulletEnabled val="1"/>
        </dgm:presLayoutVars>
      </dgm:prSet>
      <dgm:spPr/>
    </dgm:pt>
    <dgm:pt modelId="{FC49B44E-47C9-4A13-8096-8B326E670D78}" type="pres">
      <dgm:prSet presAssocID="{D100C758-3B31-445B-B471-A7B58E42E895}" presName="sibTrans" presStyleLbl="sibTrans2D1" presStyleIdx="5" presStyleCnt="10"/>
      <dgm:spPr/>
    </dgm:pt>
    <dgm:pt modelId="{9967D598-F46D-4471-902E-41AF965B657C}" type="pres">
      <dgm:prSet presAssocID="{D100C758-3B31-445B-B471-A7B58E42E895}" presName="connectorText" presStyleLbl="sibTrans2D1" presStyleIdx="5" presStyleCnt="10"/>
      <dgm:spPr/>
    </dgm:pt>
    <dgm:pt modelId="{831D659F-9C8E-4AC8-9BC8-44DDDEE89AAA}" type="pres">
      <dgm:prSet presAssocID="{167D5308-82A0-4286-AF2F-6C2E90149D17}" presName="node" presStyleLbl="node1" presStyleIdx="6" presStyleCnt="11">
        <dgm:presLayoutVars>
          <dgm:bulletEnabled val="1"/>
        </dgm:presLayoutVars>
      </dgm:prSet>
      <dgm:spPr/>
    </dgm:pt>
    <dgm:pt modelId="{002E9883-20D0-4C58-AC21-3578C1866496}" type="pres">
      <dgm:prSet presAssocID="{0DE2A252-04F2-42C0-AC75-591B0BAE16E5}" presName="sibTrans" presStyleLbl="sibTrans2D1" presStyleIdx="6" presStyleCnt="10"/>
      <dgm:spPr/>
    </dgm:pt>
    <dgm:pt modelId="{6684EDEB-F192-483D-A4F1-CA118AA09293}" type="pres">
      <dgm:prSet presAssocID="{0DE2A252-04F2-42C0-AC75-591B0BAE16E5}" presName="connectorText" presStyleLbl="sibTrans2D1" presStyleIdx="6" presStyleCnt="10"/>
      <dgm:spPr/>
    </dgm:pt>
    <dgm:pt modelId="{362E84BA-7F08-47C5-9B06-0195642B501D}" type="pres">
      <dgm:prSet presAssocID="{AC2527AF-E452-4B4E-A12E-4ED2968A61E2}" presName="node" presStyleLbl="node1" presStyleIdx="7" presStyleCnt="11">
        <dgm:presLayoutVars>
          <dgm:bulletEnabled val="1"/>
        </dgm:presLayoutVars>
      </dgm:prSet>
      <dgm:spPr/>
    </dgm:pt>
    <dgm:pt modelId="{004C6381-B36B-4488-822B-5295BA512997}" type="pres">
      <dgm:prSet presAssocID="{F63E01EC-473A-4D67-BBD7-3BECB5D30878}" presName="sibTrans" presStyleLbl="sibTrans2D1" presStyleIdx="7" presStyleCnt="10"/>
      <dgm:spPr/>
    </dgm:pt>
    <dgm:pt modelId="{F5C6AE7A-F428-4B08-92BE-1FA987B27B71}" type="pres">
      <dgm:prSet presAssocID="{F63E01EC-473A-4D67-BBD7-3BECB5D30878}" presName="connectorText" presStyleLbl="sibTrans2D1" presStyleIdx="7" presStyleCnt="10"/>
      <dgm:spPr/>
    </dgm:pt>
    <dgm:pt modelId="{F454DD15-7DFA-4DB1-A336-5E6C7E675C6B}" type="pres">
      <dgm:prSet presAssocID="{BFC9821A-B843-4193-8881-B53556E7F4BA}" presName="node" presStyleLbl="node1" presStyleIdx="8" presStyleCnt="11">
        <dgm:presLayoutVars>
          <dgm:bulletEnabled val="1"/>
        </dgm:presLayoutVars>
      </dgm:prSet>
      <dgm:spPr/>
    </dgm:pt>
    <dgm:pt modelId="{BEB4B802-CDDB-44D3-A769-87A27F61CA5F}" type="pres">
      <dgm:prSet presAssocID="{C07F3122-AE44-4047-9785-C2E64F4D2A68}" presName="sibTrans" presStyleLbl="sibTrans2D1" presStyleIdx="8" presStyleCnt="10"/>
      <dgm:spPr/>
    </dgm:pt>
    <dgm:pt modelId="{4D4D1519-BEAA-4933-9F0C-0651255CCC6F}" type="pres">
      <dgm:prSet presAssocID="{C07F3122-AE44-4047-9785-C2E64F4D2A68}" presName="connectorText" presStyleLbl="sibTrans2D1" presStyleIdx="8" presStyleCnt="10"/>
      <dgm:spPr/>
    </dgm:pt>
    <dgm:pt modelId="{2C65C846-1A71-4B98-88AF-3F9BADE10886}" type="pres">
      <dgm:prSet presAssocID="{E0C2E7B5-5FE2-4EAD-AD9E-EA134A406AC4}" presName="node" presStyleLbl="node1" presStyleIdx="9" presStyleCnt="11">
        <dgm:presLayoutVars>
          <dgm:bulletEnabled val="1"/>
        </dgm:presLayoutVars>
      </dgm:prSet>
      <dgm:spPr/>
    </dgm:pt>
    <dgm:pt modelId="{0BC9BC09-40B7-436C-9F6B-A6E134B42454}" type="pres">
      <dgm:prSet presAssocID="{48AC8388-D386-4625-81EB-6978FA2CECE7}" presName="sibTrans" presStyleLbl="sibTrans2D1" presStyleIdx="9" presStyleCnt="10"/>
      <dgm:spPr/>
    </dgm:pt>
    <dgm:pt modelId="{64D5500D-3C59-4FA9-95CC-B944511CB03A}" type="pres">
      <dgm:prSet presAssocID="{48AC8388-D386-4625-81EB-6978FA2CECE7}" presName="connectorText" presStyleLbl="sibTrans2D1" presStyleIdx="9" presStyleCnt="10"/>
      <dgm:spPr/>
    </dgm:pt>
    <dgm:pt modelId="{954DC646-88E2-480E-B259-6DA162E72D57}" type="pres">
      <dgm:prSet presAssocID="{581E96BC-B0B4-47CF-9721-46EEC4E5D054}" presName="node" presStyleLbl="node1" presStyleIdx="10" presStyleCnt="11">
        <dgm:presLayoutVars>
          <dgm:bulletEnabled val="1"/>
        </dgm:presLayoutVars>
      </dgm:prSet>
      <dgm:spPr/>
    </dgm:pt>
  </dgm:ptLst>
  <dgm:cxnLst>
    <dgm:cxn modelId="{B32B3B01-892D-4A94-B436-991F7557EC5F}" type="presOf" srcId="{BFC9821A-B843-4193-8881-B53556E7F4BA}" destId="{F454DD15-7DFA-4DB1-A336-5E6C7E675C6B}" srcOrd="0" destOrd="0" presId="urn:microsoft.com/office/officeart/2005/8/layout/process5"/>
    <dgm:cxn modelId="{17D3B204-865E-4B55-8840-15ACD7CBC982}" type="presOf" srcId="{B91CDFB2-97A0-4AC6-B5DA-155C851B42CD}" destId="{26FAFF8A-09DF-4EF1-A402-8EBA1DDEC59D}" srcOrd="1" destOrd="0" presId="urn:microsoft.com/office/officeart/2005/8/layout/process5"/>
    <dgm:cxn modelId="{D5EDCC06-B48D-4F26-84E8-F554437249F1}" type="presOf" srcId="{3EE1D73B-9ED7-4012-97AE-A87FF80F56DA}" destId="{61B95B01-686E-470B-84C2-63BABFB6A4AE}" srcOrd="0" destOrd="0" presId="urn:microsoft.com/office/officeart/2005/8/layout/process5"/>
    <dgm:cxn modelId="{23BDA616-B6FE-47B0-85DC-B2053F0838EB}" type="presOf" srcId="{F63E01EC-473A-4D67-BBD7-3BECB5D30878}" destId="{004C6381-B36B-4488-822B-5295BA512997}" srcOrd="0" destOrd="0" presId="urn:microsoft.com/office/officeart/2005/8/layout/process5"/>
    <dgm:cxn modelId="{AD366C25-837B-42A7-BC0D-F1A46BE93441}" type="presOf" srcId="{792AC601-7B66-49A4-8603-4C50BB1BE76E}" destId="{153AABF9-FBED-4F5E-B9A2-267DF0E2A55F}" srcOrd="1" destOrd="0" presId="urn:microsoft.com/office/officeart/2005/8/layout/process5"/>
    <dgm:cxn modelId="{58F29925-3387-40E1-BE5C-0C4B87F104D3}" srcId="{08E64F22-1F5D-4B8E-925D-3864077EAD21}" destId="{E0C2E7B5-5FE2-4EAD-AD9E-EA134A406AC4}" srcOrd="9" destOrd="0" parTransId="{6F585717-39DF-4CC4-BD8E-1CF57464865B}" sibTransId="{48AC8388-D386-4625-81EB-6978FA2CECE7}"/>
    <dgm:cxn modelId="{10CE0235-21C4-4537-9829-E3E27BA14E37}" type="presOf" srcId="{41F2CD80-1750-45B9-811C-96E06D0FF866}" destId="{517FA9AC-52E8-4186-B3A0-CCACEDF33DE9}" srcOrd="1" destOrd="0" presId="urn:microsoft.com/office/officeart/2005/8/layout/process5"/>
    <dgm:cxn modelId="{9713513A-9213-41BF-94F9-2F4004A9E229}" type="presOf" srcId="{E4AE3B14-AFB8-4E3F-91E9-5288791F05FD}" destId="{1F947746-CCBC-4CAA-9D19-028254F2891E}" srcOrd="0" destOrd="0" presId="urn:microsoft.com/office/officeart/2005/8/layout/process5"/>
    <dgm:cxn modelId="{E70FA03A-5E8B-497D-A7E2-5842127E0951}" type="presOf" srcId="{41F2CD80-1750-45B9-811C-96E06D0FF866}" destId="{C07AFB13-2184-4548-A18F-86C4554EE868}" srcOrd="0" destOrd="0" presId="urn:microsoft.com/office/officeart/2005/8/layout/process5"/>
    <dgm:cxn modelId="{269B1F3B-D990-426E-B848-577CC380E0EE}" type="presOf" srcId="{73C09A3F-FE34-4151-95E7-3546BE196EA3}" destId="{682A83FF-C443-4B38-A7BC-4411E4B1FCC4}" srcOrd="0" destOrd="0" presId="urn:microsoft.com/office/officeart/2005/8/layout/process5"/>
    <dgm:cxn modelId="{02110E3C-BABE-4122-90E4-5C121171016F}" srcId="{08E64F22-1F5D-4B8E-925D-3864077EAD21}" destId="{AC2527AF-E452-4B4E-A12E-4ED2968A61E2}" srcOrd="7" destOrd="0" parTransId="{B047103E-382B-4D0A-B9EF-024FA476ADE4}" sibTransId="{F63E01EC-473A-4D67-BBD7-3BECB5D30878}"/>
    <dgm:cxn modelId="{BF98AF5C-ECB0-436F-83F9-4034097A5A8F}" type="presOf" srcId="{48AC8388-D386-4625-81EB-6978FA2CECE7}" destId="{64D5500D-3C59-4FA9-95CC-B944511CB03A}" srcOrd="1" destOrd="0" presId="urn:microsoft.com/office/officeart/2005/8/layout/process5"/>
    <dgm:cxn modelId="{74E21D63-7B14-4A7C-AC6B-DF0B9FF65D07}" type="presOf" srcId="{48AC8388-D386-4625-81EB-6978FA2CECE7}" destId="{0BC9BC09-40B7-436C-9F6B-A6E134B42454}" srcOrd="0" destOrd="0" presId="urn:microsoft.com/office/officeart/2005/8/layout/process5"/>
    <dgm:cxn modelId="{E85ADC68-49D1-49F2-B71C-CBF56156AC7A}" type="presOf" srcId="{D100C758-3B31-445B-B471-A7B58E42E895}" destId="{FC49B44E-47C9-4A13-8096-8B326E670D78}" srcOrd="0" destOrd="0" presId="urn:microsoft.com/office/officeart/2005/8/layout/process5"/>
    <dgm:cxn modelId="{CC76E74A-84D6-4BB0-BEF8-130ED7866328}" type="presOf" srcId="{22E182C8-5712-431F-B6AA-116A4FBE6FCA}" destId="{074EBAD3-6660-421B-B925-508515E6D400}" srcOrd="0" destOrd="0" presId="urn:microsoft.com/office/officeart/2005/8/layout/process5"/>
    <dgm:cxn modelId="{7BD54D4C-623A-4209-9AE1-1545DED4C139}" type="presOf" srcId="{F63E01EC-473A-4D67-BBD7-3BECB5D30878}" destId="{F5C6AE7A-F428-4B08-92BE-1FA987B27B71}" srcOrd="1" destOrd="0" presId="urn:microsoft.com/office/officeart/2005/8/layout/process5"/>
    <dgm:cxn modelId="{C9C03873-B9BC-458A-ADA2-E89568C7E36D}" type="presOf" srcId="{43D71E11-A488-48F3-A6CD-F8EC1A3DFC1E}" destId="{40D23829-F4A2-4778-AF24-D523BA193CCC}" srcOrd="1" destOrd="0" presId="urn:microsoft.com/office/officeart/2005/8/layout/process5"/>
    <dgm:cxn modelId="{95B59275-DAEA-43D9-8E9C-9E29ADC35BCB}" type="presOf" srcId="{C07F3122-AE44-4047-9785-C2E64F4D2A68}" destId="{4D4D1519-BEAA-4933-9F0C-0651255CCC6F}" srcOrd="1" destOrd="0" presId="urn:microsoft.com/office/officeart/2005/8/layout/process5"/>
    <dgm:cxn modelId="{99313C76-7987-4044-8014-27820EBC63C9}" type="presOf" srcId="{43D71E11-A488-48F3-A6CD-F8EC1A3DFC1E}" destId="{22C4F388-5E36-4BD9-845A-77086FC40EC3}" srcOrd="0" destOrd="0" presId="urn:microsoft.com/office/officeart/2005/8/layout/process5"/>
    <dgm:cxn modelId="{B0AA4A78-8706-4A58-BCC5-A335089B057D}" srcId="{08E64F22-1F5D-4B8E-925D-3864077EAD21}" destId="{77C26C9A-D4C3-4906-A8C5-0B4C0943E272}" srcOrd="5" destOrd="0" parTransId="{43CEFDCB-6FC1-4433-B399-C23FEE5D7C2C}" sibTransId="{D100C758-3B31-445B-B471-A7B58E42E895}"/>
    <dgm:cxn modelId="{1E6A4086-6B7B-4EF1-8AC9-5E7E63E76772}" type="presOf" srcId="{792AC601-7B66-49A4-8603-4C50BB1BE76E}" destId="{6DA50377-D9CF-455F-A7B2-41F3466DDF59}" srcOrd="0" destOrd="0" presId="urn:microsoft.com/office/officeart/2005/8/layout/process5"/>
    <dgm:cxn modelId="{83E50394-960B-4DF1-9167-BA92E8126447}" type="presOf" srcId="{2C8E2F15-8CB8-4746-9322-EFC57ED4D12C}" destId="{F3614164-78C4-4276-B944-81CF58F9A001}" srcOrd="0" destOrd="0" presId="urn:microsoft.com/office/officeart/2005/8/layout/process5"/>
    <dgm:cxn modelId="{51AE8F96-4C08-4AD7-971A-2FB61F78D00C}" type="presOf" srcId="{77C26C9A-D4C3-4906-A8C5-0B4C0943E272}" destId="{4D28C219-44E7-4206-8D05-31D35D4EED5F}" srcOrd="0" destOrd="0" presId="urn:microsoft.com/office/officeart/2005/8/layout/process5"/>
    <dgm:cxn modelId="{F0CF3198-2B7F-4E02-9C45-FDDEFA054792}" type="presOf" srcId="{08E64F22-1F5D-4B8E-925D-3864077EAD21}" destId="{084E3DC6-749B-4723-8EEF-8FA0213D57E0}" srcOrd="0" destOrd="0" presId="urn:microsoft.com/office/officeart/2005/8/layout/process5"/>
    <dgm:cxn modelId="{5E406D9B-CBDE-4A5B-B7C8-AAC8FA2EA10D}" type="presOf" srcId="{D100C758-3B31-445B-B471-A7B58E42E895}" destId="{9967D598-F46D-4471-902E-41AF965B657C}" srcOrd="1" destOrd="0" presId="urn:microsoft.com/office/officeart/2005/8/layout/process5"/>
    <dgm:cxn modelId="{E88E22A1-69BE-41B6-8839-617CA95A1F39}" type="presOf" srcId="{167D5308-82A0-4286-AF2F-6C2E90149D17}" destId="{831D659F-9C8E-4AC8-9BC8-44DDDEE89AAA}" srcOrd="0" destOrd="0" presId="urn:microsoft.com/office/officeart/2005/8/layout/process5"/>
    <dgm:cxn modelId="{97F1DBA7-AB7E-42EC-864A-AB83B6221D45}" srcId="{08E64F22-1F5D-4B8E-925D-3864077EAD21}" destId="{167D5308-82A0-4286-AF2F-6C2E90149D17}" srcOrd="6" destOrd="0" parTransId="{6EEF650D-8066-4D07-8370-27B30796EE5A}" sibTransId="{0DE2A252-04F2-42C0-AC75-591B0BAE16E5}"/>
    <dgm:cxn modelId="{B482AFAF-98A0-4E19-90F2-DC8831B53610}" type="presOf" srcId="{F25DAA58-A820-4D2A-9571-7119C5855500}" destId="{BCC787C0-AFF6-44CE-800D-9EF0541BE509}" srcOrd="1" destOrd="0" presId="urn:microsoft.com/office/officeart/2005/8/layout/process5"/>
    <dgm:cxn modelId="{CCC2B5B2-E210-4477-A6C0-099F264A3D2E}" srcId="{08E64F22-1F5D-4B8E-925D-3864077EAD21}" destId="{E4AE3B14-AFB8-4E3F-91E9-5288791F05FD}" srcOrd="0" destOrd="0" parTransId="{69E095F5-49B6-4357-839B-7A06F03A9BD5}" sibTransId="{43D71E11-A488-48F3-A6CD-F8EC1A3DFC1E}"/>
    <dgm:cxn modelId="{232B19B7-BBBA-480E-9E47-D94AD3DD3E83}" type="presOf" srcId="{F25DAA58-A820-4D2A-9571-7119C5855500}" destId="{25F05748-A2BE-4145-A131-D1A2BD9B21DD}" srcOrd="0" destOrd="0" presId="urn:microsoft.com/office/officeart/2005/8/layout/process5"/>
    <dgm:cxn modelId="{213B49C3-4B49-45CC-A3FE-42A9FE322C89}" srcId="{08E64F22-1F5D-4B8E-925D-3864077EAD21}" destId="{22E182C8-5712-431F-B6AA-116A4FBE6FCA}" srcOrd="1" destOrd="0" parTransId="{EF6DD839-4BD7-426F-88C2-D426BEDDA470}" sibTransId="{F25DAA58-A820-4D2A-9571-7119C5855500}"/>
    <dgm:cxn modelId="{1A13A4CC-5FC4-4BD7-A509-8DB4541FC409}" type="presOf" srcId="{0DE2A252-04F2-42C0-AC75-591B0BAE16E5}" destId="{002E9883-20D0-4C58-AC21-3578C1866496}" srcOrd="0" destOrd="0" presId="urn:microsoft.com/office/officeart/2005/8/layout/process5"/>
    <dgm:cxn modelId="{69F119D0-17F8-4F0D-BFCA-263807676543}" type="presOf" srcId="{0DE2A252-04F2-42C0-AC75-591B0BAE16E5}" destId="{6684EDEB-F192-483D-A4F1-CA118AA09293}" srcOrd="1" destOrd="0" presId="urn:microsoft.com/office/officeart/2005/8/layout/process5"/>
    <dgm:cxn modelId="{EBD71BD9-DF6A-478E-8662-726653005499}" type="presOf" srcId="{C07F3122-AE44-4047-9785-C2E64F4D2A68}" destId="{BEB4B802-CDDB-44D3-A769-87A27F61CA5F}" srcOrd="0" destOrd="0" presId="urn:microsoft.com/office/officeart/2005/8/layout/process5"/>
    <dgm:cxn modelId="{EEC808DB-53FA-4AD2-80BD-02CD30953500}" srcId="{08E64F22-1F5D-4B8E-925D-3864077EAD21}" destId="{3EE1D73B-9ED7-4012-97AE-A87FF80F56DA}" srcOrd="2" destOrd="0" parTransId="{4BA34CB8-172D-486E-9198-008F5CDA2D61}" sibTransId="{41F2CD80-1750-45B9-811C-96E06D0FF866}"/>
    <dgm:cxn modelId="{F9EA4EDD-ED35-4E21-839A-F046346C4C53}" type="presOf" srcId="{B91CDFB2-97A0-4AC6-B5DA-155C851B42CD}" destId="{232B7AB2-0189-4A7E-AC5A-90D0C3EACC41}" srcOrd="0" destOrd="0" presId="urn:microsoft.com/office/officeart/2005/8/layout/process5"/>
    <dgm:cxn modelId="{A94CA4DD-962D-423A-A23F-CFE331532FD4}" type="presOf" srcId="{AC2527AF-E452-4B4E-A12E-4ED2968A61E2}" destId="{362E84BA-7F08-47C5-9B06-0195642B501D}" srcOrd="0" destOrd="0" presId="urn:microsoft.com/office/officeart/2005/8/layout/process5"/>
    <dgm:cxn modelId="{56394DEA-8F35-40ED-A327-351C27185462}" srcId="{08E64F22-1F5D-4B8E-925D-3864077EAD21}" destId="{73C09A3F-FE34-4151-95E7-3546BE196EA3}" srcOrd="3" destOrd="0" parTransId="{14A286AD-4A22-4EDE-9603-2EF88A1EB98E}" sibTransId="{B91CDFB2-97A0-4AC6-B5DA-155C851B42CD}"/>
    <dgm:cxn modelId="{FF4394F1-5F91-469A-ABBA-D459873B2287}" type="presOf" srcId="{E0C2E7B5-5FE2-4EAD-AD9E-EA134A406AC4}" destId="{2C65C846-1A71-4B98-88AF-3F9BADE10886}" srcOrd="0" destOrd="0" presId="urn:microsoft.com/office/officeart/2005/8/layout/process5"/>
    <dgm:cxn modelId="{EE93B5F2-4F1C-4A1E-8E40-312A68CD44CE}" srcId="{08E64F22-1F5D-4B8E-925D-3864077EAD21}" destId="{BFC9821A-B843-4193-8881-B53556E7F4BA}" srcOrd="8" destOrd="0" parTransId="{53FBB821-0C4E-4FD7-9572-E166D9F9329D}" sibTransId="{C07F3122-AE44-4047-9785-C2E64F4D2A68}"/>
    <dgm:cxn modelId="{CD429BF8-CC64-4144-9C92-B245E0C98D43}" srcId="{08E64F22-1F5D-4B8E-925D-3864077EAD21}" destId="{2C8E2F15-8CB8-4746-9322-EFC57ED4D12C}" srcOrd="4" destOrd="0" parTransId="{4AE85946-6C8F-419B-8D7D-CAB3350B18B9}" sibTransId="{792AC601-7B66-49A4-8603-4C50BB1BE76E}"/>
    <dgm:cxn modelId="{6B302DFC-8229-4DDA-AB71-F6EF3B98F14A}" type="presOf" srcId="{581E96BC-B0B4-47CF-9721-46EEC4E5D054}" destId="{954DC646-88E2-480E-B259-6DA162E72D57}" srcOrd="0" destOrd="0" presId="urn:microsoft.com/office/officeart/2005/8/layout/process5"/>
    <dgm:cxn modelId="{042694FD-3746-4BF2-865C-E8D7FED86B1E}" srcId="{08E64F22-1F5D-4B8E-925D-3864077EAD21}" destId="{581E96BC-B0B4-47CF-9721-46EEC4E5D054}" srcOrd="10" destOrd="0" parTransId="{F006E7FD-86FF-49BB-BC7C-0A1FB5ABF63A}" sibTransId="{E36DCC1E-2149-487F-B93D-9FC378F9A1D8}"/>
    <dgm:cxn modelId="{0DB81548-3F01-4D45-A784-12E10A3B377F}" type="presParOf" srcId="{084E3DC6-749B-4723-8EEF-8FA0213D57E0}" destId="{1F947746-CCBC-4CAA-9D19-028254F2891E}" srcOrd="0" destOrd="0" presId="urn:microsoft.com/office/officeart/2005/8/layout/process5"/>
    <dgm:cxn modelId="{F9757B0D-3163-47DB-8FBF-8DD2B9B0D70A}" type="presParOf" srcId="{084E3DC6-749B-4723-8EEF-8FA0213D57E0}" destId="{22C4F388-5E36-4BD9-845A-77086FC40EC3}" srcOrd="1" destOrd="0" presId="urn:microsoft.com/office/officeart/2005/8/layout/process5"/>
    <dgm:cxn modelId="{5BE59FA1-7DBF-435A-917E-3B6F3D3A3D81}" type="presParOf" srcId="{22C4F388-5E36-4BD9-845A-77086FC40EC3}" destId="{40D23829-F4A2-4778-AF24-D523BA193CCC}" srcOrd="0" destOrd="0" presId="urn:microsoft.com/office/officeart/2005/8/layout/process5"/>
    <dgm:cxn modelId="{0FC81C49-4B62-494A-9509-F5D0AF96FDF0}" type="presParOf" srcId="{084E3DC6-749B-4723-8EEF-8FA0213D57E0}" destId="{074EBAD3-6660-421B-B925-508515E6D400}" srcOrd="2" destOrd="0" presId="urn:microsoft.com/office/officeart/2005/8/layout/process5"/>
    <dgm:cxn modelId="{CBEE08BA-406A-45ED-AEF8-A22C51A879A6}" type="presParOf" srcId="{084E3DC6-749B-4723-8EEF-8FA0213D57E0}" destId="{25F05748-A2BE-4145-A131-D1A2BD9B21DD}" srcOrd="3" destOrd="0" presId="urn:microsoft.com/office/officeart/2005/8/layout/process5"/>
    <dgm:cxn modelId="{80917D98-945B-4787-9C5B-18AA60400560}" type="presParOf" srcId="{25F05748-A2BE-4145-A131-D1A2BD9B21DD}" destId="{BCC787C0-AFF6-44CE-800D-9EF0541BE509}" srcOrd="0" destOrd="0" presId="urn:microsoft.com/office/officeart/2005/8/layout/process5"/>
    <dgm:cxn modelId="{86786E65-FFF9-4B35-B3B5-F3F3E6318F00}" type="presParOf" srcId="{084E3DC6-749B-4723-8EEF-8FA0213D57E0}" destId="{61B95B01-686E-470B-84C2-63BABFB6A4AE}" srcOrd="4" destOrd="0" presId="urn:microsoft.com/office/officeart/2005/8/layout/process5"/>
    <dgm:cxn modelId="{DDBD86A8-E147-4E2B-ABC2-B485A8C34384}" type="presParOf" srcId="{084E3DC6-749B-4723-8EEF-8FA0213D57E0}" destId="{C07AFB13-2184-4548-A18F-86C4554EE868}" srcOrd="5" destOrd="0" presId="urn:microsoft.com/office/officeart/2005/8/layout/process5"/>
    <dgm:cxn modelId="{94E6861F-13F6-4CE4-A5AE-7E4E1016F07C}" type="presParOf" srcId="{C07AFB13-2184-4548-A18F-86C4554EE868}" destId="{517FA9AC-52E8-4186-B3A0-CCACEDF33DE9}" srcOrd="0" destOrd="0" presId="urn:microsoft.com/office/officeart/2005/8/layout/process5"/>
    <dgm:cxn modelId="{45EEBFB5-0C1C-4390-8A46-D28F0C6AB13A}" type="presParOf" srcId="{084E3DC6-749B-4723-8EEF-8FA0213D57E0}" destId="{682A83FF-C443-4B38-A7BC-4411E4B1FCC4}" srcOrd="6" destOrd="0" presId="urn:microsoft.com/office/officeart/2005/8/layout/process5"/>
    <dgm:cxn modelId="{57B3C46A-91B7-493B-8C26-CB2D83ADE76B}" type="presParOf" srcId="{084E3DC6-749B-4723-8EEF-8FA0213D57E0}" destId="{232B7AB2-0189-4A7E-AC5A-90D0C3EACC41}" srcOrd="7" destOrd="0" presId="urn:microsoft.com/office/officeart/2005/8/layout/process5"/>
    <dgm:cxn modelId="{6971CF5E-B211-4553-A6AF-29373DD6CE9E}" type="presParOf" srcId="{232B7AB2-0189-4A7E-AC5A-90D0C3EACC41}" destId="{26FAFF8A-09DF-4EF1-A402-8EBA1DDEC59D}" srcOrd="0" destOrd="0" presId="urn:microsoft.com/office/officeart/2005/8/layout/process5"/>
    <dgm:cxn modelId="{63D58CAA-DB1D-4410-8460-4037DE9B45E0}" type="presParOf" srcId="{084E3DC6-749B-4723-8EEF-8FA0213D57E0}" destId="{F3614164-78C4-4276-B944-81CF58F9A001}" srcOrd="8" destOrd="0" presId="urn:microsoft.com/office/officeart/2005/8/layout/process5"/>
    <dgm:cxn modelId="{B2FB3DA9-3E2D-4EAA-81AD-EC214D7E3136}" type="presParOf" srcId="{084E3DC6-749B-4723-8EEF-8FA0213D57E0}" destId="{6DA50377-D9CF-455F-A7B2-41F3466DDF59}" srcOrd="9" destOrd="0" presId="urn:microsoft.com/office/officeart/2005/8/layout/process5"/>
    <dgm:cxn modelId="{9281DD60-0D85-4F76-AA28-79F1E6474530}" type="presParOf" srcId="{6DA50377-D9CF-455F-A7B2-41F3466DDF59}" destId="{153AABF9-FBED-4F5E-B9A2-267DF0E2A55F}" srcOrd="0" destOrd="0" presId="urn:microsoft.com/office/officeart/2005/8/layout/process5"/>
    <dgm:cxn modelId="{6E9B8303-5243-4FCE-AFF2-1BE198AEE181}" type="presParOf" srcId="{084E3DC6-749B-4723-8EEF-8FA0213D57E0}" destId="{4D28C219-44E7-4206-8D05-31D35D4EED5F}" srcOrd="10" destOrd="0" presId="urn:microsoft.com/office/officeart/2005/8/layout/process5"/>
    <dgm:cxn modelId="{D9AF2793-F38E-4219-8EFD-52E1FC99A811}" type="presParOf" srcId="{084E3DC6-749B-4723-8EEF-8FA0213D57E0}" destId="{FC49B44E-47C9-4A13-8096-8B326E670D78}" srcOrd="11" destOrd="0" presId="urn:microsoft.com/office/officeart/2005/8/layout/process5"/>
    <dgm:cxn modelId="{462684AE-E9DC-41E9-8597-99FED8539CDD}" type="presParOf" srcId="{FC49B44E-47C9-4A13-8096-8B326E670D78}" destId="{9967D598-F46D-4471-902E-41AF965B657C}" srcOrd="0" destOrd="0" presId="urn:microsoft.com/office/officeart/2005/8/layout/process5"/>
    <dgm:cxn modelId="{1B80D2BA-7647-41B6-BE87-CB92598EA971}" type="presParOf" srcId="{084E3DC6-749B-4723-8EEF-8FA0213D57E0}" destId="{831D659F-9C8E-4AC8-9BC8-44DDDEE89AAA}" srcOrd="12" destOrd="0" presId="urn:microsoft.com/office/officeart/2005/8/layout/process5"/>
    <dgm:cxn modelId="{C9902F85-1B17-4EBE-A613-0BD5E8D202C1}" type="presParOf" srcId="{084E3DC6-749B-4723-8EEF-8FA0213D57E0}" destId="{002E9883-20D0-4C58-AC21-3578C1866496}" srcOrd="13" destOrd="0" presId="urn:microsoft.com/office/officeart/2005/8/layout/process5"/>
    <dgm:cxn modelId="{DF902349-8E90-4E5D-BDB9-394382E3C3F1}" type="presParOf" srcId="{002E9883-20D0-4C58-AC21-3578C1866496}" destId="{6684EDEB-F192-483D-A4F1-CA118AA09293}" srcOrd="0" destOrd="0" presId="urn:microsoft.com/office/officeart/2005/8/layout/process5"/>
    <dgm:cxn modelId="{6233E152-D026-4C48-BB00-9DB7D2A9F85D}" type="presParOf" srcId="{084E3DC6-749B-4723-8EEF-8FA0213D57E0}" destId="{362E84BA-7F08-47C5-9B06-0195642B501D}" srcOrd="14" destOrd="0" presId="urn:microsoft.com/office/officeart/2005/8/layout/process5"/>
    <dgm:cxn modelId="{D008539A-7F44-4CEB-97B6-46DC3B8C27A6}" type="presParOf" srcId="{084E3DC6-749B-4723-8EEF-8FA0213D57E0}" destId="{004C6381-B36B-4488-822B-5295BA512997}" srcOrd="15" destOrd="0" presId="urn:microsoft.com/office/officeart/2005/8/layout/process5"/>
    <dgm:cxn modelId="{A14CC48D-0D64-4AC5-9ADB-D65EC6504C4C}" type="presParOf" srcId="{004C6381-B36B-4488-822B-5295BA512997}" destId="{F5C6AE7A-F428-4B08-92BE-1FA987B27B71}" srcOrd="0" destOrd="0" presId="urn:microsoft.com/office/officeart/2005/8/layout/process5"/>
    <dgm:cxn modelId="{4D591B68-4BAA-46A0-A71A-C9447A31E3B6}" type="presParOf" srcId="{084E3DC6-749B-4723-8EEF-8FA0213D57E0}" destId="{F454DD15-7DFA-4DB1-A336-5E6C7E675C6B}" srcOrd="16" destOrd="0" presId="urn:microsoft.com/office/officeart/2005/8/layout/process5"/>
    <dgm:cxn modelId="{E5156311-B6C7-479C-A9E9-4604E078D70A}" type="presParOf" srcId="{084E3DC6-749B-4723-8EEF-8FA0213D57E0}" destId="{BEB4B802-CDDB-44D3-A769-87A27F61CA5F}" srcOrd="17" destOrd="0" presId="urn:microsoft.com/office/officeart/2005/8/layout/process5"/>
    <dgm:cxn modelId="{DD238888-1023-4364-BE21-2F05C02398C4}" type="presParOf" srcId="{BEB4B802-CDDB-44D3-A769-87A27F61CA5F}" destId="{4D4D1519-BEAA-4933-9F0C-0651255CCC6F}" srcOrd="0" destOrd="0" presId="urn:microsoft.com/office/officeart/2005/8/layout/process5"/>
    <dgm:cxn modelId="{8DBA9064-728E-421B-A58F-4D4DAE20111F}" type="presParOf" srcId="{084E3DC6-749B-4723-8EEF-8FA0213D57E0}" destId="{2C65C846-1A71-4B98-88AF-3F9BADE10886}" srcOrd="18" destOrd="0" presId="urn:microsoft.com/office/officeart/2005/8/layout/process5"/>
    <dgm:cxn modelId="{1908311B-43AB-4868-BBBC-9ACCDFDB80E0}" type="presParOf" srcId="{084E3DC6-749B-4723-8EEF-8FA0213D57E0}" destId="{0BC9BC09-40B7-436C-9F6B-A6E134B42454}" srcOrd="19" destOrd="0" presId="urn:microsoft.com/office/officeart/2005/8/layout/process5"/>
    <dgm:cxn modelId="{39F1EFE6-5F22-446C-AECB-A83182FF5A65}" type="presParOf" srcId="{0BC9BC09-40B7-436C-9F6B-A6E134B42454}" destId="{64D5500D-3C59-4FA9-95CC-B944511CB03A}" srcOrd="0" destOrd="0" presId="urn:microsoft.com/office/officeart/2005/8/layout/process5"/>
    <dgm:cxn modelId="{0F05DB16-F109-4BFA-94A4-1C3A5771B80D}" type="presParOf" srcId="{084E3DC6-749B-4723-8EEF-8FA0213D57E0}" destId="{954DC646-88E2-480E-B259-6DA162E72D57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0C598-7654-4DC5-839B-98B6F3BD7C9B}">
      <dsp:nvSpPr>
        <dsp:cNvPr id="0" name=""/>
        <dsp:cNvSpPr/>
      </dsp:nvSpPr>
      <dsp:spPr>
        <a:xfrm>
          <a:off x="3364992" y="0"/>
          <a:ext cx="3785616" cy="1325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INTRODUCTION</a:t>
          </a:r>
        </a:p>
      </dsp:txBody>
      <dsp:txXfrm>
        <a:off x="3429701" y="64709"/>
        <a:ext cx="3656198" cy="1196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C64CB-6790-4DB6-9D56-987F33F1A6D5}">
      <dsp:nvSpPr>
        <dsp:cNvPr id="0" name=""/>
        <dsp:cNvSpPr/>
      </dsp:nvSpPr>
      <dsp:spPr>
        <a:xfrm>
          <a:off x="533017" y="1894"/>
          <a:ext cx="782753" cy="7827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1C68C-150A-42B4-B14E-9D127068FF21}">
      <dsp:nvSpPr>
        <dsp:cNvPr id="0" name=""/>
        <dsp:cNvSpPr/>
      </dsp:nvSpPr>
      <dsp:spPr>
        <a:xfrm>
          <a:off x="699833" y="168710"/>
          <a:ext cx="449121" cy="4491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F15FD-DE1A-4391-951A-BCD8D549D939}">
      <dsp:nvSpPr>
        <dsp:cNvPr id="0" name=""/>
        <dsp:cNvSpPr/>
      </dsp:nvSpPr>
      <dsp:spPr>
        <a:xfrm>
          <a:off x="282792" y="1028456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user</a:t>
          </a:r>
          <a:endParaRPr lang="en-US" sz="1100" kern="1200"/>
        </a:p>
      </dsp:txBody>
      <dsp:txXfrm>
        <a:off x="282792" y="1028456"/>
        <a:ext cx="1283203" cy="513281"/>
      </dsp:txXfrm>
    </dsp:sp>
    <dsp:sp modelId="{8D54AA9E-B623-42DB-A210-437BBA871A37}">
      <dsp:nvSpPr>
        <dsp:cNvPr id="0" name=""/>
        <dsp:cNvSpPr/>
      </dsp:nvSpPr>
      <dsp:spPr>
        <a:xfrm>
          <a:off x="2040780" y="1894"/>
          <a:ext cx="782753" cy="7827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710C1-292B-4833-B30C-E06FD943D944}">
      <dsp:nvSpPr>
        <dsp:cNvPr id="0" name=""/>
        <dsp:cNvSpPr/>
      </dsp:nvSpPr>
      <dsp:spPr>
        <a:xfrm>
          <a:off x="2207597" y="168710"/>
          <a:ext cx="449121" cy="4491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117C5-E7D2-49C2-AA30-805952C069D4}">
      <dsp:nvSpPr>
        <dsp:cNvPr id="0" name=""/>
        <dsp:cNvSpPr/>
      </dsp:nvSpPr>
      <dsp:spPr>
        <a:xfrm>
          <a:off x="1790556" y="1028456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login</a:t>
          </a:r>
          <a:endParaRPr lang="en-US" sz="1100" kern="1200"/>
        </a:p>
      </dsp:txBody>
      <dsp:txXfrm>
        <a:off x="1790556" y="1028456"/>
        <a:ext cx="1283203" cy="513281"/>
      </dsp:txXfrm>
    </dsp:sp>
    <dsp:sp modelId="{DF311D06-9522-4C1B-8CCC-DEE2A870796E}">
      <dsp:nvSpPr>
        <dsp:cNvPr id="0" name=""/>
        <dsp:cNvSpPr/>
      </dsp:nvSpPr>
      <dsp:spPr>
        <a:xfrm>
          <a:off x="3548544" y="1894"/>
          <a:ext cx="782753" cy="7827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CD5CF-9CB9-40E7-8A87-60A7B1318CA2}">
      <dsp:nvSpPr>
        <dsp:cNvPr id="0" name=""/>
        <dsp:cNvSpPr/>
      </dsp:nvSpPr>
      <dsp:spPr>
        <a:xfrm>
          <a:off x="3715360" y="168710"/>
          <a:ext cx="449121" cy="4491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8CEEE-8571-46A4-89FA-577364B92162}">
      <dsp:nvSpPr>
        <dsp:cNvPr id="0" name=""/>
        <dsp:cNvSpPr/>
      </dsp:nvSpPr>
      <dsp:spPr>
        <a:xfrm>
          <a:off x="3298319" y="1028456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select a prodcut </a:t>
          </a:r>
          <a:endParaRPr lang="en-US" sz="1100" kern="1200"/>
        </a:p>
      </dsp:txBody>
      <dsp:txXfrm>
        <a:off x="3298319" y="1028456"/>
        <a:ext cx="1283203" cy="513281"/>
      </dsp:txXfrm>
    </dsp:sp>
    <dsp:sp modelId="{DC21A6EE-9292-4785-9D04-D5EE938C754F}">
      <dsp:nvSpPr>
        <dsp:cNvPr id="0" name=""/>
        <dsp:cNvSpPr/>
      </dsp:nvSpPr>
      <dsp:spPr>
        <a:xfrm>
          <a:off x="5056308" y="1894"/>
          <a:ext cx="782753" cy="7827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5FFD6-3F69-48FF-94E6-5426048852FA}">
      <dsp:nvSpPr>
        <dsp:cNvPr id="0" name=""/>
        <dsp:cNvSpPr/>
      </dsp:nvSpPr>
      <dsp:spPr>
        <a:xfrm>
          <a:off x="5223124" y="168710"/>
          <a:ext cx="449121" cy="4491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33757-5109-4029-917A-177DB24D1E58}">
      <dsp:nvSpPr>
        <dsp:cNvPr id="0" name=""/>
        <dsp:cNvSpPr/>
      </dsp:nvSpPr>
      <dsp:spPr>
        <a:xfrm>
          <a:off x="4806083" y="1028456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continue shopping or go to payment page</a:t>
          </a:r>
          <a:endParaRPr lang="en-US" sz="1100" kern="1200"/>
        </a:p>
      </dsp:txBody>
      <dsp:txXfrm>
        <a:off x="4806083" y="1028456"/>
        <a:ext cx="1283203" cy="513281"/>
      </dsp:txXfrm>
    </dsp:sp>
    <dsp:sp modelId="{DAD965B7-816C-44AF-AEC3-4F55A589C223}">
      <dsp:nvSpPr>
        <dsp:cNvPr id="0" name=""/>
        <dsp:cNvSpPr/>
      </dsp:nvSpPr>
      <dsp:spPr>
        <a:xfrm>
          <a:off x="6564071" y="1894"/>
          <a:ext cx="782753" cy="7827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A37C5-9B0E-45F9-924C-798A9855A2A1}">
      <dsp:nvSpPr>
        <dsp:cNvPr id="0" name=""/>
        <dsp:cNvSpPr/>
      </dsp:nvSpPr>
      <dsp:spPr>
        <a:xfrm>
          <a:off x="6713134" y="168674"/>
          <a:ext cx="449121" cy="4491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DFB9D-9583-4D00-8826-61976FC79B3D}">
      <dsp:nvSpPr>
        <dsp:cNvPr id="0" name=""/>
        <dsp:cNvSpPr/>
      </dsp:nvSpPr>
      <dsp:spPr>
        <a:xfrm>
          <a:off x="6313847" y="1028456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payment thorugh Card/ Cash</a:t>
          </a:r>
          <a:endParaRPr lang="en-US" sz="1100" kern="1200"/>
        </a:p>
      </dsp:txBody>
      <dsp:txXfrm>
        <a:off x="6313847" y="1028456"/>
        <a:ext cx="1283203" cy="513281"/>
      </dsp:txXfrm>
    </dsp:sp>
    <dsp:sp modelId="{2F760986-D2A0-4804-ADD2-EB2F90A9A83F}">
      <dsp:nvSpPr>
        <dsp:cNvPr id="0" name=""/>
        <dsp:cNvSpPr/>
      </dsp:nvSpPr>
      <dsp:spPr>
        <a:xfrm>
          <a:off x="8071835" y="1894"/>
          <a:ext cx="782753" cy="7827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B0F1F-ECE0-493B-8CBE-6F65D1FAC7B2}">
      <dsp:nvSpPr>
        <dsp:cNvPr id="0" name=""/>
        <dsp:cNvSpPr/>
      </dsp:nvSpPr>
      <dsp:spPr>
        <a:xfrm>
          <a:off x="8238651" y="168710"/>
          <a:ext cx="449121" cy="44912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E7616-0A9E-4A9B-B544-12D1D0167322}">
      <dsp:nvSpPr>
        <dsp:cNvPr id="0" name=""/>
        <dsp:cNvSpPr/>
      </dsp:nvSpPr>
      <dsp:spPr>
        <a:xfrm>
          <a:off x="7821610" y="1028456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order confirmation</a:t>
          </a:r>
          <a:endParaRPr lang="en-US" sz="1100" kern="1200"/>
        </a:p>
      </dsp:txBody>
      <dsp:txXfrm>
        <a:off x="7821610" y="1028456"/>
        <a:ext cx="1283203" cy="513281"/>
      </dsp:txXfrm>
    </dsp:sp>
    <dsp:sp modelId="{5E4E0DA6-31D7-4048-BB10-D13950477599}">
      <dsp:nvSpPr>
        <dsp:cNvPr id="0" name=""/>
        <dsp:cNvSpPr/>
      </dsp:nvSpPr>
      <dsp:spPr>
        <a:xfrm>
          <a:off x="9579599" y="1894"/>
          <a:ext cx="782753" cy="7827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842A3-6D0D-4C24-833B-FCD177A4B041}">
      <dsp:nvSpPr>
        <dsp:cNvPr id="0" name=""/>
        <dsp:cNvSpPr/>
      </dsp:nvSpPr>
      <dsp:spPr>
        <a:xfrm>
          <a:off x="9746415" y="168710"/>
          <a:ext cx="449121" cy="44912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8A717-2BB0-4B11-A0E8-C94B085F5543}">
      <dsp:nvSpPr>
        <dsp:cNvPr id="0" name=""/>
        <dsp:cNvSpPr/>
      </dsp:nvSpPr>
      <dsp:spPr>
        <a:xfrm>
          <a:off x="9329374" y="1028456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Payment</a:t>
          </a:r>
          <a:endParaRPr lang="en-US" sz="1100" kern="1200"/>
        </a:p>
      </dsp:txBody>
      <dsp:txXfrm>
        <a:off x="9329374" y="1028456"/>
        <a:ext cx="1283203" cy="513281"/>
      </dsp:txXfrm>
    </dsp:sp>
    <dsp:sp modelId="{DE63823A-079A-4866-99AC-19B35EEE0DA7}">
      <dsp:nvSpPr>
        <dsp:cNvPr id="0" name=""/>
        <dsp:cNvSpPr/>
      </dsp:nvSpPr>
      <dsp:spPr>
        <a:xfrm>
          <a:off x="5056308" y="1862538"/>
          <a:ext cx="782753" cy="7827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ADB6A-2C92-4D55-8796-7DD9AEF1CB1A}">
      <dsp:nvSpPr>
        <dsp:cNvPr id="0" name=""/>
        <dsp:cNvSpPr/>
      </dsp:nvSpPr>
      <dsp:spPr>
        <a:xfrm>
          <a:off x="5223124" y="2029355"/>
          <a:ext cx="449121" cy="44912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57B51-1087-4124-ABA1-D81E929859ED}">
      <dsp:nvSpPr>
        <dsp:cNvPr id="0" name=""/>
        <dsp:cNvSpPr/>
      </dsp:nvSpPr>
      <dsp:spPr>
        <a:xfrm>
          <a:off x="4806083" y="2889101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Receipt</a:t>
          </a:r>
          <a:endParaRPr lang="en-US" sz="1100" kern="1200"/>
        </a:p>
      </dsp:txBody>
      <dsp:txXfrm>
        <a:off x="4806083" y="2889101"/>
        <a:ext cx="1283203" cy="5132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47746-CCBC-4CAA-9D19-028254F2891E}">
      <dsp:nvSpPr>
        <dsp:cNvPr id="0" name=""/>
        <dsp:cNvSpPr/>
      </dsp:nvSpPr>
      <dsp:spPr>
        <a:xfrm>
          <a:off x="764885" y="2149"/>
          <a:ext cx="1708787" cy="10252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Features</a:t>
          </a:r>
        </a:p>
      </dsp:txBody>
      <dsp:txXfrm>
        <a:off x="794914" y="32178"/>
        <a:ext cx="1648729" cy="965214"/>
      </dsp:txXfrm>
    </dsp:sp>
    <dsp:sp modelId="{22C4F388-5E36-4BD9-845A-77086FC40EC3}">
      <dsp:nvSpPr>
        <dsp:cNvPr id="0" name=""/>
        <dsp:cNvSpPr/>
      </dsp:nvSpPr>
      <dsp:spPr>
        <a:xfrm>
          <a:off x="2624046" y="302896"/>
          <a:ext cx="362262" cy="423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624046" y="387652"/>
        <a:ext cx="253583" cy="254267"/>
      </dsp:txXfrm>
    </dsp:sp>
    <dsp:sp modelId="{074EBAD3-6660-421B-B925-508515E6D400}">
      <dsp:nvSpPr>
        <dsp:cNvPr id="0" name=""/>
        <dsp:cNvSpPr/>
      </dsp:nvSpPr>
      <dsp:spPr>
        <a:xfrm>
          <a:off x="3157187" y="2149"/>
          <a:ext cx="1708787" cy="10252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Menu</a:t>
          </a:r>
        </a:p>
      </dsp:txBody>
      <dsp:txXfrm>
        <a:off x="3187216" y="32178"/>
        <a:ext cx="1648729" cy="965214"/>
      </dsp:txXfrm>
    </dsp:sp>
    <dsp:sp modelId="{25F05748-A2BE-4145-A131-D1A2BD9B21DD}">
      <dsp:nvSpPr>
        <dsp:cNvPr id="0" name=""/>
        <dsp:cNvSpPr/>
      </dsp:nvSpPr>
      <dsp:spPr>
        <a:xfrm>
          <a:off x="5016348" y="302896"/>
          <a:ext cx="362262" cy="423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016348" y="387652"/>
        <a:ext cx="253583" cy="254267"/>
      </dsp:txXfrm>
    </dsp:sp>
    <dsp:sp modelId="{61B95B01-686E-470B-84C2-63BABFB6A4AE}">
      <dsp:nvSpPr>
        <dsp:cNvPr id="0" name=""/>
        <dsp:cNvSpPr/>
      </dsp:nvSpPr>
      <dsp:spPr>
        <a:xfrm>
          <a:off x="5549489" y="2149"/>
          <a:ext cx="1708787" cy="10252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Catalog Browsing</a:t>
          </a:r>
        </a:p>
      </dsp:txBody>
      <dsp:txXfrm>
        <a:off x="5579518" y="32178"/>
        <a:ext cx="1648729" cy="965214"/>
      </dsp:txXfrm>
    </dsp:sp>
    <dsp:sp modelId="{C07AFB13-2184-4548-A18F-86C4554EE868}">
      <dsp:nvSpPr>
        <dsp:cNvPr id="0" name=""/>
        <dsp:cNvSpPr/>
      </dsp:nvSpPr>
      <dsp:spPr>
        <a:xfrm>
          <a:off x="7408650" y="302896"/>
          <a:ext cx="362262" cy="423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408650" y="387652"/>
        <a:ext cx="253583" cy="254267"/>
      </dsp:txXfrm>
    </dsp:sp>
    <dsp:sp modelId="{682A83FF-C443-4B38-A7BC-4411E4B1FCC4}">
      <dsp:nvSpPr>
        <dsp:cNvPr id="0" name=""/>
        <dsp:cNvSpPr/>
      </dsp:nvSpPr>
      <dsp:spPr>
        <a:xfrm>
          <a:off x="7941792" y="2149"/>
          <a:ext cx="1708787" cy="10252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Category List</a:t>
          </a:r>
        </a:p>
      </dsp:txBody>
      <dsp:txXfrm>
        <a:off x="7971821" y="32178"/>
        <a:ext cx="1648729" cy="965214"/>
      </dsp:txXfrm>
    </dsp:sp>
    <dsp:sp modelId="{232B7AB2-0189-4A7E-AC5A-90D0C3EACC41}">
      <dsp:nvSpPr>
        <dsp:cNvPr id="0" name=""/>
        <dsp:cNvSpPr/>
      </dsp:nvSpPr>
      <dsp:spPr>
        <a:xfrm rot="5400000">
          <a:off x="8615054" y="1147037"/>
          <a:ext cx="362262" cy="423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8669052" y="1177796"/>
        <a:ext cx="254267" cy="253583"/>
      </dsp:txXfrm>
    </dsp:sp>
    <dsp:sp modelId="{F3614164-78C4-4276-B944-81CF58F9A001}">
      <dsp:nvSpPr>
        <dsp:cNvPr id="0" name=""/>
        <dsp:cNvSpPr/>
      </dsp:nvSpPr>
      <dsp:spPr>
        <a:xfrm>
          <a:off x="7941792" y="1710936"/>
          <a:ext cx="1708787" cy="10252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product List</a:t>
          </a:r>
        </a:p>
      </dsp:txBody>
      <dsp:txXfrm>
        <a:off x="7971821" y="1740965"/>
        <a:ext cx="1648729" cy="965214"/>
      </dsp:txXfrm>
    </dsp:sp>
    <dsp:sp modelId="{6DA50377-D9CF-455F-A7B2-41F3466DDF59}">
      <dsp:nvSpPr>
        <dsp:cNvPr id="0" name=""/>
        <dsp:cNvSpPr/>
      </dsp:nvSpPr>
      <dsp:spPr>
        <a:xfrm rot="10800000">
          <a:off x="7429155" y="2011683"/>
          <a:ext cx="362262" cy="423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7537834" y="2096439"/>
        <a:ext cx="253583" cy="254267"/>
      </dsp:txXfrm>
    </dsp:sp>
    <dsp:sp modelId="{4D28C219-44E7-4206-8D05-31D35D4EED5F}">
      <dsp:nvSpPr>
        <dsp:cNvPr id="0" name=""/>
        <dsp:cNvSpPr/>
      </dsp:nvSpPr>
      <dsp:spPr>
        <a:xfrm>
          <a:off x="5549489" y="1710936"/>
          <a:ext cx="1708787" cy="10252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Product Browsing</a:t>
          </a:r>
        </a:p>
      </dsp:txBody>
      <dsp:txXfrm>
        <a:off x="5579518" y="1740965"/>
        <a:ext cx="1648729" cy="965214"/>
      </dsp:txXfrm>
    </dsp:sp>
    <dsp:sp modelId="{FC49B44E-47C9-4A13-8096-8B326E670D78}">
      <dsp:nvSpPr>
        <dsp:cNvPr id="0" name=""/>
        <dsp:cNvSpPr/>
      </dsp:nvSpPr>
      <dsp:spPr>
        <a:xfrm rot="10800000">
          <a:off x="5036853" y="2011683"/>
          <a:ext cx="362262" cy="423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5145532" y="2096439"/>
        <a:ext cx="253583" cy="254267"/>
      </dsp:txXfrm>
    </dsp:sp>
    <dsp:sp modelId="{831D659F-9C8E-4AC8-9BC8-44DDDEE89AAA}">
      <dsp:nvSpPr>
        <dsp:cNvPr id="0" name=""/>
        <dsp:cNvSpPr/>
      </dsp:nvSpPr>
      <dsp:spPr>
        <a:xfrm>
          <a:off x="3157187" y="1710936"/>
          <a:ext cx="1708787" cy="10252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Related products</a:t>
          </a:r>
        </a:p>
      </dsp:txBody>
      <dsp:txXfrm>
        <a:off x="3187216" y="1740965"/>
        <a:ext cx="1648729" cy="965214"/>
      </dsp:txXfrm>
    </dsp:sp>
    <dsp:sp modelId="{002E9883-20D0-4C58-AC21-3578C1866496}">
      <dsp:nvSpPr>
        <dsp:cNvPr id="0" name=""/>
        <dsp:cNvSpPr/>
      </dsp:nvSpPr>
      <dsp:spPr>
        <a:xfrm rot="10800000">
          <a:off x="2644551" y="2011683"/>
          <a:ext cx="362262" cy="423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753230" y="2096439"/>
        <a:ext cx="253583" cy="254267"/>
      </dsp:txXfrm>
    </dsp:sp>
    <dsp:sp modelId="{362E84BA-7F08-47C5-9B06-0195642B501D}">
      <dsp:nvSpPr>
        <dsp:cNvPr id="0" name=""/>
        <dsp:cNvSpPr/>
      </dsp:nvSpPr>
      <dsp:spPr>
        <a:xfrm>
          <a:off x="764885" y="1710936"/>
          <a:ext cx="1708787" cy="10252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Shopping Cart</a:t>
          </a:r>
        </a:p>
      </dsp:txBody>
      <dsp:txXfrm>
        <a:off x="794914" y="1740965"/>
        <a:ext cx="1648729" cy="965214"/>
      </dsp:txXfrm>
    </dsp:sp>
    <dsp:sp modelId="{004C6381-B36B-4488-822B-5295BA512997}">
      <dsp:nvSpPr>
        <dsp:cNvPr id="0" name=""/>
        <dsp:cNvSpPr/>
      </dsp:nvSpPr>
      <dsp:spPr>
        <a:xfrm rot="5400000">
          <a:off x="1438147" y="2855824"/>
          <a:ext cx="362262" cy="423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492145" y="2886583"/>
        <a:ext cx="254267" cy="253583"/>
      </dsp:txXfrm>
    </dsp:sp>
    <dsp:sp modelId="{F454DD15-7DFA-4DB1-A336-5E6C7E675C6B}">
      <dsp:nvSpPr>
        <dsp:cNvPr id="0" name=""/>
        <dsp:cNvSpPr/>
      </dsp:nvSpPr>
      <dsp:spPr>
        <a:xfrm>
          <a:off x="764885" y="3419724"/>
          <a:ext cx="1708787" cy="10252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payment</a:t>
          </a:r>
        </a:p>
      </dsp:txBody>
      <dsp:txXfrm>
        <a:off x="794914" y="3449753"/>
        <a:ext cx="1648729" cy="965214"/>
      </dsp:txXfrm>
    </dsp:sp>
    <dsp:sp modelId="{BEB4B802-CDDB-44D3-A769-87A27F61CA5F}">
      <dsp:nvSpPr>
        <dsp:cNvPr id="0" name=""/>
        <dsp:cNvSpPr/>
      </dsp:nvSpPr>
      <dsp:spPr>
        <a:xfrm>
          <a:off x="2624046" y="3720470"/>
          <a:ext cx="362262" cy="423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624046" y="3805226"/>
        <a:ext cx="253583" cy="254267"/>
      </dsp:txXfrm>
    </dsp:sp>
    <dsp:sp modelId="{2C65C846-1A71-4B98-88AF-3F9BADE10886}">
      <dsp:nvSpPr>
        <dsp:cNvPr id="0" name=""/>
        <dsp:cNvSpPr/>
      </dsp:nvSpPr>
      <dsp:spPr>
        <a:xfrm>
          <a:off x="3157187" y="3419724"/>
          <a:ext cx="1708787" cy="102527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checkout</a:t>
          </a:r>
        </a:p>
      </dsp:txBody>
      <dsp:txXfrm>
        <a:off x="3187216" y="3449753"/>
        <a:ext cx="1648729" cy="965214"/>
      </dsp:txXfrm>
    </dsp:sp>
    <dsp:sp modelId="{0BC9BC09-40B7-436C-9F6B-A6E134B42454}">
      <dsp:nvSpPr>
        <dsp:cNvPr id="0" name=""/>
        <dsp:cNvSpPr/>
      </dsp:nvSpPr>
      <dsp:spPr>
        <a:xfrm>
          <a:off x="5016348" y="3720470"/>
          <a:ext cx="362262" cy="423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016348" y="3805226"/>
        <a:ext cx="253583" cy="254267"/>
      </dsp:txXfrm>
    </dsp:sp>
    <dsp:sp modelId="{954DC646-88E2-480E-B259-6DA162E72D57}">
      <dsp:nvSpPr>
        <dsp:cNvPr id="0" name=""/>
        <dsp:cNvSpPr/>
      </dsp:nvSpPr>
      <dsp:spPr>
        <a:xfrm>
          <a:off x="5549489" y="3419724"/>
          <a:ext cx="1708787" cy="10252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Generate bill</a:t>
          </a:r>
        </a:p>
      </dsp:txBody>
      <dsp:txXfrm>
        <a:off x="5579518" y="3449753"/>
        <a:ext cx="1648729" cy="965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EC694B-21EB-4C2C-ACA5-ED24DA0B09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NIIT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D5B16-38DA-4DD4-A879-419D46D733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D8A5-002A-4AB6-842C-E4EAEC319A96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FBE97-1513-45BF-9D56-D08B1233A6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2856F-9D30-4C8C-AD82-DD7DC7C106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B952A-B08A-4203-9B49-1C8CF83FD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936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NIIT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70114-17E7-4700-B212-07A00CDE35A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EC252-7A63-4E94-8210-AF69276BD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177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798058-63C5-4C14-A7C8-14B08695E6B5}" type="datetime1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629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0092-2E0C-4FE1-90D0-EB120B270703}" type="datetime1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8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683-1C67-4E39-A959-4456C0D4AE2A}" type="datetime1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265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683-1C67-4E39-A959-4456C0D4AE2A}" type="datetime1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0362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683-1C67-4E39-A959-4456C0D4AE2A}" type="datetime1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618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683-1C67-4E39-A959-4456C0D4AE2A}" type="datetime1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640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683-1C67-4E39-A959-4456C0D4AE2A}" type="datetime1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890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683-1C67-4E39-A959-4456C0D4AE2A}" type="datetime1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9056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683-1C67-4E39-A959-4456C0D4AE2A}" type="datetime1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707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A05E-BD45-4919-99DB-A78FB0833848}" type="datetime1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237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852A-2741-47B5-8097-41C030B1FD47}" type="datetime1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683-1C67-4E39-A959-4456C0D4AE2A}" type="datetime1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680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80C9-8373-423E-8F56-694886A4D76B}" type="datetime1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2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683-1C67-4E39-A959-4456C0D4AE2A}" type="datetime1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62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683-1C67-4E39-A959-4456C0D4AE2A}" type="datetime1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08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E4A5-D8EA-4380-A03C-6D25694F5C9C}" type="datetime1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0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7F11-3A91-426C-A3A4-DBAEB6ADC87A}" type="datetime1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4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6683-1C67-4E39-A959-4456C0D4AE2A}" type="datetime1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63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DE03-E9EC-4BB0-8047-A460395382FC}" type="datetime1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3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62F6683-1C67-4E39-A959-4456C0D4AE2A}" type="datetime1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019DC4A-00DB-45C8-9C9E-0B9511258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2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03AB-ACF3-4E90-BC33-F859E44D6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218"/>
            <a:ext cx="9144000" cy="778338"/>
          </a:xfrm>
        </p:spPr>
        <p:txBody>
          <a:bodyPr>
            <a:normAutofit/>
          </a:bodyPr>
          <a:lstStyle/>
          <a:p>
            <a:r>
              <a:rPr lang="en-US" sz="3200" b="1"/>
              <a:t>ECOMMERCE PROJECT FOR ONLINE SHOPPING</a:t>
            </a: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A7FD9-08E5-4DF5-A399-9797B475C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9227"/>
            <a:ext cx="9144000" cy="44910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                                                  DEVELOPED BY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F1EB1-17F5-4D55-BBD4-4C87C0DC432E}"/>
              </a:ext>
            </a:extLst>
          </p:cNvPr>
          <p:cNvSpPr txBox="1"/>
          <p:nvPr/>
        </p:nvSpPr>
        <p:spPr>
          <a:xfrm>
            <a:off x="596021" y="2638774"/>
            <a:ext cx="380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Name : K.V.SAAIRAAM PRASAD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210C3-EC01-4D6E-9797-572613786F59}"/>
              </a:ext>
            </a:extLst>
          </p:cNvPr>
          <p:cNvSpPr txBox="1"/>
          <p:nvPr/>
        </p:nvSpPr>
        <p:spPr>
          <a:xfrm>
            <a:off x="596021" y="3093694"/>
            <a:ext cx="3541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REG NO: </a:t>
            </a:r>
            <a:r>
              <a:rPr lang="en-IN" sz="2000" b="1" i="0" dirty="0">
                <a:solidFill>
                  <a:srgbClr val="1A1A1A"/>
                </a:solidFill>
                <a:effectLst/>
              </a:rPr>
              <a:t>R201174600674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DFD89-63D2-438E-9D70-A2EF38670C1C}"/>
              </a:ext>
            </a:extLst>
          </p:cNvPr>
          <p:cNvSpPr txBox="1"/>
          <p:nvPr/>
        </p:nvSpPr>
        <p:spPr>
          <a:xfrm>
            <a:off x="596021" y="3548229"/>
            <a:ext cx="3541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STUD NO: </a:t>
            </a:r>
            <a:r>
              <a:rPr lang="en-IN" sz="2000" b="0" i="0" dirty="0">
                <a:effectLst/>
              </a:rPr>
              <a:t>S201174600239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2692E8-4393-47ED-8AC2-F6C0508531D9}"/>
              </a:ext>
            </a:extLst>
          </p:cNvPr>
          <p:cNvSpPr txBox="1"/>
          <p:nvPr/>
        </p:nvSpPr>
        <p:spPr>
          <a:xfrm>
            <a:off x="596021" y="2122684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Title</a:t>
            </a:r>
            <a:r>
              <a:rPr lang="en-US" sz="2400" b="1" dirty="0"/>
              <a:t>: the watch store</a:t>
            </a:r>
          </a:p>
        </p:txBody>
      </p:sp>
    </p:spTree>
    <p:extLst>
      <p:ext uri="{BB962C8B-B14F-4D97-AF65-F5344CB8AC3E}">
        <p14:creationId xmlns:p14="http://schemas.microsoft.com/office/powerpoint/2010/main" val="21712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A3174E-790A-4ABB-AB31-1B21145B526B}"/>
              </a:ext>
            </a:extLst>
          </p:cNvPr>
          <p:cNvSpPr/>
          <p:nvPr/>
        </p:nvSpPr>
        <p:spPr>
          <a:xfrm>
            <a:off x="5282512" y="416141"/>
            <a:ext cx="6172069" cy="480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Graphical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18655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4001-7CAB-41A2-9745-C7F97CCE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Login Page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FCB205-C20B-4789-AE2C-94C1034D1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77" y="1208251"/>
            <a:ext cx="6361051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0920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33DB-1CBE-43F0-872F-535AB331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Order Confirmation page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16C75C-A6BC-44C5-910A-E51750CCC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841549"/>
            <a:ext cx="9150807" cy="260797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29737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285A-D4C6-471D-AB0E-800ABB06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Payment process page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86176A-1FB7-4C7F-889D-4365F8C27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887303"/>
            <a:ext cx="9150807" cy="25622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8749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578D-0599-4C41-93A8-5A582D27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Payment process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522DDA-316A-4A02-AEA8-B9503F72D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887303"/>
            <a:ext cx="9150807" cy="25622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99428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41FA-B5FC-40A2-B6DF-CDB5D674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Payment Page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AE68C0-DF3A-4C50-BC24-9AAB50C4E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1367719"/>
            <a:ext cx="9150807" cy="20818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42375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DFDE-0E6B-4D14-AB6A-9B3F042F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Receipt Page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0B6035-B462-4C8A-B43F-C12E80B19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640081"/>
            <a:ext cx="8918879" cy="28094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16595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6545AE-A79F-49A2-B9F7-720B26A5505E}"/>
              </a:ext>
            </a:extLst>
          </p:cNvPr>
          <p:cNvSpPr txBox="1"/>
          <p:nvPr/>
        </p:nvSpPr>
        <p:spPr>
          <a:xfrm>
            <a:off x="5282512" y="1028700"/>
            <a:ext cx="6172069" cy="4800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 b="0" i="0" kern="1200" dirty="0"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9028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34F6-F9E8-4364-9442-A7BD146E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296514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900" dirty="0">
                <a:solidFill>
                  <a:schemeClr val="bg2"/>
                </a:solidFill>
              </a:rPr>
              <a:t>ECOMMERCE WEBSITE FOR ALL ELECTRONICS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E242-63DE-4F15-9271-CD757458C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167" y="296513"/>
            <a:ext cx="6269434" cy="4470821"/>
          </a:xfrm>
        </p:spPr>
        <p:txBody>
          <a:bodyPr>
            <a:normAutofit/>
          </a:bodyPr>
          <a:lstStyle/>
          <a:p>
            <a:r>
              <a:rPr lang="en-US" dirty="0"/>
              <a:t>Batch Code : B200129</a:t>
            </a:r>
          </a:p>
          <a:p>
            <a:r>
              <a:rPr lang="en-US" dirty="0"/>
              <a:t>Start Date : 01/08/2019                   </a:t>
            </a:r>
          </a:p>
          <a:p>
            <a:r>
              <a:rPr lang="en-US" dirty="0"/>
              <a:t> End Date: 30/08/2020</a:t>
            </a:r>
          </a:p>
          <a:p>
            <a:r>
              <a:rPr lang="en-US" dirty="0"/>
              <a:t>Name of the Coordinator : INHUMATHI</a:t>
            </a:r>
          </a:p>
          <a:p>
            <a:r>
              <a:rPr lang="en-US" dirty="0"/>
              <a:t>Name of the Developer : KAARTHIK VG</a:t>
            </a:r>
          </a:p>
        </p:txBody>
      </p:sp>
    </p:spTree>
    <p:extLst>
      <p:ext uri="{BB962C8B-B14F-4D97-AF65-F5344CB8AC3E}">
        <p14:creationId xmlns:p14="http://schemas.microsoft.com/office/powerpoint/2010/main" val="302896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A64F-7A05-4A16-ABD4-99C5119F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CERTIFICATE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3B33-E39D-4CAC-8864-15BFE437C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563" y="1760343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This is to certify that the report titled, </a:t>
            </a:r>
            <a:r>
              <a:rPr lang="en-US" u="sng" dirty="0"/>
              <a:t>ECOMMERCE WEBSITE FOR WATCH PRODUCTS</a:t>
            </a:r>
            <a:r>
              <a:rPr lang="en-US" dirty="0"/>
              <a:t>, embodies the original work done by </a:t>
            </a:r>
            <a:r>
              <a:rPr lang="en-US" u="sng" dirty="0"/>
              <a:t>K.V.SAAIRAAM PRASAD </a:t>
            </a:r>
            <a:r>
              <a:rPr lang="en-US" dirty="0"/>
              <a:t>in partial fulfillment of his course requirement NIIT</a:t>
            </a:r>
          </a:p>
        </p:txBody>
      </p:sp>
    </p:spTree>
    <p:extLst>
      <p:ext uri="{BB962C8B-B14F-4D97-AF65-F5344CB8AC3E}">
        <p14:creationId xmlns:p14="http://schemas.microsoft.com/office/powerpoint/2010/main" val="2093648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329E287-2E7B-4F28-86CC-EB99FC3D44D1}"/>
              </a:ext>
            </a:extLst>
          </p:cNvPr>
          <p:cNvGraphicFramePr/>
          <p:nvPr/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79E3-E4B7-4F2C-9259-7218B633C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37277-2DC2-4BDB-8452-800B1575D9ED}"/>
              </a:ext>
            </a:extLst>
          </p:cNvPr>
          <p:cNvSpPr/>
          <p:nvPr/>
        </p:nvSpPr>
        <p:spPr>
          <a:xfrm>
            <a:off x="1157468" y="3067291"/>
            <a:ext cx="400484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 COMMERCE DEFINITION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81F3F-65D1-490F-984F-45F7E95A4D16}"/>
              </a:ext>
            </a:extLst>
          </p:cNvPr>
          <p:cNvSpPr/>
          <p:nvPr/>
        </p:nvSpPr>
        <p:spPr>
          <a:xfrm>
            <a:off x="7535119" y="3067291"/>
            <a:ext cx="349941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OUR SYSTEM</a:t>
            </a:r>
          </a:p>
        </p:txBody>
      </p:sp>
    </p:spTree>
    <p:extLst>
      <p:ext uri="{BB962C8B-B14F-4D97-AF65-F5344CB8AC3E}">
        <p14:creationId xmlns:p14="http://schemas.microsoft.com/office/powerpoint/2010/main" val="96678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99945B-D03F-4E13-BAC4-BCC04491CF68}"/>
              </a:ext>
            </a:extLst>
          </p:cNvPr>
          <p:cNvSpPr txBox="1"/>
          <p:nvPr/>
        </p:nvSpPr>
        <p:spPr>
          <a:xfrm>
            <a:off x="1678328" y="914398"/>
            <a:ext cx="7940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9C58B-E7D3-46BD-BEFE-3055D00D9340}"/>
              </a:ext>
            </a:extLst>
          </p:cNvPr>
          <p:cNvSpPr txBox="1"/>
          <p:nvPr/>
        </p:nvSpPr>
        <p:spPr>
          <a:xfrm>
            <a:off x="155416" y="8876"/>
            <a:ext cx="112505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INTRODUCTION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In todays world Online Shopping is most trending one and the famous online shopping websites are as below</a:t>
            </a:r>
          </a:p>
          <a:p>
            <a:pPr algn="ctr"/>
            <a:r>
              <a:rPr lang="en-US" sz="2000" b="1" dirty="0"/>
              <a:t>       </a:t>
            </a:r>
          </a:p>
          <a:p>
            <a:r>
              <a:rPr lang="en-US" sz="2000" b="1" dirty="0"/>
              <a:t>               </a:t>
            </a:r>
            <a:r>
              <a:rPr lang="en-US" sz="2000" b="1" i="1" dirty="0"/>
              <a:t>Amazon		SHOPFACTORY	</a:t>
            </a:r>
          </a:p>
          <a:p>
            <a:endParaRPr lang="en-US" sz="2000" b="1" i="1" dirty="0"/>
          </a:p>
          <a:p>
            <a:r>
              <a:rPr lang="en-US" sz="2000" b="1" i="1" dirty="0"/>
              <a:t>               Flip-Kart		ALIBABA</a:t>
            </a:r>
          </a:p>
          <a:p>
            <a:endParaRPr lang="en-US" sz="2000" b="1" i="1" dirty="0"/>
          </a:p>
          <a:p>
            <a:r>
              <a:rPr lang="en-US" sz="2000" b="1" i="1" dirty="0"/>
              <a:t>                E – bay		ETC..</a:t>
            </a:r>
          </a:p>
          <a:p>
            <a:endParaRPr lang="en-US" sz="2000" b="1" i="1" dirty="0"/>
          </a:p>
          <a:p>
            <a:r>
              <a:rPr lang="en-US" sz="2000" b="1" i="1" dirty="0"/>
              <a:t>                Pay pal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7797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E1A6-8E5B-42E9-A0DB-81DF563C5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49" y="1202184"/>
            <a:ext cx="4876800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Languages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HTML 5</a:t>
            </a:r>
          </a:p>
          <a:p>
            <a:pPr marL="0" indent="0">
              <a:buNone/>
            </a:pPr>
            <a:r>
              <a:rPr lang="en-US" dirty="0"/>
              <a:t>Java Script</a:t>
            </a:r>
          </a:p>
          <a:p>
            <a:pPr marL="0" indent="0">
              <a:buNone/>
            </a:pPr>
            <a:r>
              <a:rPr lang="en-US" dirty="0"/>
              <a:t>Boot Strap</a:t>
            </a:r>
          </a:p>
          <a:p>
            <a:pPr marL="0" indent="0">
              <a:buNone/>
            </a:pPr>
            <a:r>
              <a:rPr lang="en-US" dirty="0"/>
              <a:t>CSS</a:t>
            </a:r>
          </a:p>
          <a:p>
            <a:pPr marL="0" indent="0">
              <a:buNone/>
            </a:pPr>
            <a:r>
              <a:rPr lang="en-US" dirty="0"/>
              <a:t>H2 Database</a:t>
            </a:r>
          </a:p>
          <a:p>
            <a:pPr marL="0" indent="0">
              <a:buNone/>
            </a:pPr>
            <a:r>
              <a:rPr lang="en-US" dirty="0"/>
              <a:t>Java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670E5-439A-4C9F-AF7B-76494A6FB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1033509"/>
            <a:ext cx="4876800" cy="3124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Tools &amp; Framework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Eclipse Developer Edition</a:t>
            </a:r>
          </a:p>
          <a:p>
            <a:pPr marL="0" indent="0">
              <a:buNone/>
            </a:pPr>
            <a:r>
              <a:rPr lang="en-US" dirty="0"/>
              <a:t>Spring MVC</a:t>
            </a:r>
          </a:p>
          <a:p>
            <a:pPr marL="0" indent="0">
              <a:buNone/>
            </a:pPr>
            <a:r>
              <a:rPr lang="en-US" dirty="0"/>
              <a:t>Spring security</a:t>
            </a:r>
          </a:p>
          <a:p>
            <a:pPr marL="0" indent="0">
              <a:buNone/>
            </a:pPr>
            <a:r>
              <a:rPr lang="en-US" dirty="0"/>
              <a:t>Hibernate</a:t>
            </a:r>
          </a:p>
          <a:p>
            <a:pPr marL="0" indent="0">
              <a:buNone/>
            </a:pPr>
            <a:r>
              <a:rPr lang="en-US" dirty="0"/>
              <a:t>H2 database</a:t>
            </a:r>
          </a:p>
        </p:txBody>
      </p:sp>
    </p:spTree>
    <p:extLst>
      <p:ext uri="{BB962C8B-B14F-4D97-AF65-F5344CB8AC3E}">
        <p14:creationId xmlns:p14="http://schemas.microsoft.com/office/powerpoint/2010/main" val="170323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6F6D-9123-48E4-B49B-C7D8F676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0000"/>
                </a:solidFill>
              </a:rPr>
              <a:t>Plane Flow chart diagram of the process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B06C9943-4CAF-49F5-ABEE-B027BA8CE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466059"/>
              </p:ext>
            </p:extLst>
          </p:nvPr>
        </p:nvGraphicFramePr>
        <p:xfrm>
          <a:off x="0" y="227759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2850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1">
            <a:extLst>
              <a:ext uri="{FF2B5EF4-FFF2-40B4-BE49-F238E27FC236}">
                <a16:creationId xmlns:a16="http://schemas.microsoft.com/office/drawing/2014/main" id="{7DD14773-AD3D-483D-9619-E4DB43081852}"/>
              </a:ext>
            </a:extLst>
          </p:cNvPr>
          <p:cNvSpPr txBox="1"/>
          <p:nvPr/>
        </p:nvSpPr>
        <p:spPr>
          <a:xfrm>
            <a:off x="925759" y="943597"/>
            <a:ext cx="11840331" cy="4391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Our System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1.) Our System is an e-commerce website from where people can buy products online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2.) Admin monitors the activity of the users and checks the transaction.</a:t>
            </a:r>
          </a:p>
        </p:txBody>
      </p:sp>
    </p:spTree>
    <p:extLst>
      <p:ext uri="{BB962C8B-B14F-4D97-AF65-F5344CB8AC3E}">
        <p14:creationId xmlns:p14="http://schemas.microsoft.com/office/powerpoint/2010/main" val="1881343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542EF1DD-CF07-4843-A052-E812AC205E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2589187"/>
              </p:ext>
            </p:extLst>
          </p:nvPr>
        </p:nvGraphicFramePr>
        <p:xfrm>
          <a:off x="788154" y="222509"/>
          <a:ext cx="10415465" cy="444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3081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99</TotalTime>
  <Words>269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Impact</vt:lpstr>
      <vt:lpstr>Wingdings 3</vt:lpstr>
      <vt:lpstr>Main Event</vt:lpstr>
      <vt:lpstr>ECOMMERCE PROJECT FOR ONLINE SHOPPING</vt:lpstr>
      <vt:lpstr>ECOMMERCE WEBSITE FOR ALL ELECTRONICS PRODUCTS</vt:lpstr>
      <vt:lpstr>CERTIFICATE</vt:lpstr>
      <vt:lpstr>PowerPoint Presentation</vt:lpstr>
      <vt:lpstr>PowerPoint Presentation</vt:lpstr>
      <vt:lpstr>PowerPoint Presentation</vt:lpstr>
      <vt:lpstr>Plane Flow chart diagram of the process</vt:lpstr>
      <vt:lpstr>PowerPoint Presentation</vt:lpstr>
      <vt:lpstr>PowerPoint Presentation</vt:lpstr>
      <vt:lpstr>PowerPoint Presentation</vt:lpstr>
      <vt:lpstr> Login Page</vt:lpstr>
      <vt:lpstr>Order Confirmation page</vt:lpstr>
      <vt:lpstr>Payment process page</vt:lpstr>
      <vt:lpstr>Payment process</vt:lpstr>
      <vt:lpstr>Payment Page</vt:lpstr>
      <vt:lpstr>Receipt 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PROJECT FOR ONLINE SHOPPING</dc:title>
  <dc:creator>V G, Kaarthik</dc:creator>
  <cp:lastModifiedBy>saairaamprasad k.v.</cp:lastModifiedBy>
  <cp:revision>4</cp:revision>
  <dcterms:created xsi:type="dcterms:W3CDTF">2020-08-22T15:17:05Z</dcterms:created>
  <dcterms:modified xsi:type="dcterms:W3CDTF">2020-08-22T18:41:35Z</dcterms:modified>
</cp:coreProperties>
</file>