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075-7C29-4F5F-A098-76AA12899CA6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A26E-F6C0-4329-8F90-B9E73E15A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02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075-7C29-4F5F-A098-76AA12899CA6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A26E-F6C0-4329-8F90-B9E73E15A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47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075-7C29-4F5F-A098-76AA12899CA6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A26E-F6C0-4329-8F90-B9E73E15A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06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075-7C29-4F5F-A098-76AA12899CA6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A26E-F6C0-4329-8F90-B9E73E15A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51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075-7C29-4F5F-A098-76AA12899CA6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A26E-F6C0-4329-8F90-B9E73E15A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56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075-7C29-4F5F-A098-76AA12899CA6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A26E-F6C0-4329-8F90-B9E73E15A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30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075-7C29-4F5F-A098-76AA12899CA6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A26E-F6C0-4329-8F90-B9E73E15A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53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075-7C29-4F5F-A098-76AA12899CA6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A26E-F6C0-4329-8F90-B9E73E15A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6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075-7C29-4F5F-A098-76AA12899CA6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A26E-F6C0-4329-8F90-B9E73E15A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64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075-7C29-4F5F-A098-76AA12899CA6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A26E-F6C0-4329-8F90-B9E73E15A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70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075-7C29-4F5F-A098-76AA12899CA6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A26E-F6C0-4329-8F90-B9E73E15A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8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E075-7C29-4F5F-A098-76AA12899CA6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A26E-F6C0-4329-8F90-B9E73E15A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5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n-IN" u="sng" dirty="0" smtClean="0"/>
              <a:t>SUPPLY CHAIN MANAGEMENT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412776"/>
            <a:ext cx="6400800" cy="1752600"/>
          </a:xfrm>
        </p:spPr>
        <p:txBody>
          <a:bodyPr>
            <a:normAutofit/>
          </a:bodyPr>
          <a:lstStyle/>
          <a:p>
            <a:r>
              <a:rPr lang="en-IN" u="sng" dirty="0" smtClean="0"/>
              <a:t>COMPANY:- </a:t>
            </a:r>
            <a:r>
              <a:rPr lang="en-IN" b="1" u="sng" dirty="0" smtClean="0"/>
              <a:t>A.AUTOPARTS</a:t>
            </a:r>
          </a:p>
          <a:p>
            <a:endParaRPr lang="en-IN" dirty="0"/>
          </a:p>
          <a:p>
            <a:endParaRPr lang="en-IN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1" b="11272"/>
          <a:stretch/>
        </p:blipFill>
        <p:spPr bwMode="auto">
          <a:xfrm>
            <a:off x="1" y="2060848"/>
            <a:ext cx="9144000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3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 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           </a:t>
            </a:r>
            <a:r>
              <a:rPr lang="en-IN" sz="3200" dirty="0" smtClean="0"/>
              <a:t> ● </a:t>
            </a:r>
            <a:r>
              <a:rPr lang="en-IN" sz="2800" dirty="0" smtClean="0"/>
              <a:t>A network of facilities includes:-</a:t>
            </a:r>
          </a:p>
          <a:p>
            <a:pPr algn="just"/>
            <a:r>
              <a:rPr lang="en-IN" sz="2800" dirty="0" smtClean="0"/>
              <a:t>                   </a:t>
            </a:r>
          </a:p>
          <a:p>
            <a:pPr algn="just"/>
            <a:r>
              <a:rPr lang="en-IN" sz="2800" b="1" dirty="0"/>
              <a:t> </a:t>
            </a:r>
            <a:r>
              <a:rPr lang="en-IN" sz="2800" b="1" dirty="0" smtClean="0"/>
              <a:t>            ─</a:t>
            </a:r>
            <a:r>
              <a:rPr lang="en-IN" sz="2800" dirty="0" smtClean="0"/>
              <a:t>Material flow from  suppliers and  their </a:t>
            </a:r>
            <a:r>
              <a:rPr lang="en-IN" sz="2800" b="1" dirty="0" smtClean="0"/>
              <a:t>“upstream”</a:t>
            </a:r>
          </a:p>
          <a:p>
            <a:pPr algn="just"/>
            <a:r>
              <a:rPr lang="en-IN" sz="2800" b="1" dirty="0"/>
              <a:t> </a:t>
            </a:r>
            <a:r>
              <a:rPr lang="en-IN" sz="2800" b="1" dirty="0" smtClean="0"/>
              <a:t>              </a:t>
            </a:r>
            <a:r>
              <a:rPr lang="en-IN" sz="2800" dirty="0" smtClean="0"/>
              <a:t>suppliers at all levels.</a:t>
            </a:r>
          </a:p>
          <a:p>
            <a:pPr algn="just"/>
            <a:r>
              <a:rPr lang="en-IN" sz="2800" dirty="0" smtClean="0"/>
              <a:t>  </a:t>
            </a:r>
          </a:p>
          <a:p>
            <a:pPr algn="just"/>
            <a:r>
              <a:rPr lang="en-IN" sz="2800" dirty="0"/>
              <a:t> </a:t>
            </a:r>
            <a:r>
              <a:rPr lang="en-IN" sz="2800" dirty="0" smtClean="0"/>
              <a:t>            ─Assembling of materials and testing of final products.</a:t>
            </a:r>
          </a:p>
          <a:p>
            <a:pPr algn="just"/>
            <a:r>
              <a:rPr lang="en-IN" sz="2800" dirty="0" smtClean="0"/>
              <a:t>  </a:t>
            </a:r>
          </a:p>
          <a:p>
            <a:pPr algn="just"/>
            <a:r>
              <a:rPr lang="en-IN" sz="2800" dirty="0"/>
              <a:t> </a:t>
            </a:r>
            <a:r>
              <a:rPr lang="en-IN" sz="2800" dirty="0" smtClean="0"/>
              <a:t>            ─Distribution of product to distributors and their</a:t>
            </a:r>
          </a:p>
          <a:p>
            <a:pPr algn="just"/>
            <a:r>
              <a:rPr lang="en-IN" sz="2800" dirty="0"/>
              <a:t> </a:t>
            </a:r>
            <a:r>
              <a:rPr lang="en-IN" sz="2800" dirty="0" smtClean="0"/>
              <a:t>               </a:t>
            </a:r>
            <a:r>
              <a:rPr lang="en-IN" sz="2800" b="1" dirty="0" smtClean="0"/>
              <a:t>“downstream”</a:t>
            </a:r>
            <a:r>
              <a:rPr lang="en-IN" sz="2800" dirty="0" smtClean="0"/>
              <a:t> customers at  all levels.</a:t>
            </a:r>
          </a:p>
          <a:p>
            <a:pPr algn="just"/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39914"/>
            <a:ext cx="1858329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UPSTREAM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19872" y="636333"/>
            <a:ext cx="1680268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INTERNAL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80157" y="639914"/>
            <a:ext cx="245990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DOWNSTREAM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1844824"/>
            <a:ext cx="1008111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2</a:t>
            </a:r>
            <a:r>
              <a:rPr lang="en-IN" sz="1600" b="1" baseline="30000" dirty="0" smtClean="0"/>
              <a:t>nd</a:t>
            </a:r>
            <a:r>
              <a:rPr lang="en-IN" sz="1600" b="1" dirty="0" smtClean="0"/>
              <a:t> TIER SUPPLIER</a:t>
            </a:r>
            <a:endParaRPr lang="en-IN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9" y="3019190"/>
            <a:ext cx="1008111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2</a:t>
            </a:r>
            <a:r>
              <a:rPr lang="en-IN" sz="1600" b="1" baseline="30000" dirty="0" smtClean="0"/>
              <a:t>nd</a:t>
            </a:r>
            <a:r>
              <a:rPr lang="en-IN" sz="1600" b="1" dirty="0" smtClean="0"/>
              <a:t> TIER SUPPLIER</a:t>
            </a:r>
            <a:endParaRPr lang="en-IN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4020" y="4632228"/>
            <a:ext cx="1008113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2</a:t>
            </a:r>
            <a:r>
              <a:rPr lang="en-IN" sz="1600" b="1" baseline="30000" dirty="0" smtClean="0"/>
              <a:t>nd</a:t>
            </a:r>
            <a:r>
              <a:rPr lang="en-IN" sz="1600" b="1" dirty="0" smtClean="0"/>
              <a:t> TIER SUPPLIER</a:t>
            </a:r>
            <a:endParaRPr lang="en-IN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2266253"/>
            <a:ext cx="122413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1st TIER SUPPLIER</a:t>
            </a:r>
          </a:p>
          <a:p>
            <a:r>
              <a:rPr lang="en-IN" sz="1600" b="1" dirty="0" smtClean="0"/>
              <a:t>(AMAZON)</a:t>
            </a:r>
            <a:endParaRPr lang="en-IN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44" y="4487800"/>
            <a:ext cx="113000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1</a:t>
            </a:r>
            <a:r>
              <a:rPr lang="en-IN" sz="1600" b="1" baseline="30000" dirty="0" smtClean="0"/>
              <a:t>st</a:t>
            </a:r>
            <a:r>
              <a:rPr lang="en-IN" sz="1600" b="1" dirty="0" smtClean="0"/>
              <a:t> TIER SUPPLIER</a:t>
            </a:r>
          </a:p>
          <a:p>
            <a:r>
              <a:rPr lang="en-IN" sz="1600" b="1" dirty="0" smtClean="0"/>
              <a:t>(ALIBABA)</a:t>
            </a:r>
            <a:endParaRPr lang="en-IN" sz="1600" b="1" dirty="0"/>
          </a:p>
        </p:txBody>
      </p: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1331640" y="2137212"/>
            <a:ext cx="360040" cy="292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 flipV="1">
            <a:off x="1331640" y="2924944"/>
            <a:ext cx="360040" cy="386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1" idx="1"/>
          </p:cNvCxnSpPr>
          <p:nvPr/>
        </p:nvCxnSpPr>
        <p:spPr>
          <a:xfrm flipV="1">
            <a:off x="1362133" y="4903299"/>
            <a:ext cx="545611" cy="2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75856" y="1340768"/>
            <a:ext cx="2520280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.</a:t>
            </a:r>
            <a:endParaRPr lang="en-IN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3419872" y="1798488"/>
            <a:ext cx="288032" cy="34185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ASSEMLY AREA</a:t>
            </a:r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8" idx="3"/>
          </p:cNvCxnSpPr>
          <p:nvPr/>
        </p:nvCxnSpPr>
        <p:spPr>
          <a:xfrm>
            <a:off x="2915816" y="26817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3"/>
          </p:cNvCxnSpPr>
          <p:nvPr/>
        </p:nvCxnSpPr>
        <p:spPr>
          <a:xfrm>
            <a:off x="3037748" y="4903299"/>
            <a:ext cx="238108" cy="2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45973" y="2137212"/>
            <a:ext cx="1368152" cy="146571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TESTING OF PRODUCT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39951" y="4293096"/>
            <a:ext cx="1474173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R&amp;D</a:t>
            </a: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TECHNICIAN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707904" y="2924944"/>
            <a:ext cx="552102" cy="94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0"/>
          </p:cNvCxnSpPr>
          <p:nvPr/>
        </p:nvCxnSpPr>
        <p:spPr>
          <a:xfrm flipH="1" flipV="1">
            <a:off x="4877037" y="3603965"/>
            <a:ext cx="1" cy="689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75856" y="586508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ETHER COM</a:t>
            </a:r>
          </a:p>
          <a:p>
            <a:pPr algn="ctr"/>
            <a:r>
              <a:rPr lang="en-IN" b="1" dirty="0" smtClean="0"/>
              <a:t>CORPORATION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804248" y="2497085"/>
            <a:ext cx="2109808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/>
              <a:t>DISTRIBUTOR</a:t>
            </a:r>
          </a:p>
          <a:p>
            <a:r>
              <a:rPr lang="en-IN" b="1" dirty="0" smtClean="0"/>
              <a:t>(JAY AUTO GARAGE)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078461" y="4487800"/>
            <a:ext cx="137781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/>
              <a:t>CUSTOMERS</a:t>
            </a:r>
            <a:endParaRPr lang="en-IN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796136" y="29249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668344" y="3143416"/>
            <a:ext cx="0" cy="1344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1.bp.blogspot.com/-IQRvhFIkBS0/TjUatxF7rwI/AAAAAAAABGc/OHpgKp8x83I/s1600/Supply+Chain+Flow+Chart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3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03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thank you and quick ques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mage result for thank you and quick ques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transport-76-728.jpg (728×54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"/>
            <a:ext cx="9144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5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106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SUPPLY CHAIN MANAGEMENT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</dc:title>
  <dc:creator>Saajan Patel</dc:creator>
  <cp:lastModifiedBy>Saajan Patel</cp:lastModifiedBy>
  <cp:revision>12</cp:revision>
  <dcterms:created xsi:type="dcterms:W3CDTF">2017-02-05T03:14:44Z</dcterms:created>
  <dcterms:modified xsi:type="dcterms:W3CDTF">2017-02-16T00:00:45Z</dcterms:modified>
</cp:coreProperties>
</file>