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7" r:id="rId2"/>
    <p:sldId id="309" r:id="rId3"/>
    <p:sldId id="312" r:id="rId4"/>
    <p:sldId id="311" r:id="rId5"/>
    <p:sldId id="313" r:id="rId6"/>
    <p:sldId id="314" r:id="rId7"/>
    <p:sldId id="318" r:id="rId8"/>
    <p:sldId id="315" r:id="rId9"/>
    <p:sldId id="324" r:id="rId10"/>
    <p:sldId id="325" r:id="rId11"/>
    <p:sldId id="326" r:id="rId12"/>
    <p:sldId id="322" r:id="rId13"/>
    <p:sldId id="323" r:id="rId14"/>
    <p:sldId id="317" r:id="rId15"/>
    <p:sldId id="307" r:id="rId16"/>
  </p:sldIdLst>
  <p:sldSz cx="9144000" cy="5143500" type="screen16x9"/>
  <p:notesSz cx="6858000" cy="9144000"/>
  <p:embeddedFontLst>
    <p:embeddedFont>
      <p:font typeface="Josefin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D0353F-1E8E-4A64-8CD7-B18D785BEA7C}">
  <a:tblStyle styleId="{B8D0353F-1E8E-4A64-8CD7-B18D785BE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35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737b5efd7a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737b5efd7a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518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67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0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090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873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22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79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22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7290203084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7290203084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53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7290203084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7290203084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26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7290203084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7290203084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78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00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721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7b5efd7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7b5efd7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11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>
            <a:spLocks noGrp="1"/>
          </p:cNvSpPr>
          <p:nvPr>
            <p:ph type="body" idx="1"/>
          </p:nvPr>
        </p:nvSpPr>
        <p:spPr>
          <a:xfrm>
            <a:off x="909000" y="1152925"/>
            <a:ext cx="7326000" cy="3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>
            <a:spLocks noGrp="1"/>
          </p:cNvSpPr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1_1">
    <p:bg>
      <p:bgPr>
        <a:solidFill>
          <a:schemeClr val="accent1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6"/>
          <p:cNvSpPr txBox="1">
            <a:spLocks noGrp="1"/>
          </p:cNvSpPr>
          <p:nvPr>
            <p:ph type="title"/>
          </p:nvPr>
        </p:nvSpPr>
        <p:spPr>
          <a:xfrm>
            <a:off x="598500" y="504030"/>
            <a:ext cx="794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solidFill>
          <a:schemeClr val="accent1"/>
        </a:solidFill>
        <a:effectLst/>
      </p:bgPr>
    </p:bg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33"/>
          <p:cNvGrpSpPr/>
          <p:nvPr/>
        </p:nvGrpSpPr>
        <p:grpSpPr>
          <a:xfrm>
            <a:off x="-845314" y="4217822"/>
            <a:ext cx="10178327" cy="2024574"/>
            <a:chOff x="-845314" y="4304497"/>
            <a:chExt cx="10178327" cy="2024574"/>
          </a:xfrm>
        </p:grpSpPr>
        <p:sp>
          <p:nvSpPr>
            <p:cNvPr id="983" name="Google Shape;983;p33"/>
            <p:cNvSpPr/>
            <p:nvPr/>
          </p:nvSpPr>
          <p:spPr>
            <a:xfrm>
              <a:off x="5429849" y="5181823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181094" y="5365760"/>
              <a:ext cx="1308346" cy="963311"/>
            </a:xfrm>
            <a:custGeom>
              <a:avLst/>
              <a:gdLst/>
              <a:ahLst/>
              <a:cxnLst/>
              <a:rect l="l" t="t" r="r" b="b"/>
              <a:pathLst>
                <a:path w="41988" h="30915" extrusionOk="0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517435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7500057" y="4490632"/>
              <a:ext cx="967643" cy="961130"/>
            </a:xfrm>
            <a:custGeom>
              <a:avLst/>
              <a:gdLst/>
              <a:ahLst/>
              <a:cxnLst/>
              <a:rect l="l" t="t" r="r" b="b"/>
              <a:pathLst>
                <a:path w="31054" h="30845" extrusionOk="0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283166" y="4316510"/>
              <a:ext cx="801124" cy="801124"/>
            </a:xfrm>
            <a:custGeom>
              <a:avLst/>
              <a:gdLst/>
              <a:ahLst/>
              <a:cxnLst/>
              <a:rect l="l" t="t" r="r" b="b"/>
              <a:pathLst>
                <a:path w="25710" h="25710" extrusionOk="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5615968" y="4655001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861379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8361008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8704952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4564536" y="4662635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6638016" y="4662635"/>
              <a:ext cx="966552" cy="1135252"/>
            </a:xfrm>
            <a:custGeom>
              <a:avLst/>
              <a:gdLst/>
              <a:ahLst/>
              <a:cxnLst/>
              <a:rect l="l" t="t" r="r" b="b"/>
              <a:pathLst>
                <a:path w="31019" h="36433" extrusionOk="0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4391473" y="5181823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3517435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3861379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avLst/>
              <a:gdLst/>
              <a:ahLst/>
              <a:cxnLst/>
              <a:rect l="l" t="t" r="r" b="b"/>
              <a:pathLst>
                <a:path w="31054" h="30879" extrusionOk="0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avLst/>
              <a:gdLst/>
              <a:ahLst/>
              <a:cxnLst/>
              <a:rect l="l" t="t" r="r" b="b"/>
              <a:pathLst>
                <a:path w="30914" h="30914" extrusionOk="0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avLst/>
              <a:gdLst/>
              <a:ahLst/>
              <a:cxnLst/>
              <a:rect l="l" t="t" r="r" b="b"/>
              <a:pathLst>
                <a:path w="30914" h="30914" extrusionOk="0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avLst/>
              <a:gdLst/>
              <a:ahLst/>
              <a:cxnLst/>
              <a:rect l="l" t="t" r="r" b="b"/>
              <a:pathLst>
                <a:path w="30530" h="30530" extrusionOk="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avLst/>
              <a:gdLst/>
              <a:ahLst/>
              <a:cxnLst/>
              <a:rect l="l" t="t" r="r" b="b"/>
              <a:pathLst>
                <a:path w="25395" h="30495" extrusionOk="0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avLst/>
              <a:gdLst/>
              <a:ahLst/>
              <a:cxnLst/>
              <a:rect l="l" t="t" r="r" b="b"/>
              <a:pathLst>
                <a:path w="47576" h="42022" extrusionOk="0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3"/>
          <p:cNvGrpSpPr/>
          <p:nvPr/>
        </p:nvGrpSpPr>
        <p:grpSpPr>
          <a:xfrm rot="10800000">
            <a:off x="-845314" y="-1098903"/>
            <a:ext cx="10178327" cy="2024574"/>
            <a:chOff x="-845314" y="4304497"/>
            <a:chExt cx="10178327" cy="2024574"/>
          </a:xfrm>
        </p:grpSpPr>
        <p:sp>
          <p:nvSpPr>
            <p:cNvPr id="1010" name="Google Shape;1010;p33"/>
            <p:cNvSpPr/>
            <p:nvPr/>
          </p:nvSpPr>
          <p:spPr>
            <a:xfrm>
              <a:off x="5429849" y="5181823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3181094" y="5365760"/>
              <a:ext cx="1308346" cy="963311"/>
            </a:xfrm>
            <a:custGeom>
              <a:avLst/>
              <a:gdLst/>
              <a:ahLst/>
              <a:cxnLst/>
              <a:rect l="l" t="t" r="r" b="b"/>
              <a:pathLst>
                <a:path w="41988" h="30915" extrusionOk="0">
                  <a:moveTo>
                    <a:pt x="7127" y="3144"/>
                  </a:moveTo>
                  <a:lnTo>
                    <a:pt x="23789" y="19806"/>
                  </a:lnTo>
                  <a:lnTo>
                    <a:pt x="34862" y="8698"/>
                  </a:lnTo>
                  <a:lnTo>
                    <a:pt x="38844" y="12680"/>
                  </a:lnTo>
                  <a:lnTo>
                    <a:pt x="23789" y="27770"/>
                  </a:lnTo>
                  <a:lnTo>
                    <a:pt x="3145" y="7126"/>
                  </a:lnTo>
                  <a:lnTo>
                    <a:pt x="7127" y="3144"/>
                  </a:lnTo>
                  <a:close/>
                  <a:moveTo>
                    <a:pt x="7127" y="0"/>
                  </a:moveTo>
                  <a:lnTo>
                    <a:pt x="1" y="7126"/>
                  </a:lnTo>
                  <a:lnTo>
                    <a:pt x="23789" y="30914"/>
                  </a:lnTo>
                  <a:lnTo>
                    <a:pt x="41988" y="12680"/>
                  </a:lnTo>
                  <a:lnTo>
                    <a:pt x="34862" y="5554"/>
                  </a:lnTo>
                  <a:lnTo>
                    <a:pt x="23789" y="16662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3517435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7500057" y="4490632"/>
              <a:ext cx="967643" cy="961130"/>
            </a:xfrm>
            <a:custGeom>
              <a:avLst/>
              <a:gdLst/>
              <a:ahLst/>
              <a:cxnLst/>
              <a:rect l="l" t="t" r="r" b="b"/>
              <a:pathLst>
                <a:path w="31054" h="30845" extrusionOk="0">
                  <a:moveTo>
                    <a:pt x="7650" y="3075"/>
                  </a:moveTo>
                  <a:lnTo>
                    <a:pt x="18793" y="14218"/>
                  </a:lnTo>
                  <a:lnTo>
                    <a:pt x="23928" y="9048"/>
                  </a:lnTo>
                  <a:lnTo>
                    <a:pt x="27875" y="12855"/>
                  </a:lnTo>
                  <a:lnTo>
                    <a:pt x="12750" y="27736"/>
                  </a:lnTo>
                  <a:lnTo>
                    <a:pt x="3109" y="18200"/>
                  </a:lnTo>
                  <a:lnTo>
                    <a:pt x="8454" y="12646"/>
                  </a:lnTo>
                  <a:lnTo>
                    <a:pt x="3319" y="7127"/>
                  </a:lnTo>
                  <a:lnTo>
                    <a:pt x="7650" y="3075"/>
                  </a:lnTo>
                  <a:close/>
                  <a:moveTo>
                    <a:pt x="7685" y="1"/>
                  </a:moveTo>
                  <a:lnTo>
                    <a:pt x="175" y="7022"/>
                  </a:lnTo>
                  <a:lnTo>
                    <a:pt x="5415" y="12611"/>
                  </a:lnTo>
                  <a:lnTo>
                    <a:pt x="0" y="18200"/>
                  </a:lnTo>
                  <a:lnTo>
                    <a:pt x="12750" y="30845"/>
                  </a:lnTo>
                  <a:lnTo>
                    <a:pt x="31054" y="12821"/>
                  </a:lnTo>
                  <a:lnTo>
                    <a:pt x="23928" y="5904"/>
                  </a:lnTo>
                  <a:lnTo>
                    <a:pt x="18793" y="11074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6283166" y="4316510"/>
              <a:ext cx="801124" cy="801124"/>
            </a:xfrm>
            <a:custGeom>
              <a:avLst/>
              <a:gdLst/>
              <a:ahLst/>
              <a:cxnLst/>
              <a:rect l="l" t="t" r="r" b="b"/>
              <a:pathLst>
                <a:path w="25710" h="25710" extrusionOk="0">
                  <a:moveTo>
                    <a:pt x="18584" y="3144"/>
                  </a:moveTo>
                  <a:lnTo>
                    <a:pt x="22566" y="7126"/>
                  </a:lnTo>
                  <a:lnTo>
                    <a:pt x="7127" y="22565"/>
                  </a:lnTo>
                  <a:lnTo>
                    <a:pt x="3145" y="18583"/>
                  </a:lnTo>
                  <a:lnTo>
                    <a:pt x="18584" y="3144"/>
                  </a:lnTo>
                  <a:close/>
                  <a:moveTo>
                    <a:pt x="18584" y="0"/>
                  </a:moveTo>
                  <a:lnTo>
                    <a:pt x="1" y="18583"/>
                  </a:lnTo>
                  <a:lnTo>
                    <a:pt x="7127" y="25709"/>
                  </a:lnTo>
                  <a:lnTo>
                    <a:pt x="25710" y="7126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5615968" y="4655001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3861379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8361008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8704952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4564536" y="4662635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6638016" y="4662635"/>
              <a:ext cx="966552" cy="1135252"/>
            </a:xfrm>
            <a:custGeom>
              <a:avLst/>
              <a:gdLst/>
              <a:ahLst/>
              <a:cxnLst/>
              <a:rect l="l" t="t" r="r" b="b"/>
              <a:pathLst>
                <a:path w="31019" h="36433" extrusionOk="0">
                  <a:moveTo>
                    <a:pt x="18304" y="3144"/>
                  </a:moveTo>
                  <a:lnTo>
                    <a:pt x="22286" y="7126"/>
                  </a:lnTo>
                  <a:lnTo>
                    <a:pt x="11213" y="18199"/>
                  </a:lnTo>
                  <a:lnTo>
                    <a:pt x="18129" y="25360"/>
                  </a:lnTo>
                  <a:lnTo>
                    <a:pt x="23544" y="19771"/>
                  </a:lnTo>
                  <a:lnTo>
                    <a:pt x="27805" y="23788"/>
                  </a:lnTo>
                  <a:lnTo>
                    <a:pt x="18129" y="33324"/>
                  </a:lnTo>
                  <a:lnTo>
                    <a:pt x="3144" y="18234"/>
                  </a:lnTo>
                  <a:lnTo>
                    <a:pt x="18304" y="3144"/>
                  </a:lnTo>
                  <a:close/>
                  <a:moveTo>
                    <a:pt x="18339" y="0"/>
                  </a:moveTo>
                  <a:lnTo>
                    <a:pt x="0" y="18234"/>
                  </a:lnTo>
                  <a:lnTo>
                    <a:pt x="18129" y="36433"/>
                  </a:lnTo>
                  <a:lnTo>
                    <a:pt x="31019" y="23753"/>
                  </a:lnTo>
                  <a:lnTo>
                    <a:pt x="23439" y="16662"/>
                  </a:lnTo>
                  <a:lnTo>
                    <a:pt x="18129" y="22181"/>
                  </a:lnTo>
                  <a:lnTo>
                    <a:pt x="14322" y="18234"/>
                  </a:lnTo>
                  <a:lnTo>
                    <a:pt x="25430" y="7126"/>
                  </a:lnTo>
                  <a:lnTo>
                    <a:pt x="18339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4391473" y="5181823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517435" y="4989161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4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861379" y="4650638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 rot="-5400000">
              <a:off x="2265996" y="5357612"/>
              <a:ext cx="967643" cy="962190"/>
            </a:xfrm>
            <a:custGeom>
              <a:avLst/>
              <a:gdLst/>
              <a:ahLst/>
              <a:cxnLst/>
              <a:rect l="l" t="t" r="r" b="b"/>
              <a:pathLst>
                <a:path w="31054" h="30879" extrusionOk="0">
                  <a:moveTo>
                    <a:pt x="7650" y="3109"/>
                  </a:moveTo>
                  <a:lnTo>
                    <a:pt x="18793" y="14252"/>
                  </a:lnTo>
                  <a:lnTo>
                    <a:pt x="23928" y="9082"/>
                  </a:lnTo>
                  <a:lnTo>
                    <a:pt x="27875" y="12890"/>
                  </a:lnTo>
                  <a:lnTo>
                    <a:pt x="12750" y="27770"/>
                  </a:lnTo>
                  <a:lnTo>
                    <a:pt x="3109" y="18234"/>
                  </a:lnTo>
                  <a:lnTo>
                    <a:pt x="8454" y="12680"/>
                  </a:lnTo>
                  <a:lnTo>
                    <a:pt x="3319" y="7161"/>
                  </a:lnTo>
                  <a:lnTo>
                    <a:pt x="7650" y="3109"/>
                  </a:lnTo>
                  <a:close/>
                  <a:moveTo>
                    <a:pt x="7685" y="0"/>
                  </a:moveTo>
                  <a:lnTo>
                    <a:pt x="175" y="7056"/>
                  </a:lnTo>
                  <a:lnTo>
                    <a:pt x="5415" y="12645"/>
                  </a:lnTo>
                  <a:lnTo>
                    <a:pt x="0" y="18234"/>
                  </a:lnTo>
                  <a:lnTo>
                    <a:pt x="12750" y="30879"/>
                  </a:lnTo>
                  <a:lnTo>
                    <a:pt x="31054" y="12855"/>
                  </a:lnTo>
                  <a:lnTo>
                    <a:pt x="23928" y="5938"/>
                  </a:lnTo>
                  <a:lnTo>
                    <a:pt x="18793" y="11108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rot="-5400000">
              <a:off x="2779202" y="4824807"/>
              <a:ext cx="625880" cy="647661"/>
            </a:xfrm>
            <a:custGeom>
              <a:avLst/>
              <a:gdLst/>
              <a:ahLst/>
              <a:cxnLst/>
              <a:rect l="l" t="t" r="r" b="b"/>
              <a:pathLst>
                <a:path w="20086" h="20785" extrusionOk="0">
                  <a:moveTo>
                    <a:pt x="7127" y="3284"/>
                  </a:moveTo>
                  <a:lnTo>
                    <a:pt x="16977" y="13309"/>
                  </a:lnTo>
                  <a:lnTo>
                    <a:pt x="12925" y="17640"/>
                  </a:lnTo>
                  <a:lnTo>
                    <a:pt x="3040" y="8035"/>
                  </a:lnTo>
                  <a:lnTo>
                    <a:pt x="7127" y="3284"/>
                  </a:lnTo>
                  <a:close/>
                  <a:moveTo>
                    <a:pt x="6987" y="0"/>
                  </a:moveTo>
                  <a:lnTo>
                    <a:pt x="1" y="8174"/>
                  </a:lnTo>
                  <a:lnTo>
                    <a:pt x="13030" y="20784"/>
                  </a:lnTo>
                  <a:lnTo>
                    <a:pt x="20086" y="13274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avLst/>
              <a:gdLst/>
              <a:ahLst/>
              <a:cxnLst/>
              <a:rect l="l" t="t" r="r" b="b"/>
              <a:pathLst>
                <a:path w="30914" h="30914" extrusionOk="0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 rot="-5400000">
              <a:off x="-845314" y="5180732"/>
              <a:ext cx="963280" cy="963280"/>
            </a:xfrm>
            <a:custGeom>
              <a:avLst/>
              <a:gdLst/>
              <a:ahLst/>
              <a:cxnLst/>
              <a:rect l="l" t="t" r="r" b="b"/>
              <a:pathLst>
                <a:path w="30914" h="30914" extrusionOk="0">
                  <a:moveTo>
                    <a:pt x="23788" y="3144"/>
                  </a:moveTo>
                  <a:lnTo>
                    <a:pt x="27770" y="7126"/>
                  </a:lnTo>
                  <a:lnTo>
                    <a:pt x="7126" y="27770"/>
                  </a:lnTo>
                  <a:lnTo>
                    <a:pt x="3144" y="23788"/>
                  </a:lnTo>
                  <a:lnTo>
                    <a:pt x="23788" y="3144"/>
                  </a:lnTo>
                  <a:close/>
                  <a:moveTo>
                    <a:pt x="23788" y="0"/>
                  </a:moveTo>
                  <a:lnTo>
                    <a:pt x="0" y="23788"/>
                  </a:lnTo>
                  <a:lnTo>
                    <a:pt x="7126" y="30914"/>
                  </a:lnTo>
                  <a:lnTo>
                    <a:pt x="30914" y="7126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 rot="-5400000">
              <a:off x="376999" y="4673510"/>
              <a:ext cx="951315" cy="951315"/>
            </a:xfrm>
            <a:custGeom>
              <a:avLst/>
              <a:gdLst/>
              <a:ahLst/>
              <a:cxnLst/>
              <a:rect l="l" t="t" r="r" b="b"/>
              <a:pathLst>
                <a:path w="30530" h="30530" extrusionOk="0">
                  <a:moveTo>
                    <a:pt x="23404" y="3144"/>
                  </a:moveTo>
                  <a:lnTo>
                    <a:pt x="27386" y="7126"/>
                  </a:lnTo>
                  <a:lnTo>
                    <a:pt x="7126" y="27386"/>
                  </a:lnTo>
                  <a:lnTo>
                    <a:pt x="3144" y="23404"/>
                  </a:lnTo>
                  <a:lnTo>
                    <a:pt x="23404" y="3144"/>
                  </a:lnTo>
                  <a:close/>
                  <a:moveTo>
                    <a:pt x="23404" y="0"/>
                  </a:moveTo>
                  <a:lnTo>
                    <a:pt x="0" y="23404"/>
                  </a:lnTo>
                  <a:lnTo>
                    <a:pt x="7126" y="30530"/>
                  </a:lnTo>
                  <a:lnTo>
                    <a:pt x="30530" y="7126"/>
                  </a:lnTo>
                  <a:lnTo>
                    <a:pt x="2340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 rot="-5400000">
              <a:off x="-233612" y="4927121"/>
              <a:ext cx="791308" cy="950224"/>
            </a:xfrm>
            <a:custGeom>
              <a:avLst/>
              <a:gdLst/>
              <a:ahLst/>
              <a:cxnLst/>
              <a:rect l="l" t="t" r="r" b="b"/>
              <a:pathLst>
                <a:path w="25395" h="30495" extrusionOk="0">
                  <a:moveTo>
                    <a:pt x="18234" y="3074"/>
                  </a:moveTo>
                  <a:lnTo>
                    <a:pt x="22146" y="6707"/>
                  </a:lnTo>
                  <a:lnTo>
                    <a:pt x="16662" y="12051"/>
                  </a:lnTo>
                  <a:lnTo>
                    <a:pt x="22216" y="17780"/>
                  </a:lnTo>
                  <a:lnTo>
                    <a:pt x="12680" y="27351"/>
                  </a:lnTo>
                  <a:lnTo>
                    <a:pt x="3144" y="17815"/>
                  </a:lnTo>
                  <a:lnTo>
                    <a:pt x="18234" y="3074"/>
                  </a:lnTo>
                  <a:close/>
                  <a:moveTo>
                    <a:pt x="18234" y="0"/>
                  </a:moveTo>
                  <a:lnTo>
                    <a:pt x="0" y="17815"/>
                  </a:lnTo>
                  <a:lnTo>
                    <a:pt x="12680" y="30495"/>
                  </a:lnTo>
                  <a:lnTo>
                    <a:pt x="25360" y="17850"/>
                  </a:lnTo>
                  <a:lnTo>
                    <a:pt x="19806" y="12121"/>
                  </a:lnTo>
                  <a:lnTo>
                    <a:pt x="25395" y="6707"/>
                  </a:lnTo>
                  <a:lnTo>
                    <a:pt x="18234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 rot="-5400000">
              <a:off x="1143816" y="4575013"/>
              <a:ext cx="1482468" cy="1309406"/>
            </a:xfrm>
            <a:custGeom>
              <a:avLst/>
              <a:gdLst/>
              <a:ahLst/>
              <a:cxnLst/>
              <a:rect l="l" t="t" r="r" b="b"/>
              <a:pathLst>
                <a:path w="47576" h="42022" extrusionOk="0">
                  <a:moveTo>
                    <a:pt x="29342" y="3144"/>
                  </a:moveTo>
                  <a:lnTo>
                    <a:pt x="44397" y="18199"/>
                  </a:lnTo>
                  <a:lnTo>
                    <a:pt x="40450" y="22042"/>
                  </a:lnTo>
                  <a:lnTo>
                    <a:pt x="29342" y="11108"/>
                  </a:lnTo>
                  <a:lnTo>
                    <a:pt x="16662" y="23788"/>
                  </a:lnTo>
                  <a:lnTo>
                    <a:pt x="23753" y="31124"/>
                  </a:lnTo>
                  <a:lnTo>
                    <a:pt x="29342" y="25360"/>
                  </a:lnTo>
                  <a:lnTo>
                    <a:pt x="33324" y="29342"/>
                  </a:lnTo>
                  <a:lnTo>
                    <a:pt x="23788" y="38878"/>
                  </a:lnTo>
                  <a:lnTo>
                    <a:pt x="12680" y="27770"/>
                  </a:lnTo>
                  <a:lnTo>
                    <a:pt x="7126" y="33324"/>
                  </a:lnTo>
                  <a:lnTo>
                    <a:pt x="3144" y="29342"/>
                  </a:lnTo>
                  <a:lnTo>
                    <a:pt x="29342" y="3144"/>
                  </a:lnTo>
                  <a:close/>
                  <a:moveTo>
                    <a:pt x="29342" y="0"/>
                  </a:moveTo>
                  <a:lnTo>
                    <a:pt x="0" y="29342"/>
                  </a:lnTo>
                  <a:lnTo>
                    <a:pt x="7126" y="36468"/>
                  </a:lnTo>
                  <a:lnTo>
                    <a:pt x="12680" y="30914"/>
                  </a:lnTo>
                  <a:lnTo>
                    <a:pt x="23788" y="42022"/>
                  </a:lnTo>
                  <a:lnTo>
                    <a:pt x="36468" y="29342"/>
                  </a:lnTo>
                  <a:lnTo>
                    <a:pt x="29342" y="22216"/>
                  </a:lnTo>
                  <a:lnTo>
                    <a:pt x="23788" y="27910"/>
                  </a:lnTo>
                  <a:lnTo>
                    <a:pt x="19771" y="23788"/>
                  </a:lnTo>
                  <a:lnTo>
                    <a:pt x="29342" y="14252"/>
                  </a:lnTo>
                  <a:lnTo>
                    <a:pt x="40415" y="25150"/>
                  </a:lnTo>
                  <a:lnTo>
                    <a:pt x="47576" y="18269"/>
                  </a:lnTo>
                  <a:lnTo>
                    <a:pt x="29342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 rot="-5400000">
              <a:off x="2430334" y="4489027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 rot="-5400000">
              <a:off x="-147615" y="4487381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 rot="-5400000">
              <a:off x="956037" y="4303952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 rot="-5400000">
              <a:off x="8367410" y="4316506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 rot="-5400000">
              <a:off x="3330097" y="4495019"/>
              <a:ext cx="444092" cy="444092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3144"/>
                  </a:moveTo>
                  <a:lnTo>
                    <a:pt x="11073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52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ONE_COLUMN_TEXT_1_1_1_2">
    <p:bg>
      <p:bgPr>
        <a:solidFill>
          <a:schemeClr val="accent1"/>
        </a:solid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34"/>
          <p:cNvGrpSpPr/>
          <p:nvPr/>
        </p:nvGrpSpPr>
        <p:grpSpPr>
          <a:xfrm rot="-2700000">
            <a:off x="7197563" y="-1100897"/>
            <a:ext cx="4088184" cy="2704787"/>
            <a:chOff x="6538847" y="-343124"/>
            <a:chExt cx="4088223" cy="2704813"/>
          </a:xfrm>
        </p:grpSpPr>
        <p:sp>
          <p:nvSpPr>
            <p:cNvPr id="1038" name="Google Shape;1038;p34"/>
            <p:cNvSpPr/>
            <p:nvPr/>
          </p:nvSpPr>
          <p:spPr>
            <a:xfrm>
              <a:off x="8453442" y="1225346"/>
              <a:ext cx="789127" cy="790218"/>
            </a:xfrm>
            <a:custGeom>
              <a:avLst/>
              <a:gdLst/>
              <a:ahLst/>
              <a:cxnLst/>
              <a:rect l="l" t="t" r="r" b="b"/>
              <a:pathLst>
                <a:path w="25325" h="25360" extrusionOk="0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7934254" y="534186"/>
              <a:ext cx="2692816" cy="1654440"/>
            </a:xfrm>
            <a:custGeom>
              <a:avLst/>
              <a:gdLst/>
              <a:ahLst/>
              <a:cxnLst/>
              <a:rect l="l" t="t" r="r" b="b"/>
              <a:pathLst>
                <a:path w="86419" h="53095" extrusionOk="0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9145692" y="1917596"/>
              <a:ext cx="443002" cy="444092"/>
            </a:xfrm>
            <a:custGeom>
              <a:avLst/>
              <a:gdLst/>
              <a:ahLst/>
              <a:cxnLst/>
              <a:rect l="l" t="t" r="r" b="b"/>
              <a:pathLst>
                <a:path w="14217" h="14252" extrusionOk="0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8107317" y="188061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8293435" y="-338762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7242003" y="-331127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7068941" y="188061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6538847" y="-343124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4"/>
          <p:cNvGrpSpPr/>
          <p:nvPr/>
        </p:nvGrpSpPr>
        <p:grpSpPr>
          <a:xfrm rot="-2700000">
            <a:off x="-1320373" y="-1100897"/>
            <a:ext cx="4088184" cy="2704787"/>
            <a:chOff x="6538847" y="-343124"/>
            <a:chExt cx="4088223" cy="2704813"/>
          </a:xfrm>
        </p:grpSpPr>
        <p:sp>
          <p:nvSpPr>
            <p:cNvPr id="1047" name="Google Shape;1047;p34"/>
            <p:cNvSpPr/>
            <p:nvPr/>
          </p:nvSpPr>
          <p:spPr>
            <a:xfrm>
              <a:off x="8453442" y="1225346"/>
              <a:ext cx="789127" cy="790218"/>
            </a:xfrm>
            <a:custGeom>
              <a:avLst/>
              <a:gdLst/>
              <a:ahLst/>
              <a:cxnLst/>
              <a:rect l="l" t="t" r="r" b="b"/>
              <a:pathLst>
                <a:path w="25325" h="25360" extrusionOk="0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934254" y="534186"/>
              <a:ext cx="2692816" cy="1654440"/>
            </a:xfrm>
            <a:custGeom>
              <a:avLst/>
              <a:gdLst/>
              <a:ahLst/>
              <a:cxnLst/>
              <a:rect l="l" t="t" r="r" b="b"/>
              <a:pathLst>
                <a:path w="86419" h="53095" extrusionOk="0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9145692" y="1917596"/>
              <a:ext cx="443002" cy="444092"/>
            </a:xfrm>
            <a:custGeom>
              <a:avLst/>
              <a:gdLst/>
              <a:ahLst/>
              <a:cxnLst/>
              <a:rect l="l" t="t" r="r" b="b"/>
              <a:pathLst>
                <a:path w="14217" h="14252" extrusionOk="0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8107317" y="188061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8293435" y="-338762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7242003" y="-331127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068941" y="188061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538847" y="-343124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2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5"/>
          <p:cNvGrpSpPr/>
          <p:nvPr/>
        </p:nvGrpSpPr>
        <p:grpSpPr>
          <a:xfrm>
            <a:off x="-1710528" y="3169751"/>
            <a:ext cx="4088223" cy="2704813"/>
            <a:chOff x="-2026253" y="4064426"/>
            <a:chExt cx="4088223" cy="2704813"/>
          </a:xfrm>
        </p:grpSpPr>
        <p:sp>
          <p:nvSpPr>
            <p:cNvPr id="1057" name="Google Shape;1057;p35"/>
            <p:cNvSpPr/>
            <p:nvPr/>
          </p:nvSpPr>
          <p:spPr>
            <a:xfrm>
              <a:off x="-111658" y="5632896"/>
              <a:ext cx="789127" cy="790218"/>
            </a:xfrm>
            <a:custGeom>
              <a:avLst/>
              <a:gdLst/>
              <a:ahLst/>
              <a:cxnLst/>
              <a:rect l="l" t="t" r="r" b="b"/>
              <a:pathLst>
                <a:path w="25325" h="25360" extrusionOk="0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-630846" y="4941736"/>
              <a:ext cx="2692816" cy="1654440"/>
            </a:xfrm>
            <a:custGeom>
              <a:avLst/>
              <a:gdLst/>
              <a:ahLst/>
              <a:cxnLst/>
              <a:rect l="l" t="t" r="r" b="b"/>
              <a:pathLst>
                <a:path w="86419" h="53095" extrusionOk="0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580592" y="6325146"/>
              <a:ext cx="443002" cy="444092"/>
            </a:xfrm>
            <a:custGeom>
              <a:avLst/>
              <a:gdLst/>
              <a:ahLst/>
              <a:cxnLst/>
              <a:rect l="l" t="t" r="r" b="b"/>
              <a:pathLst>
                <a:path w="14217" h="14252" extrusionOk="0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-457783" y="4595611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-271665" y="4068788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-1323097" y="4076423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-1496159" y="4595611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-2026253" y="4064426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5"/>
          <p:cNvGrpSpPr/>
          <p:nvPr/>
        </p:nvGrpSpPr>
        <p:grpSpPr>
          <a:xfrm>
            <a:off x="6538847" y="-343124"/>
            <a:ext cx="4088223" cy="2704813"/>
            <a:chOff x="6538847" y="-343124"/>
            <a:chExt cx="4088223" cy="2704813"/>
          </a:xfrm>
        </p:grpSpPr>
        <p:sp>
          <p:nvSpPr>
            <p:cNvPr id="1066" name="Google Shape;1066;p35"/>
            <p:cNvSpPr/>
            <p:nvPr/>
          </p:nvSpPr>
          <p:spPr>
            <a:xfrm>
              <a:off x="8453442" y="1225346"/>
              <a:ext cx="789127" cy="790218"/>
            </a:xfrm>
            <a:custGeom>
              <a:avLst/>
              <a:gdLst/>
              <a:ahLst/>
              <a:cxnLst/>
              <a:rect l="l" t="t" r="r" b="b"/>
              <a:pathLst>
                <a:path w="25325" h="25360" extrusionOk="0">
                  <a:moveTo>
                    <a:pt x="7126" y="3144"/>
                  </a:moveTo>
                  <a:lnTo>
                    <a:pt x="22216" y="18234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25325" y="1823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934254" y="534186"/>
              <a:ext cx="2692816" cy="1654440"/>
            </a:xfrm>
            <a:custGeom>
              <a:avLst/>
              <a:gdLst/>
              <a:ahLst/>
              <a:cxnLst/>
              <a:rect l="l" t="t" r="r" b="b"/>
              <a:pathLst>
                <a:path w="86419" h="53095" extrusionOk="0">
                  <a:moveTo>
                    <a:pt x="23788" y="3109"/>
                  </a:moveTo>
                  <a:lnTo>
                    <a:pt x="45969" y="25325"/>
                  </a:lnTo>
                  <a:lnTo>
                    <a:pt x="57461" y="13868"/>
                  </a:lnTo>
                  <a:lnTo>
                    <a:pt x="66997" y="23404"/>
                  </a:lnTo>
                  <a:lnTo>
                    <a:pt x="63015" y="27351"/>
                  </a:lnTo>
                  <a:lnTo>
                    <a:pt x="57461" y="21832"/>
                  </a:lnTo>
                  <a:lnTo>
                    <a:pt x="49986" y="29307"/>
                  </a:lnTo>
                  <a:lnTo>
                    <a:pt x="62631" y="41987"/>
                  </a:lnTo>
                  <a:lnTo>
                    <a:pt x="79293" y="25325"/>
                  </a:lnTo>
                  <a:lnTo>
                    <a:pt x="83275" y="29307"/>
                  </a:lnTo>
                  <a:lnTo>
                    <a:pt x="62631" y="49951"/>
                  </a:lnTo>
                  <a:lnTo>
                    <a:pt x="23788" y="11073"/>
                  </a:lnTo>
                  <a:lnTo>
                    <a:pt x="7126" y="27735"/>
                  </a:lnTo>
                  <a:lnTo>
                    <a:pt x="3144" y="23753"/>
                  </a:lnTo>
                  <a:lnTo>
                    <a:pt x="23788" y="3109"/>
                  </a:lnTo>
                  <a:close/>
                  <a:moveTo>
                    <a:pt x="23788" y="0"/>
                  </a:moveTo>
                  <a:lnTo>
                    <a:pt x="0" y="23753"/>
                  </a:lnTo>
                  <a:lnTo>
                    <a:pt x="7126" y="30879"/>
                  </a:lnTo>
                  <a:lnTo>
                    <a:pt x="23788" y="14217"/>
                  </a:lnTo>
                  <a:lnTo>
                    <a:pt x="62631" y="53095"/>
                  </a:lnTo>
                  <a:lnTo>
                    <a:pt x="86419" y="29307"/>
                  </a:lnTo>
                  <a:lnTo>
                    <a:pt x="79293" y="22181"/>
                  </a:lnTo>
                  <a:lnTo>
                    <a:pt x="62631" y="38843"/>
                  </a:lnTo>
                  <a:lnTo>
                    <a:pt x="53095" y="29307"/>
                  </a:lnTo>
                  <a:lnTo>
                    <a:pt x="57461" y="24941"/>
                  </a:lnTo>
                  <a:lnTo>
                    <a:pt x="62980" y="30495"/>
                  </a:lnTo>
                  <a:lnTo>
                    <a:pt x="70106" y="23369"/>
                  </a:lnTo>
                  <a:lnTo>
                    <a:pt x="57461" y="10724"/>
                  </a:lnTo>
                  <a:lnTo>
                    <a:pt x="45969" y="22181"/>
                  </a:lnTo>
                  <a:lnTo>
                    <a:pt x="23788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9145692" y="1917596"/>
              <a:ext cx="443002" cy="444092"/>
            </a:xfrm>
            <a:custGeom>
              <a:avLst/>
              <a:gdLst/>
              <a:ahLst/>
              <a:cxnLst/>
              <a:rect l="l" t="t" r="r" b="b"/>
              <a:pathLst>
                <a:path w="14217" h="14252" extrusionOk="0">
                  <a:moveTo>
                    <a:pt x="7091" y="3144"/>
                  </a:moveTo>
                  <a:lnTo>
                    <a:pt x="11073" y="7126"/>
                  </a:lnTo>
                  <a:lnTo>
                    <a:pt x="7091" y="11108"/>
                  </a:lnTo>
                  <a:lnTo>
                    <a:pt x="3109" y="7126"/>
                  </a:lnTo>
                  <a:lnTo>
                    <a:pt x="7091" y="3144"/>
                  </a:lnTo>
                  <a:close/>
                  <a:moveTo>
                    <a:pt x="7091" y="0"/>
                  </a:moveTo>
                  <a:lnTo>
                    <a:pt x="0" y="7126"/>
                  </a:lnTo>
                  <a:lnTo>
                    <a:pt x="7091" y="14252"/>
                  </a:lnTo>
                  <a:lnTo>
                    <a:pt x="14217" y="7126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8107317" y="188061"/>
              <a:ext cx="444092" cy="443002"/>
            </a:xfrm>
            <a:custGeom>
              <a:avLst/>
              <a:gdLst/>
              <a:ahLst/>
              <a:cxnLst/>
              <a:rect l="l" t="t" r="r" b="b"/>
              <a:pathLst>
                <a:path w="14252" h="14217" extrusionOk="0">
                  <a:moveTo>
                    <a:pt x="7126" y="3109"/>
                  </a:moveTo>
                  <a:lnTo>
                    <a:pt x="11108" y="7126"/>
                  </a:lnTo>
                  <a:lnTo>
                    <a:pt x="7126" y="11108"/>
                  </a:lnTo>
                  <a:lnTo>
                    <a:pt x="3144" y="7126"/>
                  </a:lnTo>
                  <a:lnTo>
                    <a:pt x="7126" y="3109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7126" y="14217"/>
                  </a:lnTo>
                  <a:lnTo>
                    <a:pt x="14252" y="7126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293435" y="-338762"/>
              <a:ext cx="1295259" cy="1315949"/>
            </a:xfrm>
            <a:custGeom>
              <a:avLst/>
              <a:gdLst/>
              <a:ahLst/>
              <a:cxnLst/>
              <a:rect l="l" t="t" r="r" b="b"/>
              <a:pathLst>
                <a:path w="41568" h="42232" extrusionOk="0">
                  <a:moveTo>
                    <a:pt x="7091" y="3249"/>
                  </a:moveTo>
                  <a:lnTo>
                    <a:pt x="38459" y="35106"/>
                  </a:lnTo>
                  <a:lnTo>
                    <a:pt x="34442" y="39088"/>
                  </a:lnTo>
                  <a:lnTo>
                    <a:pt x="3039" y="7685"/>
                  </a:lnTo>
                  <a:lnTo>
                    <a:pt x="7091" y="3249"/>
                  </a:lnTo>
                  <a:close/>
                  <a:moveTo>
                    <a:pt x="7021" y="0"/>
                  </a:moveTo>
                  <a:lnTo>
                    <a:pt x="0" y="7755"/>
                  </a:lnTo>
                  <a:lnTo>
                    <a:pt x="34442" y="42232"/>
                  </a:lnTo>
                  <a:lnTo>
                    <a:pt x="41568" y="35141"/>
                  </a:lnTo>
                  <a:lnTo>
                    <a:pt x="7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7242003" y="-331127"/>
              <a:ext cx="963280" cy="790218"/>
            </a:xfrm>
            <a:custGeom>
              <a:avLst/>
              <a:gdLst/>
              <a:ahLst/>
              <a:cxnLst/>
              <a:rect l="l" t="t" r="r" b="b"/>
              <a:pathLst>
                <a:path w="30914" h="25360" extrusionOk="0">
                  <a:moveTo>
                    <a:pt x="7126" y="3144"/>
                  </a:moveTo>
                  <a:lnTo>
                    <a:pt x="18234" y="14252"/>
                  </a:lnTo>
                  <a:lnTo>
                    <a:pt x="23788" y="8698"/>
                  </a:lnTo>
                  <a:lnTo>
                    <a:pt x="27770" y="12680"/>
                  </a:lnTo>
                  <a:lnTo>
                    <a:pt x="18234" y="22216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18234" y="25360"/>
                  </a:lnTo>
                  <a:lnTo>
                    <a:pt x="30914" y="12680"/>
                  </a:lnTo>
                  <a:lnTo>
                    <a:pt x="23788" y="5554"/>
                  </a:lnTo>
                  <a:lnTo>
                    <a:pt x="18234" y="11108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068941" y="188061"/>
              <a:ext cx="1136343" cy="962190"/>
            </a:xfrm>
            <a:custGeom>
              <a:avLst/>
              <a:gdLst/>
              <a:ahLst/>
              <a:cxnLst/>
              <a:rect l="l" t="t" r="r" b="b"/>
              <a:pathLst>
                <a:path w="36468" h="30879" extrusionOk="0">
                  <a:moveTo>
                    <a:pt x="7126" y="3144"/>
                  </a:moveTo>
                  <a:lnTo>
                    <a:pt x="23788" y="19771"/>
                  </a:lnTo>
                  <a:lnTo>
                    <a:pt x="29342" y="14217"/>
                  </a:lnTo>
                  <a:lnTo>
                    <a:pt x="33324" y="18199"/>
                  </a:lnTo>
                  <a:lnTo>
                    <a:pt x="23788" y="27735"/>
                  </a:lnTo>
                  <a:lnTo>
                    <a:pt x="3144" y="7126"/>
                  </a:lnTo>
                  <a:lnTo>
                    <a:pt x="7126" y="3144"/>
                  </a:lnTo>
                  <a:close/>
                  <a:moveTo>
                    <a:pt x="7126" y="0"/>
                  </a:moveTo>
                  <a:lnTo>
                    <a:pt x="0" y="7126"/>
                  </a:lnTo>
                  <a:lnTo>
                    <a:pt x="23788" y="30879"/>
                  </a:lnTo>
                  <a:lnTo>
                    <a:pt x="36468" y="18199"/>
                  </a:lnTo>
                  <a:lnTo>
                    <a:pt x="29342" y="11108"/>
                  </a:lnTo>
                  <a:lnTo>
                    <a:pt x="23788" y="166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FB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6538847" y="-343124"/>
              <a:ext cx="628061" cy="629152"/>
            </a:xfrm>
            <a:custGeom>
              <a:avLst/>
              <a:gdLst/>
              <a:ahLst/>
              <a:cxnLst/>
              <a:rect l="l" t="t" r="r" b="b"/>
              <a:pathLst>
                <a:path w="20156" h="20191" extrusionOk="0">
                  <a:moveTo>
                    <a:pt x="7127" y="3145"/>
                  </a:moveTo>
                  <a:lnTo>
                    <a:pt x="17012" y="13065"/>
                  </a:lnTo>
                  <a:lnTo>
                    <a:pt x="13030" y="17047"/>
                  </a:lnTo>
                  <a:lnTo>
                    <a:pt x="3145" y="7127"/>
                  </a:lnTo>
                  <a:lnTo>
                    <a:pt x="7127" y="3145"/>
                  </a:lnTo>
                  <a:close/>
                  <a:moveTo>
                    <a:pt x="7127" y="1"/>
                  </a:moveTo>
                  <a:lnTo>
                    <a:pt x="1" y="7127"/>
                  </a:lnTo>
                  <a:lnTo>
                    <a:pt x="13030" y="20191"/>
                  </a:lnTo>
                  <a:lnTo>
                    <a:pt x="20156" y="13065"/>
                  </a:lnTo>
                  <a:lnTo>
                    <a:pt x="7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efin Sans"/>
              <a:buNone/>
              <a:defRPr sz="28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"/>
              <a:buChar char="●"/>
              <a:defRPr sz="18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○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■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●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○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■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●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Char char="○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Josefin Sans"/>
              <a:buChar char="■"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62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2;p38">
            <a:extLst>
              <a:ext uri="{FF2B5EF4-FFF2-40B4-BE49-F238E27FC236}">
                <a16:creationId xmlns:a16="http://schemas.microsoft.com/office/drawing/2014/main" id="{B11C80E2-47D8-47B3-A14D-11CA67074812}"/>
              </a:ext>
            </a:extLst>
          </p:cNvPr>
          <p:cNvSpPr txBox="1">
            <a:spLocks/>
          </p:cNvSpPr>
          <p:nvPr/>
        </p:nvSpPr>
        <p:spPr>
          <a:xfrm>
            <a:off x="3503054" y="561074"/>
            <a:ext cx="5183746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IN" sz="3600" dirty="0"/>
              <a:t>APPAREL CLASSIFIER</a:t>
            </a:r>
          </a:p>
        </p:txBody>
      </p:sp>
      <p:sp>
        <p:nvSpPr>
          <p:cNvPr id="8" name="Google Shape;1083;p38">
            <a:extLst>
              <a:ext uri="{FF2B5EF4-FFF2-40B4-BE49-F238E27FC236}">
                <a16:creationId xmlns:a16="http://schemas.microsoft.com/office/drawing/2014/main" id="{6C18DB0B-0FE1-414B-A7CA-652E96749A34}"/>
              </a:ext>
            </a:extLst>
          </p:cNvPr>
          <p:cNvSpPr txBox="1">
            <a:spLocks/>
          </p:cNvSpPr>
          <p:nvPr/>
        </p:nvSpPr>
        <p:spPr>
          <a:xfrm>
            <a:off x="3759838" y="3556121"/>
            <a:ext cx="417201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●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○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■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●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○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■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●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Char char="○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Josefin Sans"/>
              <a:buChar char="■"/>
              <a:defRPr sz="1200" b="0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Saaketh Jella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Shafahad Shaik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Anand Chintakayala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Google Shape;1198;p45">
            <a:extLst>
              <a:ext uri="{FF2B5EF4-FFF2-40B4-BE49-F238E27FC236}">
                <a16:creationId xmlns:a16="http://schemas.microsoft.com/office/drawing/2014/main" id="{D0CBCE6D-BE0E-4784-B018-545A417E2594}"/>
              </a:ext>
            </a:extLst>
          </p:cNvPr>
          <p:cNvSpPr/>
          <p:nvPr/>
        </p:nvSpPr>
        <p:spPr>
          <a:xfrm rot="981868">
            <a:off x="529407" y="633280"/>
            <a:ext cx="598642" cy="598642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18149" y="6133"/>
                </a:moveTo>
                <a:cubicBezTo>
                  <a:pt x="120954" y="6133"/>
                  <a:pt x="123629" y="6589"/>
                  <a:pt x="126141" y="7437"/>
                </a:cubicBezTo>
                <a:cubicBezTo>
                  <a:pt x="119389" y="13178"/>
                  <a:pt x="115116" y="21692"/>
                  <a:pt x="115116" y="31217"/>
                </a:cubicBezTo>
                <a:lnTo>
                  <a:pt x="115116" y="38850"/>
                </a:lnTo>
                <a:lnTo>
                  <a:pt x="93064" y="38850"/>
                </a:lnTo>
                <a:lnTo>
                  <a:pt x="93064" y="31217"/>
                </a:lnTo>
                <a:cubicBezTo>
                  <a:pt x="93064" y="17386"/>
                  <a:pt x="104318" y="6133"/>
                  <a:pt x="118149" y="6133"/>
                </a:cubicBezTo>
                <a:close/>
                <a:moveTo>
                  <a:pt x="132241" y="10471"/>
                </a:moveTo>
                <a:cubicBezTo>
                  <a:pt x="138895" y="14973"/>
                  <a:pt x="143266" y="22606"/>
                  <a:pt x="143266" y="31217"/>
                </a:cubicBezTo>
                <a:lnTo>
                  <a:pt x="143266" y="38850"/>
                </a:lnTo>
                <a:lnTo>
                  <a:pt x="121215" y="38850"/>
                </a:lnTo>
                <a:lnTo>
                  <a:pt x="121215" y="31217"/>
                </a:lnTo>
                <a:cubicBezTo>
                  <a:pt x="121215" y="22606"/>
                  <a:pt x="125586" y="14973"/>
                  <a:pt x="132241" y="10471"/>
                </a:cubicBezTo>
                <a:close/>
                <a:moveTo>
                  <a:pt x="146333" y="6133"/>
                </a:moveTo>
                <a:cubicBezTo>
                  <a:pt x="160164" y="6133"/>
                  <a:pt x="171417" y="17386"/>
                  <a:pt x="171417" y="31217"/>
                </a:cubicBezTo>
                <a:lnTo>
                  <a:pt x="171417" y="38850"/>
                </a:lnTo>
                <a:lnTo>
                  <a:pt x="149399" y="38850"/>
                </a:lnTo>
                <a:lnTo>
                  <a:pt x="149399" y="31217"/>
                </a:lnTo>
                <a:cubicBezTo>
                  <a:pt x="149399" y="21692"/>
                  <a:pt x="145093" y="13178"/>
                  <a:pt x="138341" y="7437"/>
                </a:cubicBezTo>
                <a:cubicBezTo>
                  <a:pt x="140853" y="6589"/>
                  <a:pt x="143527" y="6133"/>
                  <a:pt x="146333" y="6133"/>
                </a:cubicBezTo>
                <a:close/>
                <a:moveTo>
                  <a:pt x="45048" y="74928"/>
                </a:moveTo>
                <a:cubicBezTo>
                  <a:pt x="46124" y="74928"/>
                  <a:pt x="47168" y="75058"/>
                  <a:pt x="48180" y="75254"/>
                </a:cubicBezTo>
                <a:cubicBezTo>
                  <a:pt x="44363" y="79136"/>
                  <a:pt x="41982" y="84485"/>
                  <a:pt x="41982" y="90357"/>
                </a:cubicBezTo>
                <a:lnTo>
                  <a:pt x="41982" y="94304"/>
                </a:lnTo>
                <a:lnTo>
                  <a:pt x="29651" y="94304"/>
                </a:lnTo>
                <a:lnTo>
                  <a:pt x="29651" y="90357"/>
                </a:lnTo>
                <a:cubicBezTo>
                  <a:pt x="29651" y="81843"/>
                  <a:pt x="36567" y="74928"/>
                  <a:pt x="45048" y="74928"/>
                </a:cubicBezTo>
                <a:close/>
                <a:moveTo>
                  <a:pt x="51115" y="81256"/>
                </a:moveTo>
                <a:lnTo>
                  <a:pt x="51115" y="94304"/>
                </a:lnTo>
                <a:lnTo>
                  <a:pt x="48114" y="94304"/>
                </a:lnTo>
                <a:lnTo>
                  <a:pt x="48114" y="90357"/>
                </a:lnTo>
                <a:cubicBezTo>
                  <a:pt x="48114" y="86932"/>
                  <a:pt x="49223" y="83800"/>
                  <a:pt x="51115" y="81256"/>
                </a:cubicBezTo>
                <a:close/>
                <a:moveTo>
                  <a:pt x="57248" y="80930"/>
                </a:moveTo>
                <a:cubicBezTo>
                  <a:pt x="59270" y="83539"/>
                  <a:pt x="60477" y="86801"/>
                  <a:pt x="60477" y="90357"/>
                </a:cubicBezTo>
                <a:lnTo>
                  <a:pt x="60477" y="94304"/>
                </a:lnTo>
                <a:lnTo>
                  <a:pt x="57248" y="94304"/>
                </a:lnTo>
                <a:lnTo>
                  <a:pt x="57248" y="80930"/>
                </a:lnTo>
                <a:close/>
                <a:moveTo>
                  <a:pt x="63543" y="74928"/>
                </a:moveTo>
                <a:cubicBezTo>
                  <a:pt x="72025" y="74928"/>
                  <a:pt x="78940" y="81843"/>
                  <a:pt x="78940" y="90357"/>
                </a:cubicBezTo>
                <a:lnTo>
                  <a:pt x="78940" y="94304"/>
                </a:lnTo>
                <a:lnTo>
                  <a:pt x="66610" y="94304"/>
                </a:lnTo>
                <a:lnTo>
                  <a:pt x="66610" y="90357"/>
                </a:lnTo>
                <a:cubicBezTo>
                  <a:pt x="66610" y="84485"/>
                  <a:pt x="64229" y="79136"/>
                  <a:pt x="60412" y="75254"/>
                </a:cubicBezTo>
                <a:cubicBezTo>
                  <a:pt x="61423" y="75058"/>
                  <a:pt x="62467" y="74928"/>
                  <a:pt x="63543" y="74928"/>
                </a:cubicBezTo>
                <a:close/>
                <a:moveTo>
                  <a:pt x="202635" y="44983"/>
                </a:moveTo>
                <a:lnTo>
                  <a:pt x="202635" y="197579"/>
                </a:lnTo>
                <a:cubicBezTo>
                  <a:pt x="202635" y="200384"/>
                  <a:pt x="200384" y="202635"/>
                  <a:pt x="197579" y="202635"/>
                </a:cubicBezTo>
                <a:lnTo>
                  <a:pt x="184009" y="202635"/>
                </a:lnTo>
                <a:cubicBezTo>
                  <a:pt x="184792" y="201134"/>
                  <a:pt x="185216" y="199405"/>
                  <a:pt x="185216" y="197579"/>
                </a:cubicBezTo>
                <a:lnTo>
                  <a:pt x="185216" y="86149"/>
                </a:lnTo>
                <a:cubicBezTo>
                  <a:pt x="185216" y="84453"/>
                  <a:pt x="183846" y="83083"/>
                  <a:pt x="182149" y="83083"/>
                </a:cubicBezTo>
                <a:cubicBezTo>
                  <a:pt x="180453" y="83083"/>
                  <a:pt x="179083" y="84453"/>
                  <a:pt x="179083" y="86149"/>
                </a:cubicBezTo>
                <a:lnTo>
                  <a:pt x="179083" y="197579"/>
                </a:lnTo>
                <a:cubicBezTo>
                  <a:pt x="179083" y="200384"/>
                  <a:pt x="176832" y="202635"/>
                  <a:pt x="174027" y="202635"/>
                </a:cubicBezTo>
                <a:lnTo>
                  <a:pt x="105232" y="202635"/>
                </a:lnTo>
                <a:cubicBezTo>
                  <a:pt x="105460" y="201917"/>
                  <a:pt x="105558" y="201167"/>
                  <a:pt x="105558" y="200384"/>
                </a:cubicBezTo>
                <a:lnTo>
                  <a:pt x="105558" y="173668"/>
                </a:lnTo>
                <a:cubicBezTo>
                  <a:pt x="105558" y="172005"/>
                  <a:pt x="104188" y="170602"/>
                  <a:pt x="102492" y="170602"/>
                </a:cubicBezTo>
                <a:cubicBezTo>
                  <a:pt x="100795" y="170602"/>
                  <a:pt x="99425" y="172005"/>
                  <a:pt x="99425" y="173668"/>
                </a:cubicBezTo>
                <a:lnTo>
                  <a:pt x="99425" y="200384"/>
                </a:lnTo>
                <a:cubicBezTo>
                  <a:pt x="99425" y="201623"/>
                  <a:pt x="98414" y="202635"/>
                  <a:pt x="97175" y="202635"/>
                </a:cubicBezTo>
                <a:lnTo>
                  <a:pt x="89802" y="202635"/>
                </a:lnTo>
                <a:cubicBezTo>
                  <a:pt x="89998" y="201917"/>
                  <a:pt x="90096" y="201167"/>
                  <a:pt x="90096" y="200384"/>
                </a:cubicBezTo>
                <a:lnTo>
                  <a:pt x="90096" y="100437"/>
                </a:lnTo>
                <a:lnTo>
                  <a:pt x="99425" y="100437"/>
                </a:lnTo>
                <a:lnTo>
                  <a:pt x="99425" y="161436"/>
                </a:lnTo>
                <a:cubicBezTo>
                  <a:pt x="99425" y="163132"/>
                  <a:pt x="100795" y="164502"/>
                  <a:pt x="102492" y="164502"/>
                </a:cubicBezTo>
                <a:cubicBezTo>
                  <a:pt x="104188" y="164502"/>
                  <a:pt x="105558" y="163132"/>
                  <a:pt x="105558" y="161436"/>
                </a:cubicBezTo>
                <a:lnTo>
                  <a:pt x="105558" y="97370"/>
                </a:lnTo>
                <a:cubicBezTo>
                  <a:pt x="105558" y="95674"/>
                  <a:pt x="104188" y="94304"/>
                  <a:pt x="102492" y="94304"/>
                </a:cubicBezTo>
                <a:lnTo>
                  <a:pt x="85073" y="94304"/>
                </a:lnTo>
                <a:lnTo>
                  <a:pt x="85073" y="90357"/>
                </a:lnTo>
                <a:cubicBezTo>
                  <a:pt x="85073" y="78483"/>
                  <a:pt x="75417" y="68795"/>
                  <a:pt x="63543" y="68795"/>
                </a:cubicBezTo>
                <a:cubicBezTo>
                  <a:pt x="61325" y="68795"/>
                  <a:pt x="59238" y="69154"/>
                  <a:pt x="57248" y="69741"/>
                </a:cubicBezTo>
                <a:lnTo>
                  <a:pt x="57248" y="44983"/>
                </a:lnTo>
                <a:lnTo>
                  <a:pt x="86932" y="44983"/>
                </a:lnTo>
                <a:lnTo>
                  <a:pt x="86932" y="57672"/>
                </a:lnTo>
                <a:cubicBezTo>
                  <a:pt x="85268" y="58716"/>
                  <a:pt x="84159" y="60542"/>
                  <a:pt x="84159" y="62630"/>
                </a:cubicBezTo>
                <a:cubicBezTo>
                  <a:pt x="84159" y="65860"/>
                  <a:pt x="86769" y="68502"/>
                  <a:pt x="89998" y="68502"/>
                </a:cubicBezTo>
                <a:cubicBezTo>
                  <a:pt x="93228" y="68502"/>
                  <a:pt x="95870" y="65860"/>
                  <a:pt x="95870" y="62630"/>
                </a:cubicBezTo>
                <a:cubicBezTo>
                  <a:pt x="95870" y="60542"/>
                  <a:pt x="94728" y="58716"/>
                  <a:pt x="93064" y="57672"/>
                </a:cubicBezTo>
                <a:lnTo>
                  <a:pt x="93064" y="44983"/>
                </a:lnTo>
                <a:lnTo>
                  <a:pt x="143266" y="44983"/>
                </a:lnTo>
                <a:lnTo>
                  <a:pt x="143266" y="57672"/>
                </a:lnTo>
                <a:cubicBezTo>
                  <a:pt x="141603" y="58716"/>
                  <a:pt x="140461" y="60542"/>
                  <a:pt x="140461" y="62630"/>
                </a:cubicBezTo>
                <a:cubicBezTo>
                  <a:pt x="140461" y="65860"/>
                  <a:pt x="143103" y="68502"/>
                  <a:pt x="146333" y="68502"/>
                </a:cubicBezTo>
                <a:cubicBezTo>
                  <a:pt x="149562" y="68502"/>
                  <a:pt x="152172" y="65860"/>
                  <a:pt x="152172" y="62630"/>
                </a:cubicBezTo>
                <a:cubicBezTo>
                  <a:pt x="152172" y="60542"/>
                  <a:pt x="151063" y="58716"/>
                  <a:pt x="149399" y="57672"/>
                </a:cubicBezTo>
                <a:lnTo>
                  <a:pt x="149399" y="44983"/>
                </a:lnTo>
                <a:lnTo>
                  <a:pt x="179083" y="44983"/>
                </a:lnTo>
                <a:lnTo>
                  <a:pt x="179083" y="73884"/>
                </a:lnTo>
                <a:cubicBezTo>
                  <a:pt x="179083" y="75580"/>
                  <a:pt x="180453" y="76950"/>
                  <a:pt x="182149" y="76950"/>
                </a:cubicBezTo>
                <a:cubicBezTo>
                  <a:pt x="183846" y="76950"/>
                  <a:pt x="185216" y="75580"/>
                  <a:pt x="185216" y="73884"/>
                </a:cubicBezTo>
                <a:lnTo>
                  <a:pt x="185216" y="44983"/>
                </a:lnTo>
                <a:close/>
                <a:moveTo>
                  <a:pt x="118149" y="0"/>
                </a:moveTo>
                <a:cubicBezTo>
                  <a:pt x="100958" y="0"/>
                  <a:pt x="86932" y="13994"/>
                  <a:pt x="86932" y="31217"/>
                </a:cubicBezTo>
                <a:lnTo>
                  <a:pt x="86932" y="38850"/>
                </a:lnTo>
                <a:lnTo>
                  <a:pt x="54182" y="38850"/>
                </a:lnTo>
                <a:cubicBezTo>
                  <a:pt x="52485" y="38850"/>
                  <a:pt x="51115" y="40220"/>
                  <a:pt x="51115" y="41917"/>
                </a:cubicBezTo>
                <a:lnTo>
                  <a:pt x="51115" y="69676"/>
                </a:lnTo>
                <a:cubicBezTo>
                  <a:pt x="49191" y="69121"/>
                  <a:pt x="47168" y="68795"/>
                  <a:pt x="45048" y="68795"/>
                </a:cubicBezTo>
                <a:cubicBezTo>
                  <a:pt x="33174" y="68795"/>
                  <a:pt x="23519" y="78483"/>
                  <a:pt x="23519" y="90357"/>
                </a:cubicBezTo>
                <a:lnTo>
                  <a:pt x="23519" y="94304"/>
                </a:lnTo>
                <a:lnTo>
                  <a:pt x="3066" y="94304"/>
                </a:lnTo>
                <a:cubicBezTo>
                  <a:pt x="1370" y="94304"/>
                  <a:pt x="0" y="95674"/>
                  <a:pt x="0" y="97370"/>
                </a:cubicBezTo>
                <a:lnTo>
                  <a:pt x="0" y="117692"/>
                </a:lnTo>
                <a:cubicBezTo>
                  <a:pt x="0" y="119389"/>
                  <a:pt x="1370" y="120759"/>
                  <a:pt x="3066" y="120759"/>
                </a:cubicBezTo>
                <a:cubicBezTo>
                  <a:pt x="4763" y="120759"/>
                  <a:pt x="6133" y="119389"/>
                  <a:pt x="6133" y="117692"/>
                </a:cubicBezTo>
                <a:lnTo>
                  <a:pt x="6133" y="100437"/>
                </a:lnTo>
                <a:lnTo>
                  <a:pt x="23519" y="100437"/>
                </a:lnTo>
                <a:lnTo>
                  <a:pt x="23519" y="105982"/>
                </a:lnTo>
                <a:cubicBezTo>
                  <a:pt x="21855" y="107026"/>
                  <a:pt x="20714" y="108852"/>
                  <a:pt x="20714" y="110973"/>
                </a:cubicBezTo>
                <a:cubicBezTo>
                  <a:pt x="20714" y="114202"/>
                  <a:pt x="23356" y="116812"/>
                  <a:pt x="26585" y="116812"/>
                </a:cubicBezTo>
                <a:cubicBezTo>
                  <a:pt x="29815" y="116812"/>
                  <a:pt x="32424" y="114202"/>
                  <a:pt x="32424" y="110973"/>
                </a:cubicBezTo>
                <a:cubicBezTo>
                  <a:pt x="32424" y="108852"/>
                  <a:pt x="31315" y="107026"/>
                  <a:pt x="29651" y="105982"/>
                </a:cubicBezTo>
                <a:lnTo>
                  <a:pt x="29651" y="100437"/>
                </a:lnTo>
                <a:lnTo>
                  <a:pt x="60477" y="100437"/>
                </a:lnTo>
                <a:lnTo>
                  <a:pt x="60477" y="105982"/>
                </a:lnTo>
                <a:cubicBezTo>
                  <a:pt x="58814" y="107026"/>
                  <a:pt x="57672" y="108852"/>
                  <a:pt x="57672" y="110973"/>
                </a:cubicBezTo>
                <a:cubicBezTo>
                  <a:pt x="57672" y="114202"/>
                  <a:pt x="60314" y="116812"/>
                  <a:pt x="63543" y="116812"/>
                </a:cubicBezTo>
                <a:cubicBezTo>
                  <a:pt x="66740" y="116812"/>
                  <a:pt x="69382" y="114202"/>
                  <a:pt x="69382" y="110973"/>
                </a:cubicBezTo>
                <a:cubicBezTo>
                  <a:pt x="69382" y="108852"/>
                  <a:pt x="68273" y="107026"/>
                  <a:pt x="66610" y="105982"/>
                </a:cubicBezTo>
                <a:lnTo>
                  <a:pt x="66610" y="100437"/>
                </a:lnTo>
                <a:lnTo>
                  <a:pt x="83996" y="100437"/>
                </a:lnTo>
                <a:lnTo>
                  <a:pt x="83996" y="200384"/>
                </a:lnTo>
                <a:cubicBezTo>
                  <a:pt x="83996" y="201623"/>
                  <a:pt x="82952" y="202635"/>
                  <a:pt x="81713" y="202635"/>
                </a:cubicBezTo>
                <a:lnTo>
                  <a:pt x="8383" y="202635"/>
                </a:lnTo>
                <a:cubicBezTo>
                  <a:pt x="7144" y="202635"/>
                  <a:pt x="6133" y="201623"/>
                  <a:pt x="6133" y="200384"/>
                </a:cubicBezTo>
                <a:lnTo>
                  <a:pt x="6133" y="129925"/>
                </a:lnTo>
                <a:cubicBezTo>
                  <a:pt x="6133" y="128261"/>
                  <a:pt x="4763" y="126891"/>
                  <a:pt x="3066" y="126891"/>
                </a:cubicBezTo>
                <a:cubicBezTo>
                  <a:pt x="1370" y="126891"/>
                  <a:pt x="0" y="128261"/>
                  <a:pt x="0" y="129925"/>
                </a:cubicBezTo>
                <a:lnTo>
                  <a:pt x="0" y="200384"/>
                </a:lnTo>
                <a:cubicBezTo>
                  <a:pt x="0" y="205016"/>
                  <a:pt x="3751" y="208767"/>
                  <a:pt x="8383" y="208767"/>
                </a:cubicBezTo>
                <a:lnTo>
                  <a:pt x="197579" y="208767"/>
                </a:lnTo>
                <a:cubicBezTo>
                  <a:pt x="203744" y="208767"/>
                  <a:pt x="208767" y="203744"/>
                  <a:pt x="208767" y="197579"/>
                </a:cubicBezTo>
                <a:lnTo>
                  <a:pt x="208767" y="41917"/>
                </a:lnTo>
                <a:cubicBezTo>
                  <a:pt x="208767" y="40220"/>
                  <a:pt x="207397" y="38850"/>
                  <a:pt x="205701" y="38850"/>
                </a:cubicBezTo>
                <a:lnTo>
                  <a:pt x="177550" y="38850"/>
                </a:lnTo>
                <a:lnTo>
                  <a:pt x="177550" y="31217"/>
                </a:lnTo>
                <a:cubicBezTo>
                  <a:pt x="177550" y="13994"/>
                  <a:pt x="163523" y="0"/>
                  <a:pt x="146333" y="0"/>
                </a:cubicBezTo>
                <a:cubicBezTo>
                  <a:pt x="141244" y="0"/>
                  <a:pt x="136482" y="1207"/>
                  <a:pt x="132241" y="3360"/>
                </a:cubicBezTo>
                <a:cubicBezTo>
                  <a:pt x="128000" y="1207"/>
                  <a:pt x="123238" y="0"/>
                  <a:pt x="1181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632;p59">
            <a:extLst>
              <a:ext uri="{FF2B5EF4-FFF2-40B4-BE49-F238E27FC236}">
                <a16:creationId xmlns:a16="http://schemas.microsoft.com/office/drawing/2014/main" id="{91C9D3F3-2020-4EA4-8697-88B56C12DAF4}"/>
              </a:ext>
            </a:extLst>
          </p:cNvPr>
          <p:cNvGrpSpPr/>
          <p:nvPr/>
        </p:nvGrpSpPr>
        <p:grpSpPr>
          <a:xfrm rot="1823957">
            <a:off x="540435" y="2136820"/>
            <a:ext cx="403605" cy="755298"/>
            <a:chOff x="1733000" y="948875"/>
            <a:chExt cx="317025" cy="593275"/>
          </a:xfrm>
        </p:grpSpPr>
        <p:sp>
          <p:nvSpPr>
            <p:cNvPr id="11" name="Google Shape;1633;p59">
              <a:extLst>
                <a:ext uri="{FF2B5EF4-FFF2-40B4-BE49-F238E27FC236}">
                  <a16:creationId xmlns:a16="http://schemas.microsoft.com/office/drawing/2014/main" id="{8E41E955-461C-4904-8EF8-CF9F4219F2EB}"/>
                </a:ext>
              </a:extLst>
            </p:cNvPr>
            <p:cNvSpPr/>
            <p:nvPr/>
          </p:nvSpPr>
          <p:spPr>
            <a:xfrm>
              <a:off x="1807900" y="1161900"/>
              <a:ext cx="167250" cy="129775"/>
            </a:xfrm>
            <a:custGeom>
              <a:avLst/>
              <a:gdLst/>
              <a:ahLst/>
              <a:cxnLst/>
              <a:rect l="l" t="t" r="r" b="b"/>
              <a:pathLst>
                <a:path w="6690" h="5191" extrusionOk="0">
                  <a:moveTo>
                    <a:pt x="5995" y="696"/>
                  </a:moveTo>
                  <a:lnTo>
                    <a:pt x="5995" y="3949"/>
                  </a:lnTo>
                  <a:lnTo>
                    <a:pt x="5448" y="4495"/>
                  </a:lnTo>
                  <a:lnTo>
                    <a:pt x="1242" y="4495"/>
                  </a:lnTo>
                  <a:lnTo>
                    <a:pt x="696" y="3949"/>
                  </a:lnTo>
                  <a:lnTo>
                    <a:pt x="696" y="696"/>
                  </a:lnTo>
                  <a:close/>
                  <a:moveTo>
                    <a:pt x="348" y="1"/>
                  </a:moveTo>
                  <a:cubicBezTo>
                    <a:pt x="155" y="1"/>
                    <a:pt x="0" y="156"/>
                    <a:pt x="0" y="347"/>
                  </a:cubicBezTo>
                  <a:lnTo>
                    <a:pt x="0" y="4094"/>
                  </a:lnTo>
                  <a:cubicBezTo>
                    <a:pt x="0" y="4186"/>
                    <a:pt x="37" y="4274"/>
                    <a:pt x="103" y="4340"/>
                  </a:cubicBezTo>
                  <a:lnTo>
                    <a:pt x="852" y="5088"/>
                  </a:lnTo>
                  <a:cubicBezTo>
                    <a:pt x="917" y="5154"/>
                    <a:pt x="1005" y="5191"/>
                    <a:pt x="1097" y="5191"/>
                  </a:cubicBezTo>
                  <a:lnTo>
                    <a:pt x="5592" y="5191"/>
                  </a:lnTo>
                  <a:cubicBezTo>
                    <a:pt x="5685" y="5191"/>
                    <a:pt x="5772" y="5154"/>
                    <a:pt x="5838" y="5088"/>
                  </a:cubicBezTo>
                  <a:lnTo>
                    <a:pt x="6587" y="4340"/>
                  </a:lnTo>
                  <a:cubicBezTo>
                    <a:pt x="6653" y="4274"/>
                    <a:pt x="6689" y="4186"/>
                    <a:pt x="6689" y="4094"/>
                  </a:cubicBezTo>
                  <a:lnTo>
                    <a:pt x="6689" y="349"/>
                  </a:lnTo>
                  <a:cubicBezTo>
                    <a:pt x="6689" y="156"/>
                    <a:pt x="6533" y="1"/>
                    <a:pt x="6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34;p59">
              <a:extLst>
                <a:ext uri="{FF2B5EF4-FFF2-40B4-BE49-F238E27FC236}">
                  <a16:creationId xmlns:a16="http://schemas.microsoft.com/office/drawing/2014/main" id="{2DB571EC-DD66-44E5-869B-B0C04B74A5DA}"/>
                </a:ext>
              </a:extLst>
            </p:cNvPr>
            <p:cNvSpPr/>
            <p:nvPr/>
          </p:nvSpPr>
          <p:spPr>
            <a:xfrm>
              <a:off x="1733000" y="948875"/>
              <a:ext cx="317025" cy="593275"/>
            </a:xfrm>
            <a:custGeom>
              <a:avLst/>
              <a:gdLst/>
              <a:ahLst/>
              <a:cxnLst/>
              <a:rect l="l" t="t" r="r" b="b"/>
              <a:pathLst>
                <a:path w="12681" h="23731" extrusionOk="0">
                  <a:moveTo>
                    <a:pt x="9738" y="695"/>
                  </a:moveTo>
                  <a:lnTo>
                    <a:pt x="9738" y="4027"/>
                  </a:lnTo>
                  <a:lnTo>
                    <a:pt x="8935" y="4027"/>
                  </a:lnTo>
                  <a:lnTo>
                    <a:pt x="8935" y="695"/>
                  </a:lnTo>
                  <a:close/>
                  <a:moveTo>
                    <a:pt x="3745" y="4723"/>
                  </a:moveTo>
                  <a:lnTo>
                    <a:pt x="3745" y="5526"/>
                  </a:lnTo>
                  <a:lnTo>
                    <a:pt x="2942" y="5526"/>
                  </a:lnTo>
                  <a:lnTo>
                    <a:pt x="2942" y="4723"/>
                  </a:lnTo>
                  <a:close/>
                  <a:moveTo>
                    <a:pt x="9738" y="4723"/>
                  </a:moveTo>
                  <a:lnTo>
                    <a:pt x="9738" y="5526"/>
                  </a:lnTo>
                  <a:lnTo>
                    <a:pt x="8935" y="5526"/>
                  </a:lnTo>
                  <a:lnTo>
                    <a:pt x="8935" y="4723"/>
                  </a:lnTo>
                  <a:close/>
                  <a:moveTo>
                    <a:pt x="2248" y="15209"/>
                  </a:moveTo>
                  <a:lnTo>
                    <a:pt x="2248" y="16012"/>
                  </a:lnTo>
                  <a:lnTo>
                    <a:pt x="695" y="16012"/>
                  </a:lnTo>
                  <a:lnTo>
                    <a:pt x="695" y="15209"/>
                  </a:lnTo>
                  <a:close/>
                  <a:moveTo>
                    <a:pt x="11987" y="15209"/>
                  </a:moveTo>
                  <a:lnTo>
                    <a:pt x="11987" y="16012"/>
                  </a:lnTo>
                  <a:lnTo>
                    <a:pt x="10434" y="16012"/>
                  </a:lnTo>
                  <a:lnTo>
                    <a:pt x="10434" y="15209"/>
                  </a:lnTo>
                  <a:close/>
                  <a:moveTo>
                    <a:pt x="11987" y="16708"/>
                  </a:moveTo>
                  <a:lnTo>
                    <a:pt x="11987" y="19010"/>
                  </a:lnTo>
                  <a:lnTo>
                    <a:pt x="10555" y="19008"/>
                  </a:lnTo>
                  <a:cubicBezTo>
                    <a:pt x="10488" y="19008"/>
                    <a:pt x="10434" y="18954"/>
                    <a:pt x="10434" y="18888"/>
                  </a:cubicBezTo>
                  <a:lnTo>
                    <a:pt x="10434" y="16708"/>
                  </a:lnTo>
                  <a:close/>
                  <a:moveTo>
                    <a:pt x="2596" y="1"/>
                  </a:moveTo>
                  <a:cubicBezTo>
                    <a:pt x="2403" y="1"/>
                    <a:pt x="2248" y="156"/>
                    <a:pt x="2248" y="349"/>
                  </a:cubicBezTo>
                  <a:lnTo>
                    <a:pt x="2248" y="5526"/>
                  </a:lnTo>
                  <a:lnTo>
                    <a:pt x="1846" y="5526"/>
                  </a:lnTo>
                  <a:cubicBezTo>
                    <a:pt x="1654" y="5526"/>
                    <a:pt x="1499" y="5681"/>
                    <a:pt x="1499" y="5872"/>
                  </a:cubicBezTo>
                  <a:lnTo>
                    <a:pt x="1499" y="13220"/>
                  </a:lnTo>
                  <a:lnTo>
                    <a:pt x="102" y="14617"/>
                  </a:lnTo>
                  <a:cubicBezTo>
                    <a:pt x="37" y="14681"/>
                    <a:pt x="0" y="14769"/>
                    <a:pt x="0" y="14863"/>
                  </a:cubicBezTo>
                  <a:lnTo>
                    <a:pt x="0" y="17050"/>
                  </a:lnTo>
                  <a:cubicBezTo>
                    <a:pt x="0" y="17242"/>
                    <a:pt x="155" y="17398"/>
                    <a:pt x="348" y="17398"/>
                  </a:cubicBezTo>
                  <a:cubicBezTo>
                    <a:pt x="540" y="17398"/>
                    <a:pt x="695" y="17242"/>
                    <a:pt x="695" y="17050"/>
                  </a:cubicBezTo>
                  <a:lnTo>
                    <a:pt x="695" y="16708"/>
                  </a:lnTo>
                  <a:lnTo>
                    <a:pt x="2246" y="16708"/>
                  </a:lnTo>
                  <a:lnTo>
                    <a:pt x="2246" y="18888"/>
                  </a:lnTo>
                  <a:cubicBezTo>
                    <a:pt x="2246" y="18956"/>
                    <a:pt x="2192" y="19010"/>
                    <a:pt x="2126" y="19010"/>
                  </a:cubicBezTo>
                  <a:lnTo>
                    <a:pt x="695" y="19010"/>
                  </a:lnTo>
                  <a:lnTo>
                    <a:pt x="695" y="18685"/>
                  </a:lnTo>
                  <a:cubicBezTo>
                    <a:pt x="695" y="18494"/>
                    <a:pt x="540" y="18337"/>
                    <a:pt x="348" y="18337"/>
                  </a:cubicBezTo>
                  <a:cubicBezTo>
                    <a:pt x="155" y="18337"/>
                    <a:pt x="0" y="18494"/>
                    <a:pt x="0" y="18685"/>
                  </a:cubicBezTo>
                  <a:lnTo>
                    <a:pt x="0" y="23382"/>
                  </a:lnTo>
                  <a:cubicBezTo>
                    <a:pt x="0" y="23574"/>
                    <a:pt x="155" y="23730"/>
                    <a:pt x="348" y="23730"/>
                  </a:cubicBezTo>
                  <a:lnTo>
                    <a:pt x="5591" y="23730"/>
                  </a:lnTo>
                  <a:cubicBezTo>
                    <a:pt x="5759" y="23730"/>
                    <a:pt x="5902" y="23610"/>
                    <a:pt x="5933" y="23445"/>
                  </a:cubicBezTo>
                  <a:lnTo>
                    <a:pt x="6339" y="21256"/>
                  </a:lnTo>
                  <a:lnTo>
                    <a:pt x="6747" y="23446"/>
                  </a:lnTo>
                  <a:cubicBezTo>
                    <a:pt x="6778" y="23610"/>
                    <a:pt x="6921" y="23730"/>
                    <a:pt x="7088" y="23730"/>
                  </a:cubicBezTo>
                  <a:lnTo>
                    <a:pt x="12332" y="23730"/>
                  </a:lnTo>
                  <a:cubicBezTo>
                    <a:pt x="12524" y="23730"/>
                    <a:pt x="12680" y="23575"/>
                    <a:pt x="12680" y="23384"/>
                  </a:cubicBezTo>
                  <a:lnTo>
                    <a:pt x="12680" y="14863"/>
                  </a:lnTo>
                  <a:cubicBezTo>
                    <a:pt x="12679" y="14769"/>
                    <a:pt x="12642" y="14681"/>
                    <a:pt x="12578" y="14617"/>
                  </a:cubicBezTo>
                  <a:lnTo>
                    <a:pt x="12579" y="14617"/>
                  </a:lnTo>
                  <a:lnTo>
                    <a:pt x="11183" y="13220"/>
                  </a:lnTo>
                  <a:lnTo>
                    <a:pt x="11183" y="10578"/>
                  </a:lnTo>
                  <a:cubicBezTo>
                    <a:pt x="11183" y="10386"/>
                    <a:pt x="11026" y="10230"/>
                    <a:pt x="10835" y="10230"/>
                  </a:cubicBezTo>
                  <a:cubicBezTo>
                    <a:pt x="10643" y="10230"/>
                    <a:pt x="10488" y="10386"/>
                    <a:pt x="10488" y="10578"/>
                  </a:cubicBezTo>
                  <a:lnTo>
                    <a:pt x="10488" y="13364"/>
                  </a:lnTo>
                  <a:cubicBezTo>
                    <a:pt x="10488" y="13456"/>
                    <a:pt x="10525" y="13545"/>
                    <a:pt x="10589" y="13609"/>
                  </a:cubicBezTo>
                  <a:lnTo>
                    <a:pt x="11494" y="14515"/>
                  </a:lnTo>
                  <a:lnTo>
                    <a:pt x="10087" y="14515"/>
                  </a:lnTo>
                  <a:cubicBezTo>
                    <a:pt x="9894" y="14515"/>
                    <a:pt x="9739" y="14670"/>
                    <a:pt x="9739" y="14863"/>
                  </a:cubicBezTo>
                  <a:lnTo>
                    <a:pt x="9739" y="18888"/>
                  </a:lnTo>
                  <a:cubicBezTo>
                    <a:pt x="9739" y="19339"/>
                    <a:pt x="10105" y="19703"/>
                    <a:pt x="10555" y="19704"/>
                  </a:cubicBezTo>
                  <a:lnTo>
                    <a:pt x="11987" y="19704"/>
                  </a:lnTo>
                  <a:lnTo>
                    <a:pt x="11987" y="21256"/>
                  </a:lnTo>
                  <a:lnTo>
                    <a:pt x="11980" y="21256"/>
                  </a:lnTo>
                  <a:cubicBezTo>
                    <a:pt x="11787" y="21256"/>
                    <a:pt x="11632" y="21411"/>
                    <a:pt x="11632" y="21604"/>
                  </a:cubicBezTo>
                  <a:cubicBezTo>
                    <a:pt x="11632" y="21796"/>
                    <a:pt x="11787" y="21951"/>
                    <a:pt x="11980" y="21951"/>
                  </a:cubicBezTo>
                  <a:lnTo>
                    <a:pt x="11987" y="21951"/>
                  </a:lnTo>
                  <a:lnTo>
                    <a:pt x="11987" y="23034"/>
                  </a:lnTo>
                  <a:lnTo>
                    <a:pt x="7381" y="23034"/>
                  </a:lnTo>
                  <a:lnTo>
                    <a:pt x="7176" y="21937"/>
                  </a:lnTo>
                  <a:cubicBezTo>
                    <a:pt x="7344" y="21892"/>
                    <a:pt x="7452" y="21728"/>
                    <a:pt x="7429" y="21556"/>
                  </a:cubicBezTo>
                  <a:cubicBezTo>
                    <a:pt x="7406" y="21384"/>
                    <a:pt x="7259" y="21256"/>
                    <a:pt x="7087" y="21256"/>
                  </a:cubicBezTo>
                  <a:cubicBezTo>
                    <a:pt x="7086" y="21256"/>
                    <a:pt x="7085" y="21256"/>
                    <a:pt x="7084" y="21256"/>
                  </a:cubicBezTo>
                  <a:lnTo>
                    <a:pt x="7050" y="21256"/>
                  </a:lnTo>
                  <a:lnTo>
                    <a:pt x="6690" y="19324"/>
                  </a:lnTo>
                  <a:lnTo>
                    <a:pt x="6690" y="16361"/>
                  </a:lnTo>
                  <a:cubicBezTo>
                    <a:pt x="6690" y="16168"/>
                    <a:pt x="6534" y="16013"/>
                    <a:pt x="6342" y="16013"/>
                  </a:cubicBezTo>
                  <a:cubicBezTo>
                    <a:pt x="6151" y="16013"/>
                    <a:pt x="5996" y="16168"/>
                    <a:pt x="5996" y="16361"/>
                  </a:cubicBezTo>
                  <a:lnTo>
                    <a:pt x="5996" y="19326"/>
                  </a:lnTo>
                  <a:lnTo>
                    <a:pt x="5636" y="21257"/>
                  </a:lnTo>
                  <a:lnTo>
                    <a:pt x="5602" y="21257"/>
                  </a:lnTo>
                  <a:cubicBezTo>
                    <a:pt x="5601" y="21257"/>
                    <a:pt x="5600" y="21257"/>
                    <a:pt x="5599" y="21257"/>
                  </a:cubicBezTo>
                  <a:cubicBezTo>
                    <a:pt x="5425" y="21257"/>
                    <a:pt x="5279" y="21386"/>
                    <a:pt x="5256" y="21557"/>
                  </a:cubicBezTo>
                  <a:cubicBezTo>
                    <a:pt x="5232" y="21730"/>
                    <a:pt x="5341" y="21893"/>
                    <a:pt x="5509" y="21939"/>
                  </a:cubicBezTo>
                  <a:lnTo>
                    <a:pt x="5305" y="23036"/>
                  </a:lnTo>
                  <a:lnTo>
                    <a:pt x="699" y="23036"/>
                  </a:lnTo>
                  <a:lnTo>
                    <a:pt x="699" y="21952"/>
                  </a:lnTo>
                  <a:lnTo>
                    <a:pt x="706" y="21952"/>
                  </a:lnTo>
                  <a:cubicBezTo>
                    <a:pt x="898" y="21952"/>
                    <a:pt x="1053" y="21797"/>
                    <a:pt x="1053" y="21604"/>
                  </a:cubicBezTo>
                  <a:cubicBezTo>
                    <a:pt x="1053" y="21412"/>
                    <a:pt x="898" y="21257"/>
                    <a:pt x="706" y="21257"/>
                  </a:cubicBezTo>
                  <a:lnTo>
                    <a:pt x="699" y="21257"/>
                  </a:lnTo>
                  <a:lnTo>
                    <a:pt x="699" y="19706"/>
                  </a:lnTo>
                  <a:lnTo>
                    <a:pt x="2131" y="19706"/>
                  </a:lnTo>
                  <a:cubicBezTo>
                    <a:pt x="2581" y="19704"/>
                    <a:pt x="2945" y="19340"/>
                    <a:pt x="2947" y="18890"/>
                  </a:cubicBezTo>
                  <a:lnTo>
                    <a:pt x="2947" y="14863"/>
                  </a:lnTo>
                  <a:cubicBezTo>
                    <a:pt x="2947" y="14670"/>
                    <a:pt x="2790" y="14515"/>
                    <a:pt x="2599" y="14515"/>
                  </a:cubicBezTo>
                  <a:lnTo>
                    <a:pt x="1192" y="14515"/>
                  </a:lnTo>
                  <a:lnTo>
                    <a:pt x="2096" y="13609"/>
                  </a:lnTo>
                  <a:cubicBezTo>
                    <a:pt x="2161" y="13545"/>
                    <a:pt x="2198" y="13456"/>
                    <a:pt x="2198" y="13364"/>
                  </a:cubicBezTo>
                  <a:lnTo>
                    <a:pt x="2198" y="6220"/>
                  </a:lnTo>
                  <a:lnTo>
                    <a:pt x="10487" y="6220"/>
                  </a:lnTo>
                  <a:lnTo>
                    <a:pt x="10487" y="8952"/>
                  </a:lnTo>
                  <a:cubicBezTo>
                    <a:pt x="10487" y="9143"/>
                    <a:pt x="10643" y="9298"/>
                    <a:pt x="10835" y="9298"/>
                  </a:cubicBezTo>
                  <a:cubicBezTo>
                    <a:pt x="11026" y="9298"/>
                    <a:pt x="11181" y="9143"/>
                    <a:pt x="11181" y="8952"/>
                  </a:cubicBezTo>
                  <a:lnTo>
                    <a:pt x="11181" y="5874"/>
                  </a:lnTo>
                  <a:cubicBezTo>
                    <a:pt x="11181" y="5681"/>
                    <a:pt x="11026" y="5526"/>
                    <a:pt x="10835" y="5526"/>
                  </a:cubicBezTo>
                  <a:lnTo>
                    <a:pt x="10432" y="5526"/>
                  </a:lnTo>
                  <a:lnTo>
                    <a:pt x="10432" y="349"/>
                  </a:lnTo>
                  <a:cubicBezTo>
                    <a:pt x="10432" y="156"/>
                    <a:pt x="10276" y="1"/>
                    <a:pt x="10084" y="1"/>
                  </a:cubicBezTo>
                  <a:lnTo>
                    <a:pt x="8585" y="1"/>
                  </a:lnTo>
                  <a:cubicBezTo>
                    <a:pt x="8394" y="1"/>
                    <a:pt x="8239" y="156"/>
                    <a:pt x="8239" y="349"/>
                  </a:cubicBezTo>
                  <a:lnTo>
                    <a:pt x="8239" y="5526"/>
                  </a:lnTo>
                  <a:lnTo>
                    <a:pt x="4441" y="5526"/>
                  </a:lnTo>
                  <a:lnTo>
                    <a:pt x="4441" y="3148"/>
                  </a:lnTo>
                  <a:cubicBezTo>
                    <a:pt x="4441" y="2955"/>
                    <a:pt x="4285" y="2800"/>
                    <a:pt x="4093" y="2800"/>
                  </a:cubicBezTo>
                  <a:cubicBezTo>
                    <a:pt x="3902" y="2800"/>
                    <a:pt x="3747" y="2955"/>
                    <a:pt x="3747" y="3148"/>
                  </a:cubicBezTo>
                  <a:lnTo>
                    <a:pt x="3747" y="4027"/>
                  </a:lnTo>
                  <a:lnTo>
                    <a:pt x="2944" y="4027"/>
                  </a:lnTo>
                  <a:lnTo>
                    <a:pt x="2944" y="695"/>
                  </a:lnTo>
                  <a:lnTo>
                    <a:pt x="3747" y="695"/>
                  </a:lnTo>
                  <a:lnTo>
                    <a:pt x="3747" y="1520"/>
                  </a:lnTo>
                  <a:cubicBezTo>
                    <a:pt x="3747" y="1712"/>
                    <a:pt x="3902" y="1867"/>
                    <a:pt x="4093" y="1867"/>
                  </a:cubicBezTo>
                  <a:cubicBezTo>
                    <a:pt x="4285" y="1867"/>
                    <a:pt x="4441" y="1712"/>
                    <a:pt x="4441" y="1520"/>
                  </a:cubicBezTo>
                  <a:lnTo>
                    <a:pt x="4441" y="349"/>
                  </a:lnTo>
                  <a:cubicBezTo>
                    <a:pt x="4441" y="156"/>
                    <a:pt x="4285" y="1"/>
                    <a:pt x="4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35;p59">
              <a:extLst>
                <a:ext uri="{FF2B5EF4-FFF2-40B4-BE49-F238E27FC236}">
                  <a16:creationId xmlns:a16="http://schemas.microsoft.com/office/drawing/2014/main" id="{AA2B7FF3-5BE4-4E2D-89D2-C0EA874838CB}"/>
                </a:ext>
              </a:extLst>
            </p:cNvPr>
            <p:cNvSpPr/>
            <p:nvPr/>
          </p:nvSpPr>
          <p:spPr>
            <a:xfrm>
              <a:off x="1845375" y="1199375"/>
              <a:ext cx="92250" cy="17400"/>
            </a:xfrm>
            <a:custGeom>
              <a:avLst/>
              <a:gdLst/>
              <a:ahLst/>
              <a:cxnLst/>
              <a:rect l="l" t="t" r="r" b="b"/>
              <a:pathLst>
                <a:path w="3690" h="696" extrusionOk="0">
                  <a:moveTo>
                    <a:pt x="347" y="1"/>
                  </a:moveTo>
                  <a:cubicBezTo>
                    <a:pt x="155" y="1"/>
                    <a:pt x="0" y="156"/>
                    <a:pt x="0" y="347"/>
                  </a:cubicBezTo>
                  <a:cubicBezTo>
                    <a:pt x="0" y="540"/>
                    <a:pt x="155" y="695"/>
                    <a:pt x="347" y="695"/>
                  </a:cubicBezTo>
                  <a:lnTo>
                    <a:pt x="3343" y="695"/>
                  </a:lnTo>
                  <a:cubicBezTo>
                    <a:pt x="3535" y="695"/>
                    <a:pt x="3690" y="540"/>
                    <a:pt x="3690" y="347"/>
                  </a:cubicBezTo>
                  <a:cubicBezTo>
                    <a:pt x="3690" y="156"/>
                    <a:pt x="3535" y="1"/>
                    <a:pt x="3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36;p59">
              <a:extLst>
                <a:ext uri="{FF2B5EF4-FFF2-40B4-BE49-F238E27FC236}">
                  <a16:creationId xmlns:a16="http://schemas.microsoft.com/office/drawing/2014/main" id="{9E9D3C93-1851-4B0A-B00C-0FDFE2C10FEC}"/>
                </a:ext>
              </a:extLst>
            </p:cNvPr>
            <p:cNvSpPr/>
            <p:nvPr/>
          </p:nvSpPr>
          <p:spPr>
            <a:xfrm>
              <a:off x="1990175" y="1480250"/>
              <a:ext cx="29250" cy="17400"/>
            </a:xfrm>
            <a:custGeom>
              <a:avLst/>
              <a:gdLst/>
              <a:ahLst/>
              <a:cxnLst/>
              <a:rect l="l" t="t" r="r" b="b"/>
              <a:pathLst>
                <a:path w="1170" h="696" extrusionOk="0">
                  <a:moveTo>
                    <a:pt x="349" y="1"/>
                  </a:moveTo>
                  <a:cubicBezTo>
                    <a:pt x="156" y="1"/>
                    <a:pt x="1" y="157"/>
                    <a:pt x="1" y="349"/>
                  </a:cubicBezTo>
                  <a:cubicBezTo>
                    <a:pt x="1" y="541"/>
                    <a:pt x="156" y="696"/>
                    <a:pt x="349" y="696"/>
                  </a:cubicBezTo>
                  <a:lnTo>
                    <a:pt x="822" y="696"/>
                  </a:lnTo>
                  <a:cubicBezTo>
                    <a:pt x="1014" y="696"/>
                    <a:pt x="1169" y="541"/>
                    <a:pt x="1169" y="349"/>
                  </a:cubicBezTo>
                  <a:cubicBezTo>
                    <a:pt x="1169" y="157"/>
                    <a:pt x="1014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7;p59">
              <a:extLst>
                <a:ext uri="{FF2B5EF4-FFF2-40B4-BE49-F238E27FC236}">
                  <a16:creationId xmlns:a16="http://schemas.microsoft.com/office/drawing/2014/main" id="{BFEBCD5F-7C7E-4705-8D3F-CE9FC0290B78}"/>
                </a:ext>
              </a:extLst>
            </p:cNvPr>
            <p:cNvSpPr/>
            <p:nvPr/>
          </p:nvSpPr>
          <p:spPr>
            <a:xfrm>
              <a:off x="1923050" y="1480250"/>
              <a:ext cx="29250" cy="17400"/>
            </a:xfrm>
            <a:custGeom>
              <a:avLst/>
              <a:gdLst/>
              <a:ahLst/>
              <a:cxnLst/>
              <a:rect l="l" t="t" r="r" b="b"/>
              <a:pathLst>
                <a:path w="1170" h="696" extrusionOk="0">
                  <a:moveTo>
                    <a:pt x="349" y="1"/>
                  </a:moveTo>
                  <a:cubicBezTo>
                    <a:pt x="156" y="1"/>
                    <a:pt x="1" y="156"/>
                    <a:pt x="1" y="349"/>
                  </a:cubicBezTo>
                  <a:cubicBezTo>
                    <a:pt x="1" y="541"/>
                    <a:pt x="156" y="696"/>
                    <a:pt x="349" y="696"/>
                  </a:cubicBezTo>
                  <a:lnTo>
                    <a:pt x="823" y="696"/>
                  </a:lnTo>
                  <a:cubicBezTo>
                    <a:pt x="1014" y="696"/>
                    <a:pt x="1169" y="541"/>
                    <a:pt x="1169" y="349"/>
                  </a:cubicBezTo>
                  <a:cubicBezTo>
                    <a:pt x="1169" y="156"/>
                    <a:pt x="1014" y="1"/>
                    <a:pt x="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8;p59">
              <a:extLst>
                <a:ext uri="{FF2B5EF4-FFF2-40B4-BE49-F238E27FC236}">
                  <a16:creationId xmlns:a16="http://schemas.microsoft.com/office/drawing/2014/main" id="{9A3AD3F3-2700-4B0E-A71A-4616BD8FCEDC}"/>
                </a:ext>
              </a:extLst>
            </p:cNvPr>
            <p:cNvSpPr/>
            <p:nvPr/>
          </p:nvSpPr>
          <p:spPr>
            <a:xfrm>
              <a:off x="1956625" y="1480250"/>
              <a:ext cx="29225" cy="17400"/>
            </a:xfrm>
            <a:custGeom>
              <a:avLst/>
              <a:gdLst/>
              <a:ahLst/>
              <a:cxnLst/>
              <a:rect l="l" t="t" r="r" b="b"/>
              <a:pathLst>
                <a:path w="1169" h="696" extrusionOk="0">
                  <a:moveTo>
                    <a:pt x="347" y="1"/>
                  </a:moveTo>
                  <a:cubicBezTo>
                    <a:pt x="155" y="1"/>
                    <a:pt x="0" y="157"/>
                    <a:pt x="0" y="349"/>
                  </a:cubicBezTo>
                  <a:cubicBezTo>
                    <a:pt x="0" y="541"/>
                    <a:pt x="155" y="696"/>
                    <a:pt x="347" y="696"/>
                  </a:cubicBezTo>
                  <a:lnTo>
                    <a:pt x="821" y="696"/>
                  </a:lnTo>
                  <a:cubicBezTo>
                    <a:pt x="1014" y="696"/>
                    <a:pt x="1169" y="541"/>
                    <a:pt x="1169" y="349"/>
                  </a:cubicBezTo>
                  <a:cubicBezTo>
                    <a:pt x="1169" y="157"/>
                    <a:pt x="1014" y="1"/>
                    <a:pt x="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39;p59">
              <a:extLst>
                <a:ext uri="{FF2B5EF4-FFF2-40B4-BE49-F238E27FC236}">
                  <a16:creationId xmlns:a16="http://schemas.microsoft.com/office/drawing/2014/main" id="{46620153-8CFD-4461-9DF6-11B12EFA32C2}"/>
                </a:ext>
              </a:extLst>
            </p:cNvPr>
            <p:cNvSpPr/>
            <p:nvPr/>
          </p:nvSpPr>
          <p:spPr>
            <a:xfrm>
              <a:off x="1830700" y="1480250"/>
              <a:ext cx="29250" cy="17400"/>
            </a:xfrm>
            <a:custGeom>
              <a:avLst/>
              <a:gdLst/>
              <a:ahLst/>
              <a:cxnLst/>
              <a:rect l="l" t="t" r="r" b="b"/>
              <a:pathLst>
                <a:path w="1170" h="696" extrusionOk="0">
                  <a:moveTo>
                    <a:pt x="347" y="1"/>
                  </a:moveTo>
                  <a:cubicBezTo>
                    <a:pt x="156" y="1"/>
                    <a:pt x="1" y="156"/>
                    <a:pt x="1" y="349"/>
                  </a:cubicBezTo>
                  <a:cubicBezTo>
                    <a:pt x="1" y="541"/>
                    <a:pt x="156" y="696"/>
                    <a:pt x="347" y="696"/>
                  </a:cubicBezTo>
                  <a:lnTo>
                    <a:pt x="823" y="696"/>
                  </a:lnTo>
                  <a:cubicBezTo>
                    <a:pt x="1014" y="696"/>
                    <a:pt x="1169" y="541"/>
                    <a:pt x="1169" y="349"/>
                  </a:cubicBezTo>
                  <a:cubicBezTo>
                    <a:pt x="1169" y="156"/>
                    <a:pt x="1014" y="1"/>
                    <a:pt x="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40;p59">
              <a:extLst>
                <a:ext uri="{FF2B5EF4-FFF2-40B4-BE49-F238E27FC236}">
                  <a16:creationId xmlns:a16="http://schemas.microsoft.com/office/drawing/2014/main" id="{BB998F17-B80B-4FF8-8BA6-6BCBD2543B3D}"/>
                </a:ext>
              </a:extLst>
            </p:cNvPr>
            <p:cNvSpPr/>
            <p:nvPr/>
          </p:nvSpPr>
          <p:spPr>
            <a:xfrm>
              <a:off x="1763600" y="1480250"/>
              <a:ext cx="29225" cy="17400"/>
            </a:xfrm>
            <a:custGeom>
              <a:avLst/>
              <a:gdLst/>
              <a:ahLst/>
              <a:cxnLst/>
              <a:rect l="l" t="t" r="r" b="b"/>
              <a:pathLst>
                <a:path w="1169" h="696" extrusionOk="0">
                  <a:moveTo>
                    <a:pt x="348" y="1"/>
                  </a:moveTo>
                  <a:cubicBezTo>
                    <a:pt x="155" y="1"/>
                    <a:pt x="0" y="156"/>
                    <a:pt x="0" y="349"/>
                  </a:cubicBezTo>
                  <a:cubicBezTo>
                    <a:pt x="0" y="541"/>
                    <a:pt x="155" y="696"/>
                    <a:pt x="348" y="696"/>
                  </a:cubicBezTo>
                  <a:lnTo>
                    <a:pt x="822" y="696"/>
                  </a:lnTo>
                  <a:cubicBezTo>
                    <a:pt x="1013" y="696"/>
                    <a:pt x="1168" y="541"/>
                    <a:pt x="1168" y="349"/>
                  </a:cubicBezTo>
                  <a:cubicBezTo>
                    <a:pt x="1168" y="156"/>
                    <a:pt x="1013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1;p59">
              <a:extLst>
                <a:ext uri="{FF2B5EF4-FFF2-40B4-BE49-F238E27FC236}">
                  <a16:creationId xmlns:a16="http://schemas.microsoft.com/office/drawing/2014/main" id="{F5C2F290-B800-432B-A38D-FA63CA42FD92}"/>
                </a:ext>
              </a:extLst>
            </p:cNvPr>
            <p:cNvSpPr/>
            <p:nvPr/>
          </p:nvSpPr>
          <p:spPr>
            <a:xfrm>
              <a:off x="1797150" y="1480250"/>
              <a:ext cx="29225" cy="17400"/>
            </a:xfrm>
            <a:custGeom>
              <a:avLst/>
              <a:gdLst/>
              <a:ahLst/>
              <a:cxnLst/>
              <a:rect l="l" t="t" r="r" b="b"/>
              <a:pathLst>
                <a:path w="1169" h="696" extrusionOk="0">
                  <a:moveTo>
                    <a:pt x="347" y="1"/>
                  </a:moveTo>
                  <a:cubicBezTo>
                    <a:pt x="155" y="1"/>
                    <a:pt x="0" y="156"/>
                    <a:pt x="0" y="349"/>
                  </a:cubicBezTo>
                  <a:cubicBezTo>
                    <a:pt x="0" y="541"/>
                    <a:pt x="155" y="696"/>
                    <a:pt x="347" y="696"/>
                  </a:cubicBezTo>
                  <a:lnTo>
                    <a:pt x="822" y="696"/>
                  </a:lnTo>
                  <a:cubicBezTo>
                    <a:pt x="1014" y="696"/>
                    <a:pt x="1169" y="541"/>
                    <a:pt x="1169" y="349"/>
                  </a:cubicBezTo>
                  <a:cubicBezTo>
                    <a:pt x="1169" y="156"/>
                    <a:pt x="1014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624;p59">
            <a:extLst>
              <a:ext uri="{FF2B5EF4-FFF2-40B4-BE49-F238E27FC236}">
                <a16:creationId xmlns:a16="http://schemas.microsoft.com/office/drawing/2014/main" id="{84578468-9BF8-4563-8AB2-1F3DD8BD1C80}"/>
              </a:ext>
            </a:extLst>
          </p:cNvPr>
          <p:cNvGrpSpPr/>
          <p:nvPr/>
        </p:nvGrpSpPr>
        <p:grpSpPr>
          <a:xfrm>
            <a:off x="540434" y="3417430"/>
            <a:ext cx="403605" cy="755235"/>
            <a:chOff x="3662300" y="920250"/>
            <a:chExt cx="317025" cy="593225"/>
          </a:xfrm>
        </p:grpSpPr>
        <p:sp>
          <p:nvSpPr>
            <p:cNvPr id="21" name="Google Shape;1625;p59">
              <a:extLst>
                <a:ext uri="{FF2B5EF4-FFF2-40B4-BE49-F238E27FC236}">
                  <a16:creationId xmlns:a16="http://schemas.microsoft.com/office/drawing/2014/main" id="{950F8565-DB9D-4E04-AD86-92D065C321C2}"/>
                </a:ext>
              </a:extLst>
            </p:cNvPr>
            <p:cNvSpPr/>
            <p:nvPr/>
          </p:nvSpPr>
          <p:spPr>
            <a:xfrm>
              <a:off x="3662300" y="920250"/>
              <a:ext cx="316975" cy="286075"/>
            </a:xfrm>
            <a:custGeom>
              <a:avLst/>
              <a:gdLst/>
              <a:ahLst/>
              <a:cxnLst/>
              <a:rect l="l" t="t" r="r" b="b"/>
              <a:pathLst>
                <a:path w="12679" h="11443" extrusionOk="0">
                  <a:moveTo>
                    <a:pt x="2995" y="697"/>
                  </a:moveTo>
                  <a:lnTo>
                    <a:pt x="2995" y="1779"/>
                  </a:lnTo>
                  <a:lnTo>
                    <a:pt x="1443" y="1779"/>
                  </a:lnTo>
                  <a:lnTo>
                    <a:pt x="1443" y="817"/>
                  </a:lnTo>
                  <a:cubicBezTo>
                    <a:pt x="1443" y="750"/>
                    <a:pt x="1498" y="697"/>
                    <a:pt x="1563" y="697"/>
                  </a:cubicBezTo>
                  <a:close/>
                  <a:moveTo>
                    <a:pt x="4492" y="695"/>
                  </a:moveTo>
                  <a:lnTo>
                    <a:pt x="4492" y="1779"/>
                  </a:lnTo>
                  <a:lnTo>
                    <a:pt x="3688" y="1779"/>
                  </a:lnTo>
                  <a:lnTo>
                    <a:pt x="3688" y="695"/>
                  </a:lnTo>
                  <a:close/>
                  <a:moveTo>
                    <a:pt x="5991" y="695"/>
                  </a:moveTo>
                  <a:lnTo>
                    <a:pt x="5991" y="1779"/>
                  </a:lnTo>
                  <a:lnTo>
                    <a:pt x="5189" y="1779"/>
                  </a:lnTo>
                  <a:lnTo>
                    <a:pt x="5189" y="695"/>
                  </a:lnTo>
                  <a:close/>
                  <a:moveTo>
                    <a:pt x="7490" y="695"/>
                  </a:moveTo>
                  <a:lnTo>
                    <a:pt x="7490" y="1779"/>
                  </a:lnTo>
                  <a:lnTo>
                    <a:pt x="6687" y="1779"/>
                  </a:lnTo>
                  <a:lnTo>
                    <a:pt x="6687" y="695"/>
                  </a:lnTo>
                  <a:close/>
                  <a:moveTo>
                    <a:pt x="8988" y="695"/>
                  </a:moveTo>
                  <a:lnTo>
                    <a:pt x="8988" y="1779"/>
                  </a:lnTo>
                  <a:lnTo>
                    <a:pt x="8185" y="1779"/>
                  </a:lnTo>
                  <a:lnTo>
                    <a:pt x="8185" y="695"/>
                  </a:lnTo>
                  <a:close/>
                  <a:moveTo>
                    <a:pt x="11114" y="695"/>
                  </a:moveTo>
                  <a:cubicBezTo>
                    <a:pt x="11181" y="695"/>
                    <a:pt x="11235" y="750"/>
                    <a:pt x="11235" y="815"/>
                  </a:cubicBezTo>
                  <a:lnTo>
                    <a:pt x="11235" y="817"/>
                  </a:lnTo>
                  <a:lnTo>
                    <a:pt x="11235" y="1779"/>
                  </a:lnTo>
                  <a:lnTo>
                    <a:pt x="9682" y="1779"/>
                  </a:lnTo>
                  <a:lnTo>
                    <a:pt x="9682" y="695"/>
                  </a:lnTo>
                  <a:close/>
                  <a:moveTo>
                    <a:pt x="5307" y="2475"/>
                  </a:moveTo>
                  <a:cubicBezTo>
                    <a:pt x="5645" y="2475"/>
                    <a:pt x="5847" y="2711"/>
                    <a:pt x="5943" y="2866"/>
                  </a:cubicBezTo>
                  <a:cubicBezTo>
                    <a:pt x="5926" y="2896"/>
                    <a:pt x="5907" y="2933"/>
                    <a:pt x="5885" y="2972"/>
                  </a:cubicBezTo>
                  <a:cubicBezTo>
                    <a:pt x="5775" y="3116"/>
                    <a:pt x="5588" y="3278"/>
                    <a:pt x="5307" y="3278"/>
                  </a:cubicBezTo>
                  <a:cubicBezTo>
                    <a:pt x="5093" y="3266"/>
                    <a:pt x="4927" y="3091"/>
                    <a:pt x="4927" y="2876"/>
                  </a:cubicBezTo>
                  <a:cubicBezTo>
                    <a:pt x="4927" y="2662"/>
                    <a:pt x="5093" y="2485"/>
                    <a:pt x="5307" y="2475"/>
                  </a:cubicBezTo>
                  <a:close/>
                  <a:moveTo>
                    <a:pt x="7367" y="2474"/>
                  </a:moveTo>
                  <a:cubicBezTo>
                    <a:pt x="7581" y="2485"/>
                    <a:pt x="7749" y="2662"/>
                    <a:pt x="7749" y="2876"/>
                  </a:cubicBezTo>
                  <a:cubicBezTo>
                    <a:pt x="7749" y="3089"/>
                    <a:pt x="7581" y="3266"/>
                    <a:pt x="7367" y="3278"/>
                  </a:cubicBezTo>
                  <a:cubicBezTo>
                    <a:pt x="7085" y="3278"/>
                    <a:pt x="6898" y="3114"/>
                    <a:pt x="6788" y="2966"/>
                  </a:cubicBezTo>
                  <a:cubicBezTo>
                    <a:pt x="6768" y="2930"/>
                    <a:pt x="6749" y="2893"/>
                    <a:pt x="6733" y="2864"/>
                  </a:cubicBezTo>
                  <a:cubicBezTo>
                    <a:pt x="6829" y="2709"/>
                    <a:pt x="7030" y="2474"/>
                    <a:pt x="7367" y="2474"/>
                  </a:cubicBezTo>
                  <a:close/>
                  <a:moveTo>
                    <a:pt x="2899" y="2475"/>
                  </a:moveTo>
                  <a:lnTo>
                    <a:pt x="2666" y="3404"/>
                  </a:lnTo>
                  <a:cubicBezTo>
                    <a:pt x="2447" y="4287"/>
                    <a:pt x="1756" y="4976"/>
                    <a:pt x="875" y="5195"/>
                  </a:cubicBezTo>
                  <a:lnTo>
                    <a:pt x="695" y="5240"/>
                  </a:lnTo>
                  <a:lnTo>
                    <a:pt x="695" y="5135"/>
                  </a:lnTo>
                  <a:cubicBezTo>
                    <a:pt x="693" y="4669"/>
                    <a:pt x="769" y="4205"/>
                    <a:pt x="917" y="3763"/>
                  </a:cubicBezTo>
                  <a:lnTo>
                    <a:pt x="1346" y="2475"/>
                  </a:lnTo>
                  <a:close/>
                  <a:moveTo>
                    <a:pt x="11333" y="2475"/>
                  </a:moveTo>
                  <a:lnTo>
                    <a:pt x="11762" y="3763"/>
                  </a:lnTo>
                  <a:cubicBezTo>
                    <a:pt x="11909" y="4207"/>
                    <a:pt x="11984" y="4669"/>
                    <a:pt x="11984" y="5135"/>
                  </a:cubicBezTo>
                  <a:lnTo>
                    <a:pt x="11984" y="5240"/>
                  </a:lnTo>
                  <a:lnTo>
                    <a:pt x="11804" y="5195"/>
                  </a:lnTo>
                  <a:cubicBezTo>
                    <a:pt x="10921" y="4976"/>
                    <a:pt x="10232" y="4287"/>
                    <a:pt x="10013" y="3404"/>
                  </a:cubicBezTo>
                  <a:lnTo>
                    <a:pt x="9780" y="2475"/>
                  </a:lnTo>
                  <a:close/>
                  <a:moveTo>
                    <a:pt x="1563" y="1"/>
                  </a:moveTo>
                  <a:cubicBezTo>
                    <a:pt x="1114" y="2"/>
                    <a:pt x="749" y="366"/>
                    <a:pt x="749" y="817"/>
                  </a:cubicBezTo>
                  <a:lnTo>
                    <a:pt x="749" y="2072"/>
                  </a:lnTo>
                  <a:lnTo>
                    <a:pt x="258" y="3544"/>
                  </a:lnTo>
                  <a:cubicBezTo>
                    <a:pt x="86" y="4057"/>
                    <a:pt x="0" y="4594"/>
                    <a:pt x="0" y="5135"/>
                  </a:cubicBezTo>
                  <a:lnTo>
                    <a:pt x="0" y="11096"/>
                  </a:lnTo>
                  <a:cubicBezTo>
                    <a:pt x="0" y="11287"/>
                    <a:pt x="155" y="11442"/>
                    <a:pt x="347" y="11442"/>
                  </a:cubicBezTo>
                  <a:cubicBezTo>
                    <a:pt x="538" y="11442"/>
                    <a:pt x="695" y="11287"/>
                    <a:pt x="695" y="11096"/>
                  </a:cubicBezTo>
                  <a:lnTo>
                    <a:pt x="695" y="5957"/>
                  </a:lnTo>
                  <a:lnTo>
                    <a:pt x="1043" y="5869"/>
                  </a:lnTo>
                  <a:cubicBezTo>
                    <a:pt x="2175" y="5587"/>
                    <a:pt x="3058" y="4704"/>
                    <a:pt x="3340" y="3572"/>
                  </a:cubicBezTo>
                  <a:lnTo>
                    <a:pt x="3614" y="2474"/>
                  </a:lnTo>
                  <a:lnTo>
                    <a:pt x="4289" y="2474"/>
                  </a:lnTo>
                  <a:cubicBezTo>
                    <a:pt x="4006" y="3193"/>
                    <a:pt x="4535" y="3973"/>
                    <a:pt x="5308" y="3973"/>
                  </a:cubicBezTo>
                  <a:cubicBezTo>
                    <a:pt x="5349" y="3973"/>
                    <a:pt x="5389" y="3971"/>
                    <a:pt x="5428" y="3968"/>
                  </a:cubicBezTo>
                  <a:lnTo>
                    <a:pt x="5428" y="3968"/>
                  </a:lnTo>
                  <a:cubicBezTo>
                    <a:pt x="5080" y="4829"/>
                    <a:pt x="4681" y="6100"/>
                    <a:pt x="4495" y="7699"/>
                  </a:cubicBezTo>
                  <a:cubicBezTo>
                    <a:pt x="4473" y="7889"/>
                    <a:pt x="4611" y="8061"/>
                    <a:pt x="4801" y="8085"/>
                  </a:cubicBezTo>
                  <a:cubicBezTo>
                    <a:pt x="4814" y="8086"/>
                    <a:pt x="4829" y="8086"/>
                    <a:pt x="4842" y="8086"/>
                  </a:cubicBezTo>
                  <a:cubicBezTo>
                    <a:pt x="5017" y="8086"/>
                    <a:pt x="5167" y="7955"/>
                    <a:pt x="5186" y="7779"/>
                  </a:cubicBezTo>
                  <a:cubicBezTo>
                    <a:pt x="5414" y="5827"/>
                    <a:pt x="5986" y="4373"/>
                    <a:pt x="6339" y="3625"/>
                  </a:cubicBezTo>
                  <a:cubicBezTo>
                    <a:pt x="6693" y="4370"/>
                    <a:pt x="7265" y="5821"/>
                    <a:pt x="7492" y="7779"/>
                  </a:cubicBezTo>
                  <a:cubicBezTo>
                    <a:pt x="7512" y="7955"/>
                    <a:pt x="7660" y="8086"/>
                    <a:pt x="7837" y="8086"/>
                  </a:cubicBezTo>
                  <a:cubicBezTo>
                    <a:pt x="7850" y="8086"/>
                    <a:pt x="7863" y="8086"/>
                    <a:pt x="7876" y="8085"/>
                  </a:cubicBezTo>
                  <a:cubicBezTo>
                    <a:pt x="8068" y="8061"/>
                    <a:pt x="8204" y="7889"/>
                    <a:pt x="8182" y="7699"/>
                  </a:cubicBezTo>
                  <a:cubicBezTo>
                    <a:pt x="7996" y="6100"/>
                    <a:pt x="7597" y="4829"/>
                    <a:pt x="7249" y="3968"/>
                  </a:cubicBezTo>
                  <a:lnTo>
                    <a:pt x="7249" y="3968"/>
                  </a:lnTo>
                  <a:cubicBezTo>
                    <a:pt x="7288" y="3971"/>
                    <a:pt x="7328" y="3973"/>
                    <a:pt x="7369" y="3973"/>
                  </a:cubicBezTo>
                  <a:cubicBezTo>
                    <a:pt x="8142" y="3973"/>
                    <a:pt x="8673" y="3193"/>
                    <a:pt x="8390" y="2474"/>
                  </a:cubicBezTo>
                  <a:lnTo>
                    <a:pt x="9064" y="2474"/>
                  </a:lnTo>
                  <a:lnTo>
                    <a:pt x="9339" y="3572"/>
                  </a:lnTo>
                  <a:cubicBezTo>
                    <a:pt x="9619" y="4704"/>
                    <a:pt x="10504" y="5587"/>
                    <a:pt x="11635" y="5869"/>
                  </a:cubicBezTo>
                  <a:lnTo>
                    <a:pt x="11984" y="5955"/>
                  </a:lnTo>
                  <a:lnTo>
                    <a:pt x="11984" y="11094"/>
                  </a:lnTo>
                  <a:cubicBezTo>
                    <a:pt x="11984" y="11286"/>
                    <a:pt x="12139" y="11442"/>
                    <a:pt x="12331" y="11442"/>
                  </a:cubicBezTo>
                  <a:cubicBezTo>
                    <a:pt x="12524" y="11442"/>
                    <a:pt x="12679" y="11286"/>
                    <a:pt x="12679" y="11094"/>
                  </a:cubicBezTo>
                  <a:lnTo>
                    <a:pt x="12679" y="5134"/>
                  </a:lnTo>
                  <a:cubicBezTo>
                    <a:pt x="12679" y="4593"/>
                    <a:pt x="12592" y="4056"/>
                    <a:pt x="12420" y="3544"/>
                  </a:cubicBezTo>
                  <a:lnTo>
                    <a:pt x="11930" y="2070"/>
                  </a:lnTo>
                  <a:lnTo>
                    <a:pt x="11930" y="817"/>
                  </a:lnTo>
                  <a:cubicBezTo>
                    <a:pt x="11928" y="366"/>
                    <a:pt x="11564" y="1"/>
                    <a:pt x="11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6;p59">
              <a:extLst>
                <a:ext uri="{FF2B5EF4-FFF2-40B4-BE49-F238E27FC236}">
                  <a16:creationId xmlns:a16="http://schemas.microsoft.com/office/drawing/2014/main" id="{9191A546-6A49-4801-9D2E-BBD236B2F15D}"/>
                </a:ext>
              </a:extLst>
            </p:cNvPr>
            <p:cNvSpPr/>
            <p:nvPr/>
          </p:nvSpPr>
          <p:spPr>
            <a:xfrm>
              <a:off x="3662300" y="1114500"/>
              <a:ext cx="317025" cy="398975"/>
            </a:xfrm>
            <a:custGeom>
              <a:avLst/>
              <a:gdLst/>
              <a:ahLst/>
              <a:cxnLst/>
              <a:rect l="l" t="t" r="r" b="b"/>
              <a:pathLst>
                <a:path w="12681" h="15959" extrusionOk="0">
                  <a:moveTo>
                    <a:pt x="3358" y="14181"/>
                  </a:moveTo>
                  <a:lnTo>
                    <a:pt x="3203" y="15162"/>
                  </a:lnTo>
                  <a:cubicBezTo>
                    <a:pt x="3194" y="15220"/>
                    <a:pt x="3143" y="15264"/>
                    <a:pt x="3083" y="15264"/>
                  </a:cubicBezTo>
                  <a:lnTo>
                    <a:pt x="1196" y="15264"/>
                  </a:lnTo>
                  <a:cubicBezTo>
                    <a:pt x="1129" y="15264"/>
                    <a:pt x="1075" y="15210"/>
                    <a:pt x="1075" y="15143"/>
                  </a:cubicBezTo>
                  <a:lnTo>
                    <a:pt x="1075" y="14181"/>
                  </a:lnTo>
                  <a:close/>
                  <a:moveTo>
                    <a:pt x="11602" y="14181"/>
                  </a:moveTo>
                  <a:lnTo>
                    <a:pt x="11602" y="15144"/>
                  </a:lnTo>
                  <a:cubicBezTo>
                    <a:pt x="11602" y="15210"/>
                    <a:pt x="11548" y="15264"/>
                    <a:pt x="11482" y="15264"/>
                  </a:cubicBezTo>
                  <a:lnTo>
                    <a:pt x="9595" y="15264"/>
                  </a:lnTo>
                  <a:cubicBezTo>
                    <a:pt x="9594" y="15264"/>
                    <a:pt x="9593" y="15264"/>
                    <a:pt x="9592" y="15264"/>
                  </a:cubicBezTo>
                  <a:cubicBezTo>
                    <a:pt x="9534" y="15264"/>
                    <a:pt x="9485" y="15221"/>
                    <a:pt x="9476" y="15163"/>
                  </a:cubicBezTo>
                  <a:lnTo>
                    <a:pt x="9321" y="14181"/>
                  </a:lnTo>
                  <a:close/>
                  <a:moveTo>
                    <a:pt x="6339" y="0"/>
                  </a:moveTo>
                  <a:cubicBezTo>
                    <a:pt x="6168" y="0"/>
                    <a:pt x="6024" y="125"/>
                    <a:pt x="5996" y="293"/>
                  </a:cubicBezTo>
                  <a:lnTo>
                    <a:pt x="3798" y="13484"/>
                  </a:lnTo>
                  <a:lnTo>
                    <a:pt x="695" y="13484"/>
                  </a:lnTo>
                  <a:lnTo>
                    <a:pt x="695" y="4950"/>
                  </a:lnTo>
                  <a:cubicBezTo>
                    <a:pt x="695" y="4759"/>
                    <a:pt x="538" y="4604"/>
                    <a:pt x="347" y="4604"/>
                  </a:cubicBezTo>
                  <a:cubicBezTo>
                    <a:pt x="155" y="4604"/>
                    <a:pt x="0" y="4759"/>
                    <a:pt x="0" y="4950"/>
                  </a:cubicBezTo>
                  <a:lnTo>
                    <a:pt x="0" y="13832"/>
                  </a:lnTo>
                  <a:cubicBezTo>
                    <a:pt x="0" y="14024"/>
                    <a:pt x="155" y="14181"/>
                    <a:pt x="347" y="14181"/>
                  </a:cubicBezTo>
                  <a:lnTo>
                    <a:pt x="380" y="14181"/>
                  </a:lnTo>
                  <a:lnTo>
                    <a:pt x="380" y="15143"/>
                  </a:lnTo>
                  <a:cubicBezTo>
                    <a:pt x="380" y="15593"/>
                    <a:pt x="746" y="15959"/>
                    <a:pt x="1196" y="15959"/>
                  </a:cubicBezTo>
                  <a:lnTo>
                    <a:pt x="3084" y="15959"/>
                  </a:lnTo>
                  <a:cubicBezTo>
                    <a:pt x="3085" y="15959"/>
                    <a:pt x="3086" y="15959"/>
                    <a:pt x="3087" y="15959"/>
                  </a:cubicBezTo>
                  <a:cubicBezTo>
                    <a:pt x="3488" y="15959"/>
                    <a:pt x="3829" y="15667"/>
                    <a:pt x="3890" y="15270"/>
                  </a:cubicBezTo>
                  <a:lnTo>
                    <a:pt x="4063" y="14181"/>
                  </a:lnTo>
                  <a:lnTo>
                    <a:pt x="4093" y="14181"/>
                  </a:lnTo>
                  <a:cubicBezTo>
                    <a:pt x="4263" y="14181"/>
                    <a:pt x="4408" y="14058"/>
                    <a:pt x="4435" y="13890"/>
                  </a:cubicBezTo>
                  <a:lnTo>
                    <a:pt x="6339" y="2463"/>
                  </a:lnTo>
                  <a:lnTo>
                    <a:pt x="8243" y="13890"/>
                  </a:lnTo>
                  <a:cubicBezTo>
                    <a:pt x="8271" y="14058"/>
                    <a:pt x="8416" y="14181"/>
                    <a:pt x="8587" y="14181"/>
                  </a:cubicBezTo>
                  <a:lnTo>
                    <a:pt x="8618" y="14181"/>
                  </a:lnTo>
                  <a:lnTo>
                    <a:pt x="8789" y="15271"/>
                  </a:lnTo>
                  <a:cubicBezTo>
                    <a:pt x="8850" y="15667"/>
                    <a:pt x="9191" y="15959"/>
                    <a:pt x="9592" y="15959"/>
                  </a:cubicBezTo>
                  <a:cubicBezTo>
                    <a:pt x="9593" y="15959"/>
                    <a:pt x="9594" y="15959"/>
                    <a:pt x="9595" y="15959"/>
                  </a:cubicBezTo>
                  <a:lnTo>
                    <a:pt x="11482" y="15959"/>
                  </a:lnTo>
                  <a:cubicBezTo>
                    <a:pt x="11933" y="15959"/>
                    <a:pt x="12297" y="15593"/>
                    <a:pt x="12298" y="15143"/>
                  </a:cubicBezTo>
                  <a:lnTo>
                    <a:pt x="12298" y="14181"/>
                  </a:lnTo>
                  <a:lnTo>
                    <a:pt x="12332" y="14181"/>
                  </a:lnTo>
                  <a:cubicBezTo>
                    <a:pt x="12524" y="14181"/>
                    <a:pt x="12679" y="14024"/>
                    <a:pt x="12679" y="13832"/>
                  </a:cubicBezTo>
                  <a:lnTo>
                    <a:pt x="12680" y="4950"/>
                  </a:lnTo>
                  <a:cubicBezTo>
                    <a:pt x="12680" y="4759"/>
                    <a:pt x="12524" y="4604"/>
                    <a:pt x="12332" y="4604"/>
                  </a:cubicBezTo>
                  <a:cubicBezTo>
                    <a:pt x="12141" y="4604"/>
                    <a:pt x="11985" y="4759"/>
                    <a:pt x="11985" y="4950"/>
                  </a:cubicBezTo>
                  <a:lnTo>
                    <a:pt x="11985" y="13484"/>
                  </a:lnTo>
                  <a:lnTo>
                    <a:pt x="8881" y="13484"/>
                  </a:lnTo>
                  <a:lnTo>
                    <a:pt x="6682" y="293"/>
                  </a:lnTo>
                  <a:cubicBezTo>
                    <a:pt x="6655" y="125"/>
                    <a:pt x="6509" y="0"/>
                    <a:pt x="6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623;p59">
            <a:extLst>
              <a:ext uri="{FF2B5EF4-FFF2-40B4-BE49-F238E27FC236}">
                <a16:creationId xmlns:a16="http://schemas.microsoft.com/office/drawing/2014/main" id="{1884AEE3-182D-466C-85BD-11F4A6B9ACFE}"/>
              </a:ext>
            </a:extLst>
          </p:cNvPr>
          <p:cNvSpPr/>
          <p:nvPr/>
        </p:nvSpPr>
        <p:spPr>
          <a:xfrm rot="20820711">
            <a:off x="1396010" y="3883378"/>
            <a:ext cx="755330" cy="691198"/>
          </a:xfrm>
          <a:custGeom>
            <a:avLst/>
            <a:gdLst/>
            <a:ahLst/>
            <a:cxnLst/>
            <a:rect l="l" t="t" r="r" b="b"/>
            <a:pathLst>
              <a:path w="23732" h="21717" extrusionOk="0">
                <a:moveTo>
                  <a:pt x="15077" y="697"/>
                </a:moveTo>
                <a:lnTo>
                  <a:pt x="11866" y="5835"/>
                </a:lnTo>
                <a:lnTo>
                  <a:pt x="8655" y="697"/>
                </a:lnTo>
                <a:lnTo>
                  <a:pt x="9645" y="697"/>
                </a:lnTo>
                <a:lnTo>
                  <a:pt x="11571" y="3778"/>
                </a:lnTo>
                <a:cubicBezTo>
                  <a:pt x="11639" y="3887"/>
                  <a:pt x="11752" y="3941"/>
                  <a:pt x="11866" y="3941"/>
                </a:cubicBezTo>
                <a:cubicBezTo>
                  <a:pt x="11980" y="3941"/>
                  <a:pt x="12093" y="3887"/>
                  <a:pt x="12161" y="3778"/>
                </a:cubicBezTo>
                <a:lnTo>
                  <a:pt x="14087" y="697"/>
                </a:lnTo>
                <a:close/>
                <a:moveTo>
                  <a:pt x="17009" y="697"/>
                </a:moveTo>
                <a:cubicBezTo>
                  <a:pt x="17522" y="697"/>
                  <a:pt x="18002" y="947"/>
                  <a:pt x="18297" y="1366"/>
                </a:cubicBezTo>
                <a:lnTo>
                  <a:pt x="20650" y="4728"/>
                </a:lnTo>
                <a:lnTo>
                  <a:pt x="18356" y="7153"/>
                </a:lnTo>
                <a:lnTo>
                  <a:pt x="18356" y="6492"/>
                </a:lnTo>
                <a:cubicBezTo>
                  <a:pt x="18356" y="6299"/>
                  <a:pt x="18201" y="6144"/>
                  <a:pt x="18008" y="6144"/>
                </a:cubicBezTo>
                <a:cubicBezTo>
                  <a:pt x="17816" y="6144"/>
                  <a:pt x="17661" y="6299"/>
                  <a:pt x="17661" y="6492"/>
                </a:cubicBezTo>
                <a:lnTo>
                  <a:pt x="17661" y="7679"/>
                </a:lnTo>
                <a:lnTo>
                  <a:pt x="6072" y="7679"/>
                </a:lnTo>
                <a:lnTo>
                  <a:pt x="6072" y="6492"/>
                </a:lnTo>
                <a:cubicBezTo>
                  <a:pt x="6072" y="6299"/>
                  <a:pt x="5917" y="6144"/>
                  <a:pt x="5724" y="6144"/>
                </a:cubicBezTo>
                <a:cubicBezTo>
                  <a:pt x="5533" y="6144"/>
                  <a:pt x="5378" y="6299"/>
                  <a:pt x="5378" y="6492"/>
                </a:cubicBezTo>
                <a:lnTo>
                  <a:pt x="5378" y="7153"/>
                </a:lnTo>
                <a:lnTo>
                  <a:pt x="3082" y="4728"/>
                </a:lnTo>
                <a:lnTo>
                  <a:pt x="5435" y="1366"/>
                </a:lnTo>
                <a:cubicBezTo>
                  <a:pt x="5730" y="947"/>
                  <a:pt x="6210" y="697"/>
                  <a:pt x="6723" y="697"/>
                </a:cubicBezTo>
                <a:lnTo>
                  <a:pt x="7834" y="697"/>
                </a:lnTo>
                <a:lnTo>
                  <a:pt x="11571" y="6675"/>
                </a:lnTo>
                <a:cubicBezTo>
                  <a:pt x="11639" y="6784"/>
                  <a:pt x="11752" y="6839"/>
                  <a:pt x="11866" y="6839"/>
                </a:cubicBezTo>
                <a:cubicBezTo>
                  <a:pt x="11980" y="6839"/>
                  <a:pt x="12093" y="6784"/>
                  <a:pt x="12161" y="6675"/>
                </a:cubicBezTo>
                <a:lnTo>
                  <a:pt x="15898" y="697"/>
                </a:lnTo>
                <a:close/>
                <a:moveTo>
                  <a:pt x="2675" y="5310"/>
                </a:moveTo>
                <a:lnTo>
                  <a:pt x="5187" y="7967"/>
                </a:lnTo>
                <a:lnTo>
                  <a:pt x="3465" y="9115"/>
                </a:lnTo>
                <a:lnTo>
                  <a:pt x="1434" y="7083"/>
                </a:lnTo>
                <a:lnTo>
                  <a:pt x="2675" y="5310"/>
                </a:lnTo>
                <a:close/>
                <a:moveTo>
                  <a:pt x="21057" y="5310"/>
                </a:moveTo>
                <a:lnTo>
                  <a:pt x="22300" y="7084"/>
                </a:lnTo>
                <a:lnTo>
                  <a:pt x="20267" y="9115"/>
                </a:lnTo>
                <a:lnTo>
                  <a:pt x="18544" y="7966"/>
                </a:lnTo>
                <a:lnTo>
                  <a:pt x="21057" y="5310"/>
                </a:lnTo>
                <a:close/>
                <a:moveTo>
                  <a:pt x="17660" y="8374"/>
                </a:moveTo>
                <a:lnTo>
                  <a:pt x="17660" y="10750"/>
                </a:lnTo>
                <a:lnTo>
                  <a:pt x="6071" y="10750"/>
                </a:lnTo>
                <a:lnTo>
                  <a:pt x="6071" y="8374"/>
                </a:lnTo>
                <a:close/>
                <a:moveTo>
                  <a:pt x="22703" y="7662"/>
                </a:moveTo>
                <a:lnTo>
                  <a:pt x="22752" y="7730"/>
                </a:lnTo>
                <a:cubicBezTo>
                  <a:pt x="22936" y="7994"/>
                  <a:pt x="23035" y="8309"/>
                  <a:pt x="23035" y="8631"/>
                </a:cubicBezTo>
                <a:lnTo>
                  <a:pt x="23035" y="16126"/>
                </a:lnTo>
                <a:lnTo>
                  <a:pt x="20659" y="16126"/>
                </a:lnTo>
                <a:lnTo>
                  <a:pt x="20660" y="9707"/>
                </a:lnTo>
                <a:lnTo>
                  <a:pt x="22703" y="7662"/>
                </a:lnTo>
                <a:close/>
                <a:moveTo>
                  <a:pt x="3073" y="16820"/>
                </a:moveTo>
                <a:lnTo>
                  <a:pt x="3073" y="17529"/>
                </a:lnTo>
                <a:cubicBezTo>
                  <a:pt x="3073" y="17601"/>
                  <a:pt x="3013" y="17661"/>
                  <a:pt x="2941" y="17661"/>
                </a:cubicBezTo>
                <a:lnTo>
                  <a:pt x="828" y="17661"/>
                </a:lnTo>
                <a:cubicBezTo>
                  <a:pt x="755" y="17660"/>
                  <a:pt x="697" y="17601"/>
                  <a:pt x="697" y="17528"/>
                </a:cubicBezTo>
                <a:lnTo>
                  <a:pt x="697" y="16820"/>
                </a:lnTo>
                <a:close/>
                <a:moveTo>
                  <a:pt x="23035" y="16820"/>
                </a:moveTo>
                <a:lnTo>
                  <a:pt x="23035" y="17529"/>
                </a:lnTo>
                <a:cubicBezTo>
                  <a:pt x="23035" y="17601"/>
                  <a:pt x="22975" y="17661"/>
                  <a:pt x="22902" y="17661"/>
                </a:cubicBezTo>
                <a:lnTo>
                  <a:pt x="22902" y="17660"/>
                </a:lnTo>
                <a:lnTo>
                  <a:pt x="20791" y="17660"/>
                </a:lnTo>
                <a:cubicBezTo>
                  <a:pt x="20717" y="17660"/>
                  <a:pt x="20659" y="17601"/>
                  <a:pt x="20659" y="17528"/>
                </a:cubicBezTo>
                <a:lnTo>
                  <a:pt x="20659" y="16820"/>
                </a:lnTo>
                <a:close/>
                <a:moveTo>
                  <a:pt x="16892" y="19796"/>
                </a:moveTo>
                <a:lnTo>
                  <a:pt x="16892" y="20887"/>
                </a:lnTo>
                <a:cubicBezTo>
                  <a:pt x="16892" y="20960"/>
                  <a:pt x="16833" y="21020"/>
                  <a:pt x="16760" y="21020"/>
                </a:cubicBezTo>
                <a:lnTo>
                  <a:pt x="6971" y="21020"/>
                </a:lnTo>
                <a:cubicBezTo>
                  <a:pt x="6898" y="21020"/>
                  <a:pt x="6838" y="20962"/>
                  <a:pt x="6838" y="20888"/>
                </a:cubicBezTo>
                <a:lnTo>
                  <a:pt x="6838" y="19796"/>
                </a:lnTo>
                <a:close/>
                <a:moveTo>
                  <a:pt x="12679" y="0"/>
                </a:moveTo>
                <a:cubicBezTo>
                  <a:pt x="12486" y="0"/>
                  <a:pt x="12331" y="157"/>
                  <a:pt x="12331" y="348"/>
                </a:cubicBezTo>
                <a:cubicBezTo>
                  <a:pt x="12331" y="540"/>
                  <a:pt x="12486" y="695"/>
                  <a:pt x="12679" y="695"/>
                </a:cubicBezTo>
                <a:lnTo>
                  <a:pt x="13267" y="695"/>
                </a:lnTo>
                <a:lnTo>
                  <a:pt x="11866" y="2937"/>
                </a:lnTo>
                <a:lnTo>
                  <a:pt x="10465" y="697"/>
                </a:lnTo>
                <a:lnTo>
                  <a:pt x="11053" y="697"/>
                </a:lnTo>
                <a:cubicBezTo>
                  <a:pt x="11246" y="697"/>
                  <a:pt x="11401" y="541"/>
                  <a:pt x="11401" y="348"/>
                </a:cubicBezTo>
                <a:cubicBezTo>
                  <a:pt x="11401" y="157"/>
                  <a:pt x="11246" y="2"/>
                  <a:pt x="11053" y="2"/>
                </a:cubicBezTo>
                <a:lnTo>
                  <a:pt x="6723" y="2"/>
                </a:lnTo>
                <a:cubicBezTo>
                  <a:pt x="5983" y="2"/>
                  <a:pt x="5290" y="363"/>
                  <a:pt x="4866" y="968"/>
                </a:cubicBezTo>
                <a:lnTo>
                  <a:pt x="411" y="7331"/>
                </a:lnTo>
                <a:cubicBezTo>
                  <a:pt x="144" y="7713"/>
                  <a:pt x="0" y="8166"/>
                  <a:pt x="2" y="8631"/>
                </a:cubicBezTo>
                <a:lnTo>
                  <a:pt x="2" y="13147"/>
                </a:lnTo>
                <a:cubicBezTo>
                  <a:pt x="2" y="13338"/>
                  <a:pt x="157" y="13493"/>
                  <a:pt x="349" y="13493"/>
                </a:cubicBezTo>
                <a:cubicBezTo>
                  <a:pt x="540" y="13493"/>
                  <a:pt x="697" y="13338"/>
                  <a:pt x="697" y="13147"/>
                </a:cubicBezTo>
                <a:lnTo>
                  <a:pt x="697" y="8631"/>
                </a:lnTo>
                <a:cubicBezTo>
                  <a:pt x="697" y="8309"/>
                  <a:pt x="796" y="7995"/>
                  <a:pt x="980" y="7732"/>
                </a:cubicBezTo>
                <a:lnTo>
                  <a:pt x="1029" y="7663"/>
                </a:lnTo>
                <a:lnTo>
                  <a:pt x="3073" y="9707"/>
                </a:lnTo>
                <a:lnTo>
                  <a:pt x="3073" y="16126"/>
                </a:lnTo>
                <a:lnTo>
                  <a:pt x="697" y="16126"/>
                </a:lnTo>
                <a:lnTo>
                  <a:pt x="697" y="14771"/>
                </a:lnTo>
                <a:cubicBezTo>
                  <a:pt x="697" y="14578"/>
                  <a:pt x="540" y="14423"/>
                  <a:pt x="349" y="14423"/>
                </a:cubicBezTo>
                <a:cubicBezTo>
                  <a:pt x="157" y="14423"/>
                  <a:pt x="2" y="14578"/>
                  <a:pt x="2" y="14771"/>
                </a:cubicBezTo>
                <a:lnTo>
                  <a:pt x="2" y="17529"/>
                </a:lnTo>
                <a:cubicBezTo>
                  <a:pt x="2" y="17986"/>
                  <a:pt x="372" y="18356"/>
                  <a:pt x="828" y="18356"/>
                </a:cubicBezTo>
                <a:lnTo>
                  <a:pt x="2940" y="18356"/>
                </a:lnTo>
                <a:cubicBezTo>
                  <a:pt x="3397" y="18356"/>
                  <a:pt x="3767" y="17986"/>
                  <a:pt x="3767" y="17529"/>
                </a:cubicBezTo>
                <a:lnTo>
                  <a:pt x="3767" y="9748"/>
                </a:lnTo>
                <a:lnTo>
                  <a:pt x="5376" y="8676"/>
                </a:lnTo>
                <a:lnTo>
                  <a:pt x="5376" y="18680"/>
                </a:lnTo>
                <a:cubicBezTo>
                  <a:pt x="5376" y="19163"/>
                  <a:pt x="5686" y="19590"/>
                  <a:pt x="6144" y="19740"/>
                </a:cubicBezTo>
                <a:lnTo>
                  <a:pt x="6144" y="20888"/>
                </a:lnTo>
                <a:cubicBezTo>
                  <a:pt x="6144" y="21345"/>
                  <a:pt x="6515" y="21715"/>
                  <a:pt x="6971" y="21716"/>
                </a:cubicBezTo>
                <a:lnTo>
                  <a:pt x="16760" y="21716"/>
                </a:lnTo>
                <a:cubicBezTo>
                  <a:pt x="17218" y="21715"/>
                  <a:pt x="17588" y="21345"/>
                  <a:pt x="17588" y="20888"/>
                </a:cubicBezTo>
                <a:lnTo>
                  <a:pt x="17588" y="19740"/>
                </a:lnTo>
                <a:cubicBezTo>
                  <a:pt x="18046" y="19590"/>
                  <a:pt x="18356" y="19163"/>
                  <a:pt x="18356" y="18680"/>
                </a:cubicBezTo>
                <a:lnTo>
                  <a:pt x="18356" y="14641"/>
                </a:lnTo>
                <a:cubicBezTo>
                  <a:pt x="18356" y="14450"/>
                  <a:pt x="18201" y="14295"/>
                  <a:pt x="18009" y="14295"/>
                </a:cubicBezTo>
                <a:cubicBezTo>
                  <a:pt x="17816" y="14295"/>
                  <a:pt x="17661" y="14450"/>
                  <a:pt x="17661" y="14641"/>
                </a:cubicBezTo>
                <a:lnTo>
                  <a:pt x="17661" y="18680"/>
                </a:lnTo>
                <a:cubicBezTo>
                  <a:pt x="17661" y="18913"/>
                  <a:pt x="17473" y="19101"/>
                  <a:pt x="17241" y="19101"/>
                </a:cubicBezTo>
                <a:lnTo>
                  <a:pt x="6493" y="19101"/>
                </a:lnTo>
                <a:cubicBezTo>
                  <a:pt x="6261" y="19101"/>
                  <a:pt x="6072" y="18913"/>
                  <a:pt x="6072" y="18680"/>
                </a:cubicBezTo>
                <a:lnTo>
                  <a:pt x="6072" y="11446"/>
                </a:lnTo>
                <a:lnTo>
                  <a:pt x="17661" y="11446"/>
                </a:lnTo>
                <a:lnTo>
                  <a:pt x="17661" y="13011"/>
                </a:lnTo>
                <a:cubicBezTo>
                  <a:pt x="17661" y="13202"/>
                  <a:pt x="17816" y="13359"/>
                  <a:pt x="18009" y="13359"/>
                </a:cubicBezTo>
                <a:cubicBezTo>
                  <a:pt x="18201" y="13359"/>
                  <a:pt x="18356" y="13202"/>
                  <a:pt x="18356" y="13011"/>
                </a:cubicBezTo>
                <a:lnTo>
                  <a:pt x="18356" y="8676"/>
                </a:lnTo>
                <a:lnTo>
                  <a:pt x="19964" y="9748"/>
                </a:lnTo>
                <a:lnTo>
                  <a:pt x="19964" y="17529"/>
                </a:lnTo>
                <a:cubicBezTo>
                  <a:pt x="19964" y="17986"/>
                  <a:pt x="20336" y="18356"/>
                  <a:pt x="20792" y="18356"/>
                </a:cubicBezTo>
                <a:lnTo>
                  <a:pt x="22904" y="18356"/>
                </a:lnTo>
                <a:cubicBezTo>
                  <a:pt x="23360" y="18356"/>
                  <a:pt x="23730" y="17986"/>
                  <a:pt x="23730" y="17529"/>
                </a:cubicBezTo>
                <a:lnTo>
                  <a:pt x="23730" y="8631"/>
                </a:lnTo>
                <a:cubicBezTo>
                  <a:pt x="23731" y="8166"/>
                  <a:pt x="23588" y="7713"/>
                  <a:pt x="23320" y="7331"/>
                </a:cubicBezTo>
                <a:lnTo>
                  <a:pt x="18866" y="968"/>
                </a:lnTo>
                <a:cubicBezTo>
                  <a:pt x="18442" y="362"/>
                  <a:pt x="17749" y="0"/>
                  <a:pt x="170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651;p59">
            <a:extLst>
              <a:ext uri="{FF2B5EF4-FFF2-40B4-BE49-F238E27FC236}">
                <a16:creationId xmlns:a16="http://schemas.microsoft.com/office/drawing/2014/main" id="{E8751198-C2D6-4C2F-87F6-4F8AAA4D06FB}"/>
              </a:ext>
            </a:extLst>
          </p:cNvPr>
          <p:cNvGrpSpPr/>
          <p:nvPr/>
        </p:nvGrpSpPr>
        <p:grpSpPr>
          <a:xfrm rot="20503160">
            <a:off x="1243234" y="1538472"/>
            <a:ext cx="675108" cy="655192"/>
            <a:chOff x="236650" y="1715375"/>
            <a:chExt cx="596150" cy="593250"/>
          </a:xfrm>
        </p:grpSpPr>
        <p:sp>
          <p:nvSpPr>
            <p:cNvPr id="25" name="Google Shape;1652;p59">
              <a:extLst>
                <a:ext uri="{FF2B5EF4-FFF2-40B4-BE49-F238E27FC236}">
                  <a16:creationId xmlns:a16="http://schemas.microsoft.com/office/drawing/2014/main" id="{361DAF31-8094-42E0-A357-320891E7248C}"/>
                </a:ext>
              </a:extLst>
            </p:cNvPr>
            <p:cNvSpPr/>
            <p:nvPr/>
          </p:nvSpPr>
          <p:spPr>
            <a:xfrm>
              <a:off x="236650" y="1715375"/>
              <a:ext cx="596150" cy="486325"/>
            </a:xfrm>
            <a:custGeom>
              <a:avLst/>
              <a:gdLst/>
              <a:ahLst/>
              <a:cxnLst/>
              <a:rect l="l" t="t" r="r" b="b"/>
              <a:pathLst>
                <a:path w="23846" h="19453" extrusionOk="0">
                  <a:moveTo>
                    <a:pt x="13448" y="696"/>
                  </a:moveTo>
                  <a:lnTo>
                    <a:pt x="11923" y="1458"/>
                  </a:lnTo>
                  <a:lnTo>
                    <a:pt x="10399" y="696"/>
                  </a:lnTo>
                  <a:close/>
                  <a:moveTo>
                    <a:pt x="9042" y="793"/>
                  </a:moveTo>
                  <a:lnTo>
                    <a:pt x="11389" y="1967"/>
                  </a:lnTo>
                  <a:lnTo>
                    <a:pt x="9952" y="3815"/>
                  </a:lnTo>
                  <a:lnTo>
                    <a:pt x="8331" y="1828"/>
                  </a:lnTo>
                  <a:lnTo>
                    <a:pt x="9042" y="793"/>
                  </a:lnTo>
                  <a:close/>
                  <a:moveTo>
                    <a:pt x="14805" y="793"/>
                  </a:moveTo>
                  <a:lnTo>
                    <a:pt x="15516" y="1828"/>
                  </a:lnTo>
                  <a:lnTo>
                    <a:pt x="13897" y="3815"/>
                  </a:lnTo>
                  <a:lnTo>
                    <a:pt x="12458" y="1967"/>
                  </a:lnTo>
                  <a:lnTo>
                    <a:pt x="14805" y="793"/>
                  </a:lnTo>
                  <a:close/>
                  <a:moveTo>
                    <a:pt x="1264" y="8638"/>
                  </a:moveTo>
                  <a:lnTo>
                    <a:pt x="4835" y="10320"/>
                  </a:lnTo>
                  <a:lnTo>
                    <a:pt x="4835" y="11036"/>
                  </a:lnTo>
                  <a:lnTo>
                    <a:pt x="912" y="9190"/>
                  </a:lnTo>
                  <a:lnTo>
                    <a:pt x="1264" y="8638"/>
                  </a:lnTo>
                  <a:close/>
                  <a:moveTo>
                    <a:pt x="22583" y="8640"/>
                  </a:moveTo>
                  <a:lnTo>
                    <a:pt x="22936" y="9190"/>
                  </a:lnTo>
                  <a:lnTo>
                    <a:pt x="19012" y="11036"/>
                  </a:lnTo>
                  <a:lnTo>
                    <a:pt x="19012" y="10320"/>
                  </a:lnTo>
                  <a:lnTo>
                    <a:pt x="22583" y="8640"/>
                  </a:lnTo>
                  <a:close/>
                  <a:moveTo>
                    <a:pt x="8927" y="0"/>
                  </a:moveTo>
                  <a:cubicBezTo>
                    <a:pt x="8813" y="0"/>
                    <a:pt x="8706" y="57"/>
                    <a:pt x="8641" y="151"/>
                  </a:cubicBezTo>
                  <a:lnTo>
                    <a:pt x="7714" y="1498"/>
                  </a:lnTo>
                  <a:lnTo>
                    <a:pt x="6210" y="1498"/>
                  </a:lnTo>
                  <a:cubicBezTo>
                    <a:pt x="6208" y="1498"/>
                    <a:pt x="6207" y="1498"/>
                    <a:pt x="6205" y="1498"/>
                  </a:cubicBezTo>
                  <a:cubicBezTo>
                    <a:pt x="5448" y="1498"/>
                    <a:pt x="4742" y="1885"/>
                    <a:pt x="4336" y="2526"/>
                  </a:cubicBezTo>
                  <a:lnTo>
                    <a:pt x="115" y="9150"/>
                  </a:lnTo>
                  <a:cubicBezTo>
                    <a:pt x="1" y="9327"/>
                    <a:pt x="69" y="9562"/>
                    <a:pt x="259" y="9652"/>
                  </a:cubicBezTo>
                  <a:lnTo>
                    <a:pt x="4835" y="11804"/>
                  </a:lnTo>
                  <a:lnTo>
                    <a:pt x="4835" y="19104"/>
                  </a:lnTo>
                  <a:cubicBezTo>
                    <a:pt x="4835" y="19296"/>
                    <a:pt x="4990" y="19452"/>
                    <a:pt x="5182" y="19452"/>
                  </a:cubicBezTo>
                  <a:cubicBezTo>
                    <a:pt x="5375" y="19452"/>
                    <a:pt x="5530" y="19296"/>
                    <a:pt x="5530" y="19104"/>
                  </a:cubicBezTo>
                  <a:lnTo>
                    <a:pt x="5530" y="8600"/>
                  </a:lnTo>
                  <a:cubicBezTo>
                    <a:pt x="5530" y="8409"/>
                    <a:pt x="5375" y="8254"/>
                    <a:pt x="5182" y="8254"/>
                  </a:cubicBezTo>
                  <a:cubicBezTo>
                    <a:pt x="4990" y="8254"/>
                    <a:pt x="4835" y="8409"/>
                    <a:pt x="4835" y="8600"/>
                  </a:cubicBezTo>
                  <a:lnTo>
                    <a:pt x="4835" y="9551"/>
                  </a:lnTo>
                  <a:lnTo>
                    <a:pt x="1640" y="8049"/>
                  </a:lnTo>
                  <a:lnTo>
                    <a:pt x="4835" y="3037"/>
                  </a:lnTo>
                  <a:lnTo>
                    <a:pt x="4835" y="3704"/>
                  </a:lnTo>
                  <a:cubicBezTo>
                    <a:pt x="4835" y="3896"/>
                    <a:pt x="4990" y="4051"/>
                    <a:pt x="5182" y="4051"/>
                  </a:cubicBezTo>
                  <a:cubicBezTo>
                    <a:pt x="5373" y="4051"/>
                    <a:pt x="5530" y="3896"/>
                    <a:pt x="5530" y="3704"/>
                  </a:cubicBezTo>
                  <a:lnTo>
                    <a:pt x="5530" y="2353"/>
                  </a:lnTo>
                  <a:cubicBezTo>
                    <a:pt x="5740" y="2248"/>
                    <a:pt x="5973" y="2194"/>
                    <a:pt x="6208" y="2194"/>
                  </a:cubicBezTo>
                  <a:lnTo>
                    <a:pt x="7732" y="2194"/>
                  </a:lnTo>
                  <a:lnTo>
                    <a:pt x="9689" y="4593"/>
                  </a:lnTo>
                  <a:cubicBezTo>
                    <a:pt x="9754" y="4675"/>
                    <a:pt x="9852" y="4722"/>
                    <a:pt x="9958" y="4722"/>
                  </a:cubicBezTo>
                  <a:lnTo>
                    <a:pt x="9962" y="4722"/>
                  </a:lnTo>
                  <a:cubicBezTo>
                    <a:pt x="10067" y="4721"/>
                    <a:pt x="10167" y="4671"/>
                    <a:pt x="10232" y="4588"/>
                  </a:cubicBezTo>
                  <a:lnTo>
                    <a:pt x="11576" y="2859"/>
                  </a:lnTo>
                  <a:lnTo>
                    <a:pt x="11576" y="6528"/>
                  </a:lnTo>
                  <a:cubicBezTo>
                    <a:pt x="11576" y="6720"/>
                    <a:pt x="11731" y="6875"/>
                    <a:pt x="11923" y="6875"/>
                  </a:cubicBezTo>
                  <a:cubicBezTo>
                    <a:pt x="12115" y="6875"/>
                    <a:pt x="12271" y="6720"/>
                    <a:pt x="12271" y="6528"/>
                  </a:cubicBezTo>
                  <a:lnTo>
                    <a:pt x="12271" y="2859"/>
                  </a:lnTo>
                  <a:lnTo>
                    <a:pt x="13615" y="4588"/>
                  </a:lnTo>
                  <a:cubicBezTo>
                    <a:pt x="13679" y="4671"/>
                    <a:pt x="13780" y="4721"/>
                    <a:pt x="13885" y="4722"/>
                  </a:cubicBezTo>
                  <a:lnTo>
                    <a:pt x="13890" y="4722"/>
                  </a:lnTo>
                  <a:cubicBezTo>
                    <a:pt x="13994" y="4722"/>
                    <a:pt x="14093" y="4675"/>
                    <a:pt x="14159" y="4593"/>
                  </a:cubicBezTo>
                  <a:lnTo>
                    <a:pt x="16114" y="2194"/>
                  </a:lnTo>
                  <a:lnTo>
                    <a:pt x="17638" y="2194"/>
                  </a:lnTo>
                  <a:cubicBezTo>
                    <a:pt x="17873" y="2194"/>
                    <a:pt x="18107" y="2248"/>
                    <a:pt x="18318" y="2353"/>
                  </a:cubicBezTo>
                  <a:lnTo>
                    <a:pt x="18318" y="3704"/>
                  </a:lnTo>
                  <a:cubicBezTo>
                    <a:pt x="18318" y="3896"/>
                    <a:pt x="18473" y="4051"/>
                    <a:pt x="18664" y="4051"/>
                  </a:cubicBezTo>
                  <a:cubicBezTo>
                    <a:pt x="18857" y="4051"/>
                    <a:pt x="19012" y="3896"/>
                    <a:pt x="19012" y="3704"/>
                  </a:cubicBezTo>
                  <a:lnTo>
                    <a:pt x="19012" y="3037"/>
                  </a:lnTo>
                  <a:lnTo>
                    <a:pt x="22206" y="8049"/>
                  </a:lnTo>
                  <a:lnTo>
                    <a:pt x="19012" y="9552"/>
                  </a:lnTo>
                  <a:lnTo>
                    <a:pt x="19012" y="8602"/>
                  </a:lnTo>
                  <a:cubicBezTo>
                    <a:pt x="19012" y="8409"/>
                    <a:pt x="18857" y="8254"/>
                    <a:pt x="18664" y="8254"/>
                  </a:cubicBezTo>
                  <a:cubicBezTo>
                    <a:pt x="18473" y="8254"/>
                    <a:pt x="18318" y="8409"/>
                    <a:pt x="18318" y="8602"/>
                  </a:cubicBezTo>
                  <a:lnTo>
                    <a:pt x="18318" y="13443"/>
                  </a:lnTo>
                  <a:cubicBezTo>
                    <a:pt x="18318" y="13635"/>
                    <a:pt x="18473" y="13791"/>
                    <a:pt x="18664" y="13791"/>
                  </a:cubicBezTo>
                  <a:cubicBezTo>
                    <a:pt x="18857" y="13791"/>
                    <a:pt x="19012" y="13635"/>
                    <a:pt x="19012" y="13443"/>
                  </a:cubicBezTo>
                  <a:lnTo>
                    <a:pt x="19012" y="11804"/>
                  </a:lnTo>
                  <a:lnTo>
                    <a:pt x="23588" y="9652"/>
                  </a:lnTo>
                  <a:cubicBezTo>
                    <a:pt x="23778" y="9562"/>
                    <a:pt x="23845" y="9327"/>
                    <a:pt x="23733" y="9150"/>
                  </a:cubicBezTo>
                  <a:lnTo>
                    <a:pt x="23734" y="9150"/>
                  </a:lnTo>
                  <a:lnTo>
                    <a:pt x="19511" y="2526"/>
                  </a:lnTo>
                  <a:cubicBezTo>
                    <a:pt x="19105" y="1885"/>
                    <a:pt x="18401" y="1498"/>
                    <a:pt x="17644" y="1498"/>
                  </a:cubicBezTo>
                  <a:cubicBezTo>
                    <a:pt x="17642" y="1498"/>
                    <a:pt x="17641" y="1498"/>
                    <a:pt x="17639" y="1498"/>
                  </a:cubicBezTo>
                  <a:lnTo>
                    <a:pt x="16133" y="1498"/>
                  </a:lnTo>
                  <a:lnTo>
                    <a:pt x="15206" y="151"/>
                  </a:lnTo>
                  <a:cubicBezTo>
                    <a:pt x="15142" y="57"/>
                    <a:pt x="15035" y="0"/>
                    <a:pt x="14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53;p59">
              <a:extLst>
                <a:ext uri="{FF2B5EF4-FFF2-40B4-BE49-F238E27FC236}">
                  <a16:creationId xmlns:a16="http://schemas.microsoft.com/office/drawing/2014/main" id="{056CA255-6EE5-4C25-BDBE-7AAAAADEC077}"/>
                </a:ext>
              </a:extLst>
            </p:cNvPr>
            <p:cNvSpPr/>
            <p:nvPr/>
          </p:nvSpPr>
          <p:spPr>
            <a:xfrm>
              <a:off x="357525" y="2083400"/>
              <a:ext cx="354450" cy="225225"/>
            </a:xfrm>
            <a:custGeom>
              <a:avLst/>
              <a:gdLst/>
              <a:ahLst/>
              <a:cxnLst/>
              <a:rect l="l" t="t" r="r" b="b"/>
              <a:pathLst>
                <a:path w="14178" h="9009" extrusionOk="0">
                  <a:moveTo>
                    <a:pt x="13829" y="1"/>
                  </a:moveTo>
                  <a:cubicBezTo>
                    <a:pt x="13638" y="1"/>
                    <a:pt x="13483" y="156"/>
                    <a:pt x="13483" y="347"/>
                  </a:cubicBezTo>
                  <a:lnTo>
                    <a:pt x="13483" y="8312"/>
                  </a:lnTo>
                  <a:lnTo>
                    <a:pt x="695" y="8312"/>
                  </a:lnTo>
                  <a:lnTo>
                    <a:pt x="695" y="6009"/>
                  </a:lnTo>
                  <a:cubicBezTo>
                    <a:pt x="695" y="5818"/>
                    <a:pt x="540" y="5663"/>
                    <a:pt x="348" y="5663"/>
                  </a:cubicBezTo>
                  <a:cubicBezTo>
                    <a:pt x="155" y="5663"/>
                    <a:pt x="0" y="5818"/>
                    <a:pt x="0" y="6009"/>
                  </a:cubicBezTo>
                  <a:lnTo>
                    <a:pt x="0" y="8660"/>
                  </a:lnTo>
                  <a:cubicBezTo>
                    <a:pt x="0" y="8853"/>
                    <a:pt x="155" y="9009"/>
                    <a:pt x="348" y="9009"/>
                  </a:cubicBezTo>
                  <a:lnTo>
                    <a:pt x="13831" y="9009"/>
                  </a:lnTo>
                  <a:cubicBezTo>
                    <a:pt x="14022" y="9009"/>
                    <a:pt x="14177" y="8853"/>
                    <a:pt x="14177" y="8660"/>
                  </a:cubicBezTo>
                  <a:lnTo>
                    <a:pt x="14177" y="349"/>
                  </a:lnTo>
                  <a:cubicBezTo>
                    <a:pt x="14177" y="156"/>
                    <a:pt x="14022" y="1"/>
                    <a:pt x="138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54;p59">
              <a:extLst>
                <a:ext uri="{FF2B5EF4-FFF2-40B4-BE49-F238E27FC236}">
                  <a16:creationId xmlns:a16="http://schemas.microsoft.com/office/drawing/2014/main" id="{9E461172-ACC0-44E7-A990-6C0983480F4C}"/>
                </a:ext>
              </a:extLst>
            </p:cNvPr>
            <p:cNvSpPr/>
            <p:nvPr/>
          </p:nvSpPr>
          <p:spPr>
            <a:xfrm>
              <a:off x="585750" y="1921700"/>
              <a:ext cx="87625" cy="17400"/>
            </a:xfrm>
            <a:custGeom>
              <a:avLst/>
              <a:gdLst/>
              <a:ahLst/>
              <a:cxnLst/>
              <a:rect l="l" t="t" r="r" b="b"/>
              <a:pathLst>
                <a:path w="3505" h="696" extrusionOk="0">
                  <a:moveTo>
                    <a:pt x="347" y="1"/>
                  </a:moveTo>
                  <a:cubicBezTo>
                    <a:pt x="155" y="1"/>
                    <a:pt x="0" y="157"/>
                    <a:pt x="0" y="349"/>
                  </a:cubicBezTo>
                  <a:cubicBezTo>
                    <a:pt x="0" y="540"/>
                    <a:pt x="155" y="695"/>
                    <a:pt x="347" y="695"/>
                  </a:cubicBezTo>
                  <a:lnTo>
                    <a:pt x="3156" y="695"/>
                  </a:lnTo>
                  <a:cubicBezTo>
                    <a:pt x="3348" y="695"/>
                    <a:pt x="3504" y="540"/>
                    <a:pt x="3504" y="349"/>
                  </a:cubicBezTo>
                  <a:cubicBezTo>
                    <a:pt x="3504" y="157"/>
                    <a:pt x="3348" y="1"/>
                    <a:pt x="3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673;p59">
            <a:extLst>
              <a:ext uri="{FF2B5EF4-FFF2-40B4-BE49-F238E27FC236}">
                <a16:creationId xmlns:a16="http://schemas.microsoft.com/office/drawing/2014/main" id="{D25E86FB-A41E-46F2-ACA9-6A091AFAD228}"/>
              </a:ext>
            </a:extLst>
          </p:cNvPr>
          <p:cNvGrpSpPr/>
          <p:nvPr/>
        </p:nvGrpSpPr>
        <p:grpSpPr>
          <a:xfrm rot="791703">
            <a:off x="1553003" y="2625759"/>
            <a:ext cx="642279" cy="755235"/>
            <a:chOff x="2943250" y="1806250"/>
            <a:chExt cx="504500" cy="593225"/>
          </a:xfrm>
        </p:grpSpPr>
        <p:sp>
          <p:nvSpPr>
            <p:cNvPr id="29" name="Google Shape;1674;p59">
              <a:extLst>
                <a:ext uri="{FF2B5EF4-FFF2-40B4-BE49-F238E27FC236}">
                  <a16:creationId xmlns:a16="http://schemas.microsoft.com/office/drawing/2014/main" id="{7C4FE992-8ADB-4439-8AE9-9BEE9B591D03}"/>
                </a:ext>
              </a:extLst>
            </p:cNvPr>
            <p:cNvSpPr/>
            <p:nvPr/>
          </p:nvSpPr>
          <p:spPr>
            <a:xfrm>
              <a:off x="2943250" y="1806250"/>
              <a:ext cx="504500" cy="593225"/>
            </a:xfrm>
            <a:custGeom>
              <a:avLst/>
              <a:gdLst/>
              <a:ahLst/>
              <a:cxnLst/>
              <a:rect l="l" t="t" r="r" b="b"/>
              <a:pathLst>
                <a:path w="20180" h="23729" extrusionOk="0">
                  <a:moveTo>
                    <a:pt x="12739" y="695"/>
                  </a:moveTo>
                  <a:lnTo>
                    <a:pt x="12739" y="1213"/>
                  </a:lnTo>
                  <a:cubicBezTo>
                    <a:pt x="12741" y="1733"/>
                    <a:pt x="12576" y="2241"/>
                    <a:pt x="12268" y="2661"/>
                  </a:cubicBezTo>
                  <a:lnTo>
                    <a:pt x="12264" y="2668"/>
                  </a:lnTo>
                  <a:lnTo>
                    <a:pt x="10142" y="5727"/>
                  </a:lnTo>
                  <a:lnTo>
                    <a:pt x="7914" y="2661"/>
                  </a:lnTo>
                  <a:cubicBezTo>
                    <a:pt x="7606" y="2241"/>
                    <a:pt x="7441" y="1733"/>
                    <a:pt x="7443" y="1213"/>
                  </a:cubicBezTo>
                  <a:lnTo>
                    <a:pt x="7443" y="695"/>
                  </a:lnTo>
                  <a:close/>
                  <a:moveTo>
                    <a:pt x="6747" y="1067"/>
                  </a:moveTo>
                  <a:lnTo>
                    <a:pt x="6747" y="1213"/>
                  </a:lnTo>
                  <a:cubicBezTo>
                    <a:pt x="6745" y="1880"/>
                    <a:pt x="6957" y="2530"/>
                    <a:pt x="7351" y="3069"/>
                  </a:cubicBezTo>
                  <a:lnTo>
                    <a:pt x="9722" y="6331"/>
                  </a:lnTo>
                  <a:lnTo>
                    <a:pt x="8465" y="8143"/>
                  </a:lnTo>
                  <a:lnTo>
                    <a:pt x="6004" y="7159"/>
                  </a:lnTo>
                  <a:lnTo>
                    <a:pt x="6684" y="4294"/>
                  </a:lnTo>
                  <a:cubicBezTo>
                    <a:pt x="6707" y="4196"/>
                    <a:pt x="6687" y="4092"/>
                    <a:pt x="6628" y="4010"/>
                  </a:cubicBezTo>
                  <a:lnTo>
                    <a:pt x="5322" y="2194"/>
                  </a:lnTo>
                  <a:lnTo>
                    <a:pt x="6747" y="1067"/>
                  </a:lnTo>
                  <a:close/>
                  <a:moveTo>
                    <a:pt x="13435" y="1068"/>
                  </a:moveTo>
                  <a:lnTo>
                    <a:pt x="14858" y="2194"/>
                  </a:lnTo>
                  <a:lnTo>
                    <a:pt x="13554" y="4010"/>
                  </a:lnTo>
                  <a:cubicBezTo>
                    <a:pt x="13495" y="4092"/>
                    <a:pt x="13475" y="4196"/>
                    <a:pt x="13498" y="4294"/>
                  </a:cubicBezTo>
                  <a:lnTo>
                    <a:pt x="14174" y="7138"/>
                  </a:lnTo>
                  <a:lnTo>
                    <a:pt x="8792" y="8893"/>
                  </a:lnTo>
                  <a:lnTo>
                    <a:pt x="12833" y="3067"/>
                  </a:lnTo>
                  <a:cubicBezTo>
                    <a:pt x="13226" y="2529"/>
                    <a:pt x="13437" y="1880"/>
                    <a:pt x="13435" y="1214"/>
                  </a:cubicBezTo>
                  <a:lnTo>
                    <a:pt x="13435" y="1068"/>
                  </a:lnTo>
                  <a:close/>
                  <a:moveTo>
                    <a:pt x="7095" y="1"/>
                  </a:moveTo>
                  <a:cubicBezTo>
                    <a:pt x="7016" y="1"/>
                    <a:pt x="6940" y="27"/>
                    <a:pt x="6878" y="75"/>
                  </a:cubicBezTo>
                  <a:lnTo>
                    <a:pt x="4660" y="1833"/>
                  </a:lnTo>
                  <a:lnTo>
                    <a:pt x="2267" y="3028"/>
                  </a:lnTo>
                  <a:cubicBezTo>
                    <a:pt x="878" y="3718"/>
                    <a:pt x="1" y="5136"/>
                    <a:pt x="5" y="6689"/>
                  </a:cubicBezTo>
                  <a:lnTo>
                    <a:pt x="5" y="10771"/>
                  </a:lnTo>
                  <a:cubicBezTo>
                    <a:pt x="5" y="10964"/>
                    <a:pt x="160" y="11119"/>
                    <a:pt x="353" y="11119"/>
                  </a:cubicBezTo>
                  <a:cubicBezTo>
                    <a:pt x="545" y="11119"/>
                    <a:pt x="700" y="10964"/>
                    <a:pt x="700" y="10771"/>
                  </a:cubicBezTo>
                  <a:lnTo>
                    <a:pt x="700" y="6689"/>
                  </a:lnTo>
                  <a:cubicBezTo>
                    <a:pt x="695" y="5401"/>
                    <a:pt x="1424" y="4222"/>
                    <a:pt x="2579" y="3649"/>
                  </a:cubicBezTo>
                  <a:lnTo>
                    <a:pt x="4737" y="2570"/>
                  </a:lnTo>
                  <a:lnTo>
                    <a:pt x="5970" y="4287"/>
                  </a:lnTo>
                  <a:lnTo>
                    <a:pt x="5258" y="7290"/>
                  </a:lnTo>
                  <a:cubicBezTo>
                    <a:pt x="5218" y="7457"/>
                    <a:pt x="5306" y="7628"/>
                    <a:pt x="5467" y="7692"/>
                  </a:cubicBezTo>
                  <a:lnTo>
                    <a:pt x="8058" y="8729"/>
                  </a:lnTo>
                  <a:lnTo>
                    <a:pt x="7646" y="9323"/>
                  </a:lnTo>
                  <a:cubicBezTo>
                    <a:pt x="7067" y="9911"/>
                    <a:pt x="6744" y="10703"/>
                    <a:pt x="6747" y="11530"/>
                  </a:cubicBezTo>
                  <a:lnTo>
                    <a:pt x="6747" y="23034"/>
                  </a:lnTo>
                  <a:lnTo>
                    <a:pt x="3696" y="23034"/>
                  </a:lnTo>
                  <a:lnTo>
                    <a:pt x="3696" y="8119"/>
                  </a:lnTo>
                  <a:cubicBezTo>
                    <a:pt x="3696" y="7928"/>
                    <a:pt x="3541" y="7773"/>
                    <a:pt x="3350" y="7773"/>
                  </a:cubicBezTo>
                  <a:cubicBezTo>
                    <a:pt x="3158" y="7773"/>
                    <a:pt x="3002" y="7928"/>
                    <a:pt x="3002" y="8119"/>
                  </a:cubicBezTo>
                  <a:lnTo>
                    <a:pt x="3002" y="8931"/>
                  </a:lnTo>
                  <a:lnTo>
                    <a:pt x="2807" y="8620"/>
                  </a:lnTo>
                  <a:cubicBezTo>
                    <a:pt x="2741" y="8513"/>
                    <a:pt x="2628" y="8455"/>
                    <a:pt x="2512" y="8455"/>
                  </a:cubicBezTo>
                  <a:cubicBezTo>
                    <a:pt x="2449" y="8455"/>
                    <a:pt x="2385" y="8472"/>
                    <a:pt x="2327" y="8508"/>
                  </a:cubicBezTo>
                  <a:cubicBezTo>
                    <a:pt x="2165" y="8611"/>
                    <a:pt x="2115" y="8824"/>
                    <a:pt x="2218" y="8988"/>
                  </a:cubicBezTo>
                  <a:lnTo>
                    <a:pt x="3002" y="10243"/>
                  </a:lnTo>
                  <a:lnTo>
                    <a:pt x="3002" y="21256"/>
                  </a:lnTo>
                  <a:lnTo>
                    <a:pt x="700" y="21256"/>
                  </a:lnTo>
                  <a:lnTo>
                    <a:pt x="700" y="12394"/>
                  </a:lnTo>
                  <a:cubicBezTo>
                    <a:pt x="700" y="12202"/>
                    <a:pt x="545" y="12047"/>
                    <a:pt x="353" y="12047"/>
                  </a:cubicBezTo>
                  <a:cubicBezTo>
                    <a:pt x="162" y="12047"/>
                    <a:pt x="5" y="12202"/>
                    <a:pt x="5" y="12394"/>
                  </a:cubicBezTo>
                  <a:lnTo>
                    <a:pt x="5" y="21602"/>
                  </a:lnTo>
                  <a:cubicBezTo>
                    <a:pt x="5" y="21794"/>
                    <a:pt x="162" y="21950"/>
                    <a:pt x="353" y="21950"/>
                  </a:cubicBezTo>
                  <a:lnTo>
                    <a:pt x="3002" y="21950"/>
                  </a:lnTo>
                  <a:lnTo>
                    <a:pt x="3002" y="23382"/>
                  </a:lnTo>
                  <a:cubicBezTo>
                    <a:pt x="3002" y="23573"/>
                    <a:pt x="3157" y="23728"/>
                    <a:pt x="3350" y="23728"/>
                  </a:cubicBezTo>
                  <a:lnTo>
                    <a:pt x="14004" y="23728"/>
                  </a:lnTo>
                  <a:cubicBezTo>
                    <a:pt x="14196" y="23728"/>
                    <a:pt x="14351" y="23573"/>
                    <a:pt x="14351" y="23382"/>
                  </a:cubicBezTo>
                  <a:cubicBezTo>
                    <a:pt x="14351" y="23189"/>
                    <a:pt x="14196" y="23034"/>
                    <a:pt x="14004" y="23034"/>
                  </a:cubicBezTo>
                  <a:lnTo>
                    <a:pt x="7441" y="23034"/>
                  </a:lnTo>
                  <a:lnTo>
                    <a:pt x="7441" y="11530"/>
                  </a:lnTo>
                  <a:cubicBezTo>
                    <a:pt x="7440" y="10905"/>
                    <a:pt x="7678" y="10303"/>
                    <a:pt x="8108" y="9846"/>
                  </a:cubicBezTo>
                  <a:lnTo>
                    <a:pt x="14693" y="7701"/>
                  </a:lnTo>
                  <a:cubicBezTo>
                    <a:pt x="14864" y="7644"/>
                    <a:pt x="14965" y="7466"/>
                    <a:pt x="14923" y="7290"/>
                  </a:cubicBezTo>
                  <a:lnTo>
                    <a:pt x="14210" y="4287"/>
                  </a:lnTo>
                  <a:lnTo>
                    <a:pt x="15443" y="2570"/>
                  </a:lnTo>
                  <a:lnTo>
                    <a:pt x="17602" y="3649"/>
                  </a:lnTo>
                  <a:cubicBezTo>
                    <a:pt x="18755" y="4222"/>
                    <a:pt x="19485" y="5401"/>
                    <a:pt x="19481" y="6689"/>
                  </a:cubicBezTo>
                  <a:lnTo>
                    <a:pt x="19481" y="17108"/>
                  </a:lnTo>
                  <a:cubicBezTo>
                    <a:pt x="19481" y="17300"/>
                    <a:pt x="19636" y="17455"/>
                    <a:pt x="19827" y="17455"/>
                  </a:cubicBezTo>
                  <a:cubicBezTo>
                    <a:pt x="20019" y="17455"/>
                    <a:pt x="20175" y="17300"/>
                    <a:pt x="20175" y="17108"/>
                  </a:cubicBezTo>
                  <a:lnTo>
                    <a:pt x="20175" y="6689"/>
                  </a:lnTo>
                  <a:cubicBezTo>
                    <a:pt x="20180" y="5136"/>
                    <a:pt x="19302" y="3718"/>
                    <a:pt x="17912" y="3028"/>
                  </a:cubicBezTo>
                  <a:lnTo>
                    <a:pt x="17915" y="3028"/>
                  </a:lnTo>
                  <a:lnTo>
                    <a:pt x="15522" y="1833"/>
                  </a:lnTo>
                  <a:lnTo>
                    <a:pt x="13302" y="75"/>
                  </a:lnTo>
                  <a:cubicBezTo>
                    <a:pt x="13241" y="27"/>
                    <a:pt x="13165" y="1"/>
                    <a:pt x="13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5;p59">
              <a:extLst>
                <a:ext uri="{FF2B5EF4-FFF2-40B4-BE49-F238E27FC236}">
                  <a16:creationId xmlns:a16="http://schemas.microsoft.com/office/drawing/2014/main" id="{B75E62CE-74D6-405B-9D8B-B402E0F543B1}"/>
                </a:ext>
              </a:extLst>
            </p:cNvPr>
            <p:cNvSpPr/>
            <p:nvPr/>
          </p:nvSpPr>
          <p:spPr>
            <a:xfrm>
              <a:off x="3325300" y="2000550"/>
              <a:ext cx="122375" cy="398925"/>
            </a:xfrm>
            <a:custGeom>
              <a:avLst/>
              <a:gdLst/>
              <a:ahLst/>
              <a:cxnLst/>
              <a:rect l="l" t="t" r="r" b="b"/>
              <a:pathLst>
                <a:path w="4895" h="15957" extrusionOk="0">
                  <a:moveTo>
                    <a:pt x="1550" y="1"/>
                  </a:moveTo>
                  <a:cubicBezTo>
                    <a:pt x="1359" y="1"/>
                    <a:pt x="1204" y="156"/>
                    <a:pt x="1204" y="347"/>
                  </a:cubicBezTo>
                  <a:lnTo>
                    <a:pt x="1204" y="15262"/>
                  </a:lnTo>
                  <a:lnTo>
                    <a:pt x="347" y="15262"/>
                  </a:lnTo>
                  <a:cubicBezTo>
                    <a:pt x="155" y="15262"/>
                    <a:pt x="0" y="15417"/>
                    <a:pt x="0" y="15610"/>
                  </a:cubicBezTo>
                  <a:cubicBezTo>
                    <a:pt x="0" y="15801"/>
                    <a:pt x="155" y="15956"/>
                    <a:pt x="347" y="15956"/>
                  </a:cubicBezTo>
                  <a:lnTo>
                    <a:pt x="1552" y="15956"/>
                  </a:lnTo>
                  <a:cubicBezTo>
                    <a:pt x="1743" y="15956"/>
                    <a:pt x="1898" y="15801"/>
                    <a:pt x="1898" y="15610"/>
                  </a:cubicBezTo>
                  <a:lnTo>
                    <a:pt x="1898" y="14180"/>
                  </a:lnTo>
                  <a:lnTo>
                    <a:pt x="4547" y="14180"/>
                  </a:lnTo>
                  <a:cubicBezTo>
                    <a:pt x="4738" y="14180"/>
                    <a:pt x="4895" y="14023"/>
                    <a:pt x="4895" y="13832"/>
                  </a:cubicBezTo>
                  <a:lnTo>
                    <a:pt x="4895" y="10960"/>
                  </a:lnTo>
                  <a:cubicBezTo>
                    <a:pt x="4895" y="10767"/>
                    <a:pt x="4738" y="10612"/>
                    <a:pt x="4547" y="10612"/>
                  </a:cubicBezTo>
                  <a:cubicBezTo>
                    <a:pt x="4355" y="10612"/>
                    <a:pt x="4200" y="10767"/>
                    <a:pt x="4200" y="10960"/>
                  </a:cubicBezTo>
                  <a:lnTo>
                    <a:pt x="4200" y="13484"/>
                  </a:lnTo>
                  <a:lnTo>
                    <a:pt x="1898" y="13484"/>
                  </a:lnTo>
                  <a:lnTo>
                    <a:pt x="1898" y="2471"/>
                  </a:lnTo>
                  <a:lnTo>
                    <a:pt x="2682" y="1216"/>
                  </a:lnTo>
                  <a:cubicBezTo>
                    <a:pt x="2785" y="1052"/>
                    <a:pt x="2735" y="839"/>
                    <a:pt x="2573" y="736"/>
                  </a:cubicBezTo>
                  <a:cubicBezTo>
                    <a:pt x="2515" y="700"/>
                    <a:pt x="2452" y="683"/>
                    <a:pt x="2389" y="683"/>
                  </a:cubicBezTo>
                  <a:cubicBezTo>
                    <a:pt x="2273" y="683"/>
                    <a:pt x="2160" y="741"/>
                    <a:pt x="2094" y="848"/>
                  </a:cubicBezTo>
                  <a:lnTo>
                    <a:pt x="1898" y="1159"/>
                  </a:lnTo>
                  <a:lnTo>
                    <a:pt x="1898" y="347"/>
                  </a:lnTo>
                  <a:cubicBezTo>
                    <a:pt x="1898" y="156"/>
                    <a:pt x="1742" y="1"/>
                    <a:pt x="1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6;p59">
              <a:extLst>
                <a:ext uri="{FF2B5EF4-FFF2-40B4-BE49-F238E27FC236}">
                  <a16:creationId xmlns:a16="http://schemas.microsoft.com/office/drawing/2014/main" id="{ECD1F8AD-281B-4B9B-AD48-6CDCDD14E8E6}"/>
                </a:ext>
              </a:extLst>
            </p:cNvPr>
            <p:cNvSpPr/>
            <p:nvPr/>
          </p:nvSpPr>
          <p:spPr>
            <a:xfrm>
              <a:off x="3147225" y="2095100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1" y="694"/>
                  </a:moveTo>
                  <a:cubicBezTo>
                    <a:pt x="1388" y="694"/>
                    <a:pt x="1585" y="855"/>
                    <a:pt x="1585" y="1097"/>
                  </a:cubicBezTo>
                  <a:cubicBezTo>
                    <a:pt x="1585" y="1319"/>
                    <a:pt x="1406" y="1499"/>
                    <a:pt x="1183" y="1499"/>
                  </a:cubicBezTo>
                  <a:cubicBezTo>
                    <a:pt x="825" y="1499"/>
                    <a:pt x="645" y="1067"/>
                    <a:pt x="898" y="814"/>
                  </a:cubicBezTo>
                  <a:cubicBezTo>
                    <a:pt x="981" y="731"/>
                    <a:pt x="1082" y="694"/>
                    <a:pt x="1181" y="694"/>
                  </a:cubicBezTo>
                  <a:close/>
                  <a:moveTo>
                    <a:pt x="1183" y="0"/>
                  </a:moveTo>
                  <a:cubicBezTo>
                    <a:pt x="739" y="0"/>
                    <a:pt x="340" y="268"/>
                    <a:pt x="170" y="678"/>
                  </a:cubicBezTo>
                  <a:cubicBezTo>
                    <a:pt x="0" y="1087"/>
                    <a:pt x="94" y="1559"/>
                    <a:pt x="407" y="1872"/>
                  </a:cubicBezTo>
                  <a:cubicBezTo>
                    <a:pt x="617" y="2083"/>
                    <a:pt x="898" y="2194"/>
                    <a:pt x="1184" y="2194"/>
                  </a:cubicBezTo>
                  <a:cubicBezTo>
                    <a:pt x="1325" y="2194"/>
                    <a:pt x="1467" y="2167"/>
                    <a:pt x="1603" y="2111"/>
                  </a:cubicBezTo>
                  <a:cubicBezTo>
                    <a:pt x="2012" y="1941"/>
                    <a:pt x="2280" y="1540"/>
                    <a:pt x="2280" y="1097"/>
                  </a:cubicBezTo>
                  <a:cubicBezTo>
                    <a:pt x="2279" y="492"/>
                    <a:pt x="1789" y="2"/>
                    <a:pt x="1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77;p59">
              <a:extLst>
                <a:ext uri="{FF2B5EF4-FFF2-40B4-BE49-F238E27FC236}">
                  <a16:creationId xmlns:a16="http://schemas.microsoft.com/office/drawing/2014/main" id="{DB237F72-5AD1-4A47-A8C8-D7798B82B30C}"/>
                </a:ext>
              </a:extLst>
            </p:cNvPr>
            <p:cNvSpPr/>
            <p:nvPr/>
          </p:nvSpPr>
          <p:spPr>
            <a:xfrm>
              <a:off x="3222125" y="2095100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0" y="694"/>
                  </a:moveTo>
                  <a:cubicBezTo>
                    <a:pt x="1387" y="694"/>
                    <a:pt x="1586" y="855"/>
                    <a:pt x="1586" y="1097"/>
                  </a:cubicBezTo>
                  <a:cubicBezTo>
                    <a:pt x="1586" y="1319"/>
                    <a:pt x="1406" y="1499"/>
                    <a:pt x="1184" y="1499"/>
                  </a:cubicBezTo>
                  <a:cubicBezTo>
                    <a:pt x="825" y="1499"/>
                    <a:pt x="645" y="1067"/>
                    <a:pt x="898" y="814"/>
                  </a:cubicBezTo>
                  <a:cubicBezTo>
                    <a:pt x="980" y="731"/>
                    <a:pt x="1081" y="694"/>
                    <a:pt x="1180" y="694"/>
                  </a:cubicBezTo>
                  <a:close/>
                  <a:moveTo>
                    <a:pt x="1184" y="0"/>
                  </a:moveTo>
                  <a:cubicBezTo>
                    <a:pt x="739" y="0"/>
                    <a:pt x="340" y="268"/>
                    <a:pt x="170" y="678"/>
                  </a:cubicBezTo>
                  <a:cubicBezTo>
                    <a:pt x="1" y="1087"/>
                    <a:pt x="94" y="1559"/>
                    <a:pt x="407" y="1872"/>
                  </a:cubicBezTo>
                  <a:cubicBezTo>
                    <a:pt x="617" y="2083"/>
                    <a:pt x="898" y="2194"/>
                    <a:pt x="1183" y="2194"/>
                  </a:cubicBezTo>
                  <a:cubicBezTo>
                    <a:pt x="1325" y="2194"/>
                    <a:pt x="1467" y="2167"/>
                    <a:pt x="1603" y="2111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79" y="492"/>
                    <a:pt x="1789" y="2"/>
                    <a:pt x="1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78;p59">
              <a:extLst>
                <a:ext uri="{FF2B5EF4-FFF2-40B4-BE49-F238E27FC236}">
                  <a16:creationId xmlns:a16="http://schemas.microsoft.com/office/drawing/2014/main" id="{3A27E14A-A1AF-4C29-9E0F-93EC51C3430E}"/>
                </a:ext>
              </a:extLst>
            </p:cNvPr>
            <p:cNvSpPr/>
            <p:nvPr/>
          </p:nvSpPr>
          <p:spPr>
            <a:xfrm>
              <a:off x="3147225" y="2187800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1" y="693"/>
                  </a:moveTo>
                  <a:cubicBezTo>
                    <a:pt x="1388" y="693"/>
                    <a:pt x="1585" y="854"/>
                    <a:pt x="1585" y="1096"/>
                  </a:cubicBezTo>
                  <a:cubicBezTo>
                    <a:pt x="1585" y="1319"/>
                    <a:pt x="1406" y="1498"/>
                    <a:pt x="1183" y="1498"/>
                  </a:cubicBezTo>
                  <a:cubicBezTo>
                    <a:pt x="825" y="1498"/>
                    <a:pt x="645" y="1066"/>
                    <a:pt x="898" y="813"/>
                  </a:cubicBezTo>
                  <a:cubicBezTo>
                    <a:pt x="981" y="730"/>
                    <a:pt x="1082" y="693"/>
                    <a:pt x="1181" y="693"/>
                  </a:cubicBezTo>
                  <a:close/>
                  <a:moveTo>
                    <a:pt x="1183" y="1"/>
                  </a:moveTo>
                  <a:cubicBezTo>
                    <a:pt x="739" y="1"/>
                    <a:pt x="340" y="267"/>
                    <a:pt x="170" y="678"/>
                  </a:cubicBezTo>
                  <a:cubicBezTo>
                    <a:pt x="0" y="1087"/>
                    <a:pt x="94" y="1558"/>
                    <a:pt x="407" y="1873"/>
                  </a:cubicBezTo>
                  <a:cubicBezTo>
                    <a:pt x="617" y="2082"/>
                    <a:pt x="899" y="2194"/>
                    <a:pt x="1185" y="2194"/>
                  </a:cubicBezTo>
                  <a:cubicBezTo>
                    <a:pt x="1326" y="2194"/>
                    <a:pt x="1468" y="2167"/>
                    <a:pt x="1603" y="2111"/>
                  </a:cubicBezTo>
                  <a:cubicBezTo>
                    <a:pt x="2012" y="1940"/>
                    <a:pt x="2280" y="1541"/>
                    <a:pt x="2280" y="1098"/>
                  </a:cubicBezTo>
                  <a:cubicBezTo>
                    <a:pt x="2279" y="492"/>
                    <a:pt x="1789" y="1"/>
                    <a:pt x="1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79;p59">
              <a:extLst>
                <a:ext uri="{FF2B5EF4-FFF2-40B4-BE49-F238E27FC236}">
                  <a16:creationId xmlns:a16="http://schemas.microsoft.com/office/drawing/2014/main" id="{834E1C4B-9455-4E54-95EA-C110FFB52336}"/>
                </a:ext>
              </a:extLst>
            </p:cNvPr>
            <p:cNvSpPr/>
            <p:nvPr/>
          </p:nvSpPr>
          <p:spPr>
            <a:xfrm>
              <a:off x="3222125" y="2187800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0" y="693"/>
                  </a:moveTo>
                  <a:cubicBezTo>
                    <a:pt x="1387" y="693"/>
                    <a:pt x="1586" y="854"/>
                    <a:pt x="1586" y="1096"/>
                  </a:cubicBezTo>
                  <a:cubicBezTo>
                    <a:pt x="1586" y="1319"/>
                    <a:pt x="1406" y="1498"/>
                    <a:pt x="1184" y="1498"/>
                  </a:cubicBezTo>
                  <a:cubicBezTo>
                    <a:pt x="825" y="1498"/>
                    <a:pt x="645" y="1066"/>
                    <a:pt x="898" y="813"/>
                  </a:cubicBezTo>
                  <a:cubicBezTo>
                    <a:pt x="980" y="730"/>
                    <a:pt x="1081" y="693"/>
                    <a:pt x="1180" y="693"/>
                  </a:cubicBezTo>
                  <a:close/>
                  <a:moveTo>
                    <a:pt x="1184" y="1"/>
                  </a:moveTo>
                  <a:cubicBezTo>
                    <a:pt x="739" y="1"/>
                    <a:pt x="340" y="267"/>
                    <a:pt x="170" y="678"/>
                  </a:cubicBezTo>
                  <a:cubicBezTo>
                    <a:pt x="1" y="1087"/>
                    <a:pt x="94" y="1558"/>
                    <a:pt x="407" y="1873"/>
                  </a:cubicBezTo>
                  <a:cubicBezTo>
                    <a:pt x="618" y="2082"/>
                    <a:pt x="899" y="2194"/>
                    <a:pt x="1185" y="2194"/>
                  </a:cubicBezTo>
                  <a:cubicBezTo>
                    <a:pt x="1326" y="2194"/>
                    <a:pt x="1468" y="2167"/>
                    <a:pt x="1603" y="2111"/>
                  </a:cubicBezTo>
                  <a:cubicBezTo>
                    <a:pt x="2013" y="1940"/>
                    <a:pt x="2280" y="1541"/>
                    <a:pt x="2280" y="1098"/>
                  </a:cubicBezTo>
                  <a:cubicBezTo>
                    <a:pt x="2279" y="492"/>
                    <a:pt x="1789" y="1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0;p59">
              <a:extLst>
                <a:ext uri="{FF2B5EF4-FFF2-40B4-BE49-F238E27FC236}">
                  <a16:creationId xmlns:a16="http://schemas.microsoft.com/office/drawing/2014/main" id="{49FBE632-44F9-4D3C-99D1-2C3F4E62332D}"/>
                </a:ext>
              </a:extLst>
            </p:cNvPr>
            <p:cNvSpPr/>
            <p:nvPr/>
          </p:nvSpPr>
          <p:spPr>
            <a:xfrm>
              <a:off x="3147225" y="2280475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1" y="695"/>
                  </a:moveTo>
                  <a:cubicBezTo>
                    <a:pt x="1388" y="695"/>
                    <a:pt x="1585" y="855"/>
                    <a:pt x="1585" y="1098"/>
                  </a:cubicBezTo>
                  <a:cubicBezTo>
                    <a:pt x="1585" y="1320"/>
                    <a:pt x="1406" y="1500"/>
                    <a:pt x="1183" y="1500"/>
                  </a:cubicBezTo>
                  <a:cubicBezTo>
                    <a:pt x="825" y="1500"/>
                    <a:pt x="645" y="1067"/>
                    <a:pt x="898" y="814"/>
                  </a:cubicBezTo>
                  <a:cubicBezTo>
                    <a:pt x="981" y="732"/>
                    <a:pt x="1082" y="695"/>
                    <a:pt x="1181" y="695"/>
                  </a:cubicBezTo>
                  <a:close/>
                  <a:moveTo>
                    <a:pt x="1183" y="1"/>
                  </a:moveTo>
                  <a:cubicBezTo>
                    <a:pt x="739" y="1"/>
                    <a:pt x="340" y="269"/>
                    <a:pt x="170" y="678"/>
                  </a:cubicBezTo>
                  <a:cubicBezTo>
                    <a:pt x="0" y="1087"/>
                    <a:pt x="94" y="1560"/>
                    <a:pt x="407" y="1873"/>
                  </a:cubicBezTo>
                  <a:cubicBezTo>
                    <a:pt x="617" y="2083"/>
                    <a:pt x="898" y="2195"/>
                    <a:pt x="1184" y="2195"/>
                  </a:cubicBezTo>
                  <a:cubicBezTo>
                    <a:pt x="1325" y="2195"/>
                    <a:pt x="1467" y="2167"/>
                    <a:pt x="1603" y="2111"/>
                  </a:cubicBezTo>
                  <a:cubicBezTo>
                    <a:pt x="2012" y="1941"/>
                    <a:pt x="2280" y="1541"/>
                    <a:pt x="2280" y="1098"/>
                  </a:cubicBezTo>
                  <a:cubicBezTo>
                    <a:pt x="2279" y="492"/>
                    <a:pt x="1789" y="2"/>
                    <a:pt x="1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1;p59">
              <a:extLst>
                <a:ext uri="{FF2B5EF4-FFF2-40B4-BE49-F238E27FC236}">
                  <a16:creationId xmlns:a16="http://schemas.microsoft.com/office/drawing/2014/main" id="{CF12F945-8AF5-4B38-8319-4F911A1DA274}"/>
                </a:ext>
              </a:extLst>
            </p:cNvPr>
            <p:cNvSpPr/>
            <p:nvPr/>
          </p:nvSpPr>
          <p:spPr>
            <a:xfrm>
              <a:off x="3222125" y="2280475"/>
              <a:ext cx="57025" cy="54875"/>
            </a:xfrm>
            <a:custGeom>
              <a:avLst/>
              <a:gdLst/>
              <a:ahLst/>
              <a:cxnLst/>
              <a:rect l="l" t="t" r="r" b="b"/>
              <a:pathLst>
                <a:path w="2281" h="2195" extrusionOk="0">
                  <a:moveTo>
                    <a:pt x="1180" y="695"/>
                  </a:moveTo>
                  <a:cubicBezTo>
                    <a:pt x="1387" y="695"/>
                    <a:pt x="1586" y="855"/>
                    <a:pt x="1586" y="1098"/>
                  </a:cubicBezTo>
                  <a:cubicBezTo>
                    <a:pt x="1586" y="1320"/>
                    <a:pt x="1406" y="1500"/>
                    <a:pt x="1184" y="1500"/>
                  </a:cubicBezTo>
                  <a:cubicBezTo>
                    <a:pt x="825" y="1500"/>
                    <a:pt x="645" y="1067"/>
                    <a:pt x="898" y="814"/>
                  </a:cubicBezTo>
                  <a:cubicBezTo>
                    <a:pt x="980" y="732"/>
                    <a:pt x="1081" y="695"/>
                    <a:pt x="1180" y="695"/>
                  </a:cubicBezTo>
                  <a:close/>
                  <a:moveTo>
                    <a:pt x="1184" y="1"/>
                  </a:moveTo>
                  <a:cubicBezTo>
                    <a:pt x="739" y="1"/>
                    <a:pt x="340" y="269"/>
                    <a:pt x="170" y="678"/>
                  </a:cubicBezTo>
                  <a:cubicBezTo>
                    <a:pt x="1" y="1087"/>
                    <a:pt x="94" y="1560"/>
                    <a:pt x="407" y="1873"/>
                  </a:cubicBezTo>
                  <a:cubicBezTo>
                    <a:pt x="617" y="2083"/>
                    <a:pt x="898" y="2195"/>
                    <a:pt x="1183" y="2195"/>
                  </a:cubicBezTo>
                  <a:cubicBezTo>
                    <a:pt x="1325" y="2195"/>
                    <a:pt x="1467" y="2167"/>
                    <a:pt x="1603" y="2111"/>
                  </a:cubicBezTo>
                  <a:cubicBezTo>
                    <a:pt x="2013" y="1941"/>
                    <a:pt x="2280" y="1541"/>
                    <a:pt x="2280" y="1098"/>
                  </a:cubicBezTo>
                  <a:cubicBezTo>
                    <a:pt x="2279" y="492"/>
                    <a:pt x="1789" y="1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631;p59">
            <a:extLst>
              <a:ext uri="{FF2B5EF4-FFF2-40B4-BE49-F238E27FC236}">
                <a16:creationId xmlns:a16="http://schemas.microsoft.com/office/drawing/2014/main" id="{65BA0FE7-1C20-4597-9EBC-3E92A7E2C34F}"/>
              </a:ext>
            </a:extLst>
          </p:cNvPr>
          <p:cNvSpPr/>
          <p:nvPr/>
        </p:nvSpPr>
        <p:spPr>
          <a:xfrm rot="21349797">
            <a:off x="1602433" y="617177"/>
            <a:ext cx="755298" cy="570508"/>
          </a:xfrm>
          <a:custGeom>
            <a:avLst/>
            <a:gdLst/>
            <a:ahLst/>
            <a:cxnLst/>
            <a:rect l="l" t="t" r="r" b="b"/>
            <a:pathLst>
              <a:path w="23731" h="17925" extrusionOk="0">
                <a:moveTo>
                  <a:pt x="5524" y="695"/>
                </a:moveTo>
                <a:lnTo>
                  <a:pt x="5524" y="2808"/>
                </a:lnTo>
                <a:lnTo>
                  <a:pt x="3224" y="2808"/>
                </a:lnTo>
                <a:lnTo>
                  <a:pt x="3224" y="695"/>
                </a:lnTo>
                <a:close/>
                <a:moveTo>
                  <a:pt x="7023" y="695"/>
                </a:moveTo>
                <a:lnTo>
                  <a:pt x="7023" y="2808"/>
                </a:lnTo>
                <a:lnTo>
                  <a:pt x="6220" y="2808"/>
                </a:lnTo>
                <a:lnTo>
                  <a:pt x="6220" y="695"/>
                </a:lnTo>
                <a:close/>
                <a:moveTo>
                  <a:pt x="17511" y="695"/>
                </a:moveTo>
                <a:lnTo>
                  <a:pt x="17511" y="2808"/>
                </a:lnTo>
                <a:lnTo>
                  <a:pt x="16706" y="2808"/>
                </a:lnTo>
                <a:lnTo>
                  <a:pt x="16706" y="695"/>
                </a:lnTo>
                <a:close/>
                <a:moveTo>
                  <a:pt x="20506" y="695"/>
                </a:moveTo>
                <a:lnTo>
                  <a:pt x="20507" y="2808"/>
                </a:lnTo>
                <a:lnTo>
                  <a:pt x="18205" y="2808"/>
                </a:lnTo>
                <a:lnTo>
                  <a:pt x="18205" y="695"/>
                </a:lnTo>
                <a:close/>
                <a:moveTo>
                  <a:pt x="6959" y="3503"/>
                </a:moveTo>
                <a:cubicBezTo>
                  <a:pt x="6853" y="3991"/>
                  <a:pt x="6594" y="4882"/>
                  <a:pt x="5995" y="5777"/>
                </a:cubicBezTo>
                <a:cubicBezTo>
                  <a:pt x="4879" y="7440"/>
                  <a:pt x="3134" y="8381"/>
                  <a:pt x="805" y="8574"/>
                </a:cubicBezTo>
                <a:cubicBezTo>
                  <a:pt x="1014" y="7093"/>
                  <a:pt x="1489" y="5930"/>
                  <a:pt x="1905" y="5147"/>
                </a:cubicBezTo>
                <a:lnTo>
                  <a:pt x="1905" y="5148"/>
                </a:lnTo>
                <a:cubicBezTo>
                  <a:pt x="2367" y="4279"/>
                  <a:pt x="2833" y="3719"/>
                  <a:pt x="3026" y="3503"/>
                </a:cubicBezTo>
                <a:close/>
                <a:moveTo>
                  <a:pt x="20703" y="3506"/>
                </a:moveTo>
                <a:cubicBezTo>
                  <a:pt x="21083" y="3928"/>
                  <a:pt x="22519" y="5691"/>
                  <a:pt x="22926" y="8576"/>
                </a:cubicBezTo>
                <a:cubicBezTo>
                  <a:pt x="20596" y="8381"/>
                  <a:pt x="18852" y="7442"/>
                  <a:pt x="17734" y="5778"/>
                </a:cubicBezTo>
                <a:cubicBezTo>
                  <a:pt x="17135" y="4883"/>
                  <a:pt x="16876" y="3993"/>
                  <a:pt x="16771" y="3506"/>
                </a:cubicBezTo>
                <a:close/>
                <a:moveTo>
                  <a:pt x="12267" y="3504"/>
                </a:moveTo>
                <a:lnTo>
                  <a:pt x="12267" y="8723"/>
                </a:lnTo>
                <a:lnTo>
                  <a:pt x="11865" y="9006"/>
                </a:lnTo>
                <a:lnTo>
                  <a:pt x="11463" y="8723"/>
                </a:lnTo>
                <a:lnTo>
                  <a:pt x="11464" y="3504"/>
                </a:lnTo>
                <a:close/>
                <a:moveTo>
                  <a:pt x="8484" y="3504"/>
                </a:moveTo>
                <a:cubicBezTo>
                  <a:pt x="8400" y="4025"/>
                  <a:pt x="8121" y="5281"/>
                  <a:pt x="7258" y="6581"/>
                </a:cubicBezTo>
                <a:cubicBezTo>
                  <a:pt x="6277" y="8060"/>
                  <a:pt x="4345" y="9851"/>
                  <a:pt x="697" y="10085"/>
                </a:cubicBezTo>
                <a:cubicBezTo>
                  <a:pt x="698" y="9808"/>
                  <a:pt x="708" y="9539"/>
                  <a:pt x="729" y="9278"/>
                </a:cubicBezTo>
                <a:cubicBezTo>
                  <a:pt x="3996" y="9044"/>
                  <a:pt x="5717" y="7453"/>
                  <a:pt x="6590" y="6137"/>
                </a:cubicBezTo>
                <a:cubicBezTo>
                  <a:pt x="7304" y="5062"/>
                  <a:pt x="7573" y="4012"/>
                  <a:pt x="7668" y="3504"/>
                </a:cubicBezTo>
                <a:close/>
                <a:moveTo>
                  <a:pt x="16062" y="3504"/>
                </a:moveTo>
                <a:cubicBezTo>
                  <a:pt x="16157" y="4012"/>
                  <a:pt x="16426" y="5062"/>
                  <a:pt x="17139" y="6138"/>
                </a:cubicBezTo>
                <a:cubicBezTo>
                  <a:pt x="18012" y="7454"/>
                  <a:pt x="19734" y="9044"/>
                  <a:pt x="23002" y="9279"/>
                </a:cubicBezTo>
                <a:cubicBezTo>
                  <a:pt x="23022" y="9539"/>
                  <a:pt x="23033" y="9808"/>
                  <a:pt x="23034" y="10086"/>
                </a:cubicBezTo>
                <a:cubicBezTo>
                  <a:pt x="19384" y="9852"/>
                  <a:pt x="17452" y="8061"/>
                  <a:pt x="16471" y="6581"/>
                </a:cubicBezTo>
                <a:cubicBezTo>
                  <a:pt x="15608" y="5281"/>
                  <a:pt x="15330" y="4025"/>
                  <a:pt x="15247" y="3504"/>
                </a:cubicBezTo>
                <a:close/>
                <a:moveTo>
                  <a:pt x="14544" y="3504"/>
                </a:moveTo>
                <a:cubicBezTo>
                  <a:pt x="14615" y="4009"/>
                  <a:pt x="14899" y="5468"/>
                  <a:pt x="15892" y="6966"/>
                </a:cubicBezTo>
                <a:cubicBezTo>
                  <a:pt x="16964" y="8582"/>
                  <a:pt x="19067" y="10537"/>
                  <a:pt x="23019" y="10781"/>
                </a:cubicBezTo>
                <a:cubicBezTo>
                  <a:pt x="22952" y="12363"/>
                  <a:pt x="22661" y="14213"/>
                  <a:pt x="22395" y="15636"/>
                </a:cubicBezTo>
                <a:lnTo>
                  <a:pt x="13200" y="15637"/>
                </a:lnTo>
                <a:cubicBezTo>
                  <a:pt x="12944" y="14681"/>
                  <a:pt x="12584" y="13331"/>
                  <a:pt x="12213" y="11914"/>
                </a:cubicBezTo>
                <a:lnTo>
                  <a:pt x="12213" y="9611"/>
                </a:lnTo>
                <a:lnTo>
                  <a:pt x="12814" y="9190"/>
                </a:lnTo>
                <a:cubicBezTo>
                  <a:pt x="12907" y="9126"/>
                  <a:pt x="12961" y="9019"/>
                  <a:pt x="12961" y="8905"/>
                </a:cubicBezTo>
                <a:lnTo>
                  <a:pt x="12961" y="3504"/>
                </a:lnTo>
                <a:close/>
                <a:moveTo>
                  <a:pt x="10768" y="3504"/>
                </a:moveTo>
                <a:lnTo>
                  <a:pt x="10768" y="8905"/>
                </a:lnTo>
                <a:cubicBezTo>
                  <a:pt x="10768" y="9017"/>
                  <a:pt x="10823" y="9124"/>
                  <a:pt x="10917" y="9190"/>
                </a:cubicBezTo>
                <a:lnTo>
                  <a:pt x="11518" y="9610"/>
                </a:lnTo>
                <a:lnTo>
                  <a:pt x="11518" y="11913"/>
                </a:lnTo>
                <a:cubicBezTo>
                  <a:pt x="11147" y="13331"/>
                  <a:pt x="10787" y="14680"/>
                  <a:pt x="10531" y="15636"/>
                </a:cubicBezTo>
                <a:lnTo>
                  <a:pt x="8849" y="15636"/>
                </a:lnTo>
                <a:cubicBezTo>
                  <a:pt x="8656" y="15636"/>
                  <a:pt x="8501" y="15792"/>
                  <a:pt x="8501" y="15984"/>
                </a:cubicBezTo>
                <a:cubicBezTo>
                  <a:pt x="8501" y="16175"/>
                  <a:pt x="8656" y="16331"/>
                  <a:pt x="8849" y="16331"/>
                </a:cubicBezTo>
                <a:lnTo>
                  <a:pt x="10793" y="16331"/>
                </a:lnTo>
                <a:cubicBezTo>
                  <a:pt x="10802" y="16331"/>
                  <a:pt x="10810" y="16335"/>
                  <a:pt x="10815" y="16341"/>
                </a:cubicBezTo>
                <a:cubicBezTo>
                  <a:pt x="10821" y="16348"/>
                  <a:pt x="10822" y="16357"/>
                  <a:pt x="10819" y="16366"/>
                </a:cubicBezTo>
                <a:lnTo>
                  <a:pt x="10821" y="16366"/>
                </a:lnTo>
                <a:cubicBezTo>
                  <a:pt x="10737" y="16676"/>
                  <a:pt x="10666" y="16937"/>
                  <a:pt x="10611" y="17139"/>
                </a:cubicBezTo>
                <a:cubicBezTo>
                  <a:pt x="10597" y="17192"/>
                  <a:pt x="10549" y="17228"/>
                  <a:pt x="10494" y="17228"/>
                </a:cubicBezTo>
                <a:lnTo>
                  <a:pt x="1274" y="17228"/>
                </a:lnTo>
                <a:cubicBezTo>
                  <a:pt x="1217" y="17228"/>
                  <a:pt x="1168" y="17189"/>
                  <a:pt x="1156" y="17133"/>
                </a:cubicBezTo>
                <a:cubicBezTo>
                  <a:pt x="1103" y="16886"/>
                  <a:pt x="1051" y="16627"/>
                  <a:pt x="998" y="16364"/>
                </a:cubicBezTo>
                <a:cubicBezTo>
                  <a:pt x="995" y="16355"/>
                  <a:pt x="998" y="16348"/>
                  <a:pt x="1004" y="16341"/>
                </a:cubicBezTo>
                <a:cubicBezTo>
                  <a:pt x="1008" y="16335"/>
                  <a:pt x="1016" y="16332"/>
                  <a:pt x="1024" y="16332"/>
                </a:cubicBezTo>
                <a:lnTo>
                  <a:pt x="7223" y="16332"/>
                </a:lnTo>
                <a:cubicBezTo>
                  <a:pt x="7416" y="16332"/>
                  <a:pt x="7571" y="16177"/>
                  <a:pt x="7571" y="15984"/>
                </a:cubicBezTo>
                <a:cubicBezTo>
                  <a:pt x="7571" y="15792"/>
                  <a:pt x="7416" y="15637"/>
                  <a:pt x="7223" y="15637"/>
                </a:cubicBezTo>
                <a:lnTo>
                  <a:pt x="1334" y="15637"/>
                </a:lnTo>
                <a:cubicBezTo>
                  <a:pt x="1068" y="14215"/>
                  <a:pt x="777" y="12363"/>
                  <a:pt x="710" y="10781"/>
                </a:cubicBezTo>
                <a:cubicBezTo>
                  <a:pt x="4664" y="10538"/>
                  <a:pt x="6767" y="8582"/>
                  <a:pt x="7839" y="6966"/>
                </a:cubicBezTo>
                <a:cubicBezTo>
                  <a:pt x="8832" y="5470"/>
                  <a:pt x="9114" y="4009"/>
                  <a:pt x="9187" y="3504"/>
                </a:cubicBezTo>
                <a:close/>
                <a:moveTo>
                  <a:pt x="2876" y="1"/>
                </a:moveTo>
                <a:cubicBezTo>
                  <a:pt x="2684" y="1"/>
                  <a:pt x="2529" y="156"/>
                  <a:pt x="2529" y="347"/>
                </a:cubicBezTo>
                <a:lnTo>
                  <a:pt x="2529" y="3017"/>
                </a:lnTo>
                <a:cubicBezTo>
                  <a:pt x="2317" y="3251"/>
                  <a:pt x="1811" y="3851"/>
                  <a:pt x="1307" y="4794"/>
                </a:cubicBezTo>
                <a:cubicBezTo>
                  <a:pt x="710" y="5908"/>
                  <a:pt x="1" y="7738"/>
                  <a:pt x="1" y="10132"/>
                </a:cubicBezTo>
                <a:cubicBezTo>
                  <a:pt x="1" y="11879"/>
                  <a:pt x="340" y="14093"/>
                  <a:pt x="649" y="15743"/>
                </a:cubicBezTo>
                <a:cubicBezTo>
                  <a:pt x="390" y="15901"/>
                  <a:pt x="257" y="16203"/>
                  <a:pt x="317" y="16500"/>
                </a:cubicBezTo>
                <a:cubicBezTo>
                  <a:pt x="369" y="16768"/>
                  <a:pt x="423" y="17031"/>
                  <a:pt x="477" y="17280"/>
                </a:cubicBezTo>
                <a:cubicBezTo>
                  <a:pt x="559" y="17655"/>
                  <a:pt x="891" y="17923"/>
                  <a:pt x="1274" y="17924"/>
                </a:cubicBezTo>
                <a:lnTo>
                  <a:pt x="10494" y="17924"/>
                </a:lnTo>
                <a:cubicBezTo>
                  <a:pt x="10863" y="17923"/>
                  <a:pt x="11185" y="17676"/>
                  <a:pt x="11281" y="17321"/>
                </a:cubicBezTo>
                <a:cubicBezTo>
                  <a:pt x="11337" y="17119"/>
                  <a:pt x="11407" y="16857"/>
                  <a:pt x="11490" y="16547"/>
                </a:cubicBezTo>
                <a:cubicBezTo>
                  <a:pt x="11569" y="16256"/>
                  <a:pt x="11460" y="15947"/>
                  <a:pt x="11214" y="15772"/>
                </a:cubicBezTo>
                <a:cubicBezTo>
                  <a:pt x="11392" y="15105"/>
                  <a:pt x="11620" y="14254"/>
                  <a:pt x="11866" y="13325"/>
                </a:cubicBezTo>
                <a:cubicBezTo>
                  <a:pt x="12110" y="14254"/>
                  <a:pt x="12338" y="15105"/>
                  <a:pt x="12517" y="15772"/>
                </a:cubicBezTo>
                <a:cubicBezTo>
                  <a:pt x="12271" y="15947"/>
                  <a:pt x="12162" y="16256"/>
                  <a:pt x="12240" y="16547"/>
                </a:cubicBezTo>
                <a:cubicBezTo>
                  <a:pt x="12324" y="16857"/>
                  <a:pt x="12394" y="17119"/>
                  <a:pt x="12450" y="17321"/>
                </a:cubicBezTo>
                <a:cubicBezTo>
                  <a:pt x="12546" y="17676"/>
                  <a:pt x="12868" y="17923"/>
                  <a:pt x="13236" y="17924"/>
                </a:cubicBezTo>
                <a:lnTo>
                  <a:pt x="18672" y="17924"/>
                </a:lnTo>
                <a:cubicBezTo>
                  <a:pt x="18863" y="17924"/>
                  <a:pt x="19020" y="17768"/>
                  <a:pt x="19020" y="17576"/>
                </a:cubicBezTo>
                <a:cubicBezTo>
                  <a:pt x="19020" y="17385"/>
                  <a:pt x="18863" y="17230"/>
                  <a:pt x="18672" y="17230"/>
                </a:cubicBezTo>
                <a:lnTo>
                  <a:pt x="13236" y="17230"/>
                </a:lnTo>
                <a:cubicBezTo>
                  <a:pt x="13182" y="17230"/>
                  <a:pt x="13134" y="17193"/>
                  <a:pt x="13119" y="17141"/>
                </a:cubicBezTo>
                <a:cubicBezTo>
                  <a:pt x="13065" y="16937"/>
                  <a:pt x="12995" y="16677"/>
                  <a:pt x="12912" y="16367"/>
                </a:cubicBezTo>
                <a:cubicBezTo>
                  <a:pt x="12909" y="16358"/>
                  <a:pt x="12910" y="16350"/>
                  <a:pt x="12916" y="16344"/>
                </a:cubicBezTo>
                <a:cubicBezTo>
                  <a:pt x="12920" y="16337"/>
                  <a:pt x="12927" y="16333"/>
                  <a:pt x="12935" y="16333"/>
                </a:cubicBezTo>
                <a:cubicBezTo>
                  <a:pt x="12936" y="16333"/>
                  <a:pt x="12937" y="16333"/>
                  <a:pt x="12938" y="16333"/>
                </a:cubicBezTo>
                <a:lnTo>
                  <a:pt x="22706" y="16333"/>
                </a:lnTo>
                <a:cubicBezTo>
                  <a:pt x="22707" y="16333"/>
                  <a:pt x="22708" y="16333"/>
                  <a:pt x="22709" y="16333"/>
                </a:cubicBezTo>
                <a:cubicBezTo>
                  <a:pt x="22716" y="16333"/>
                  <a:pt x="22723" y="16337"/>
                  <a:pt x="22727" y="16342"/>
                </a:cubicBezTo>
                <a:cubicBezTo>
                  <a:pt x="22733" y="16348"/>
                  <a:pt x="22734" y="16357"/>
                  <a:pt x="22733" y="16366"/>
                </a:cubicBezTo>
                <a:cubicBezTo>
                  <a:pt x="22680" y="16629"/>
                  <a:pt x="22626" y="16888"/>
                  <a:pt x="22573" y="17135"/>
                </a:cubicBezTo>
                <a:cubicBezTo>
                  <a:pt x="22562" y="17190"/>
                  <a:pt x="22512" y="17230"/>
                  <a:pt x="22456" y="17230"/>
                </a:cubicBezTo>
                <a:lnTo>
                  <a:pt x="20294" y="17230"/>
                </a:lnTo>
                <a:cubicBezTo>
                  <a:pt x="20102" y="17230"/>
                  <a:pt x="19947" y="17385"/>
                  <a:pt x="19947" y="17576"/>
                </a:cubicBezTo>
                <a:cubicBezTo>
                  <a:pt x="19947" y="17768"/>
                  <a:pt x="20102" y="17924"/>
                  <a:pt x="20294" y="17924"/>
                </a:cubicBezTo>
                <a:lnTo>
                  <a:pt x="22456" y="17924"/>
                </a:lnTo>
                <a:cubicBezTo>
                  <a:pt x="22840" y="17923"/>
                  <a:pt x="23171" y="17655"/>
                  <a:pt x="23253" y="17280"/>
                </a:cubicBezTo>
                <a:cubicBezTo>
                  <a:pt x="23307" y="17029"/>
                  <a:pt x="23362" y="16768"/>
                  <a:pt x="23414" y="16500"/>
                </a:cubicBezTo>
                <a:cubicBezTo>
                  <a:pt x="23474" y="16203"/>
                  <a:pt x="23341" y="15901"/>
                  <a:pt x="23082" y="15743"/>
                </a:cubicBezTo>
                <a:cubicBezTo>
                  <a:pt x="23391" y="14093"/>
                  <a:pt x="23730" y="11879"/>
                  <a:pt x="23730" y="10132"/>
                </a:cubicBezTo>
                <a:cubicBezTo>
                  <a:pt x="23730" y="7739"/>
                  <a:pt x="23019" y="5910"/>
                  <a:pt x="22424" y="4794"/>
                </a:cubicBezTo>
                <a:cubicBezTo>
                  <a:pt x="21920" y="3849"/>
                  <a:pt x="21414" y="3250"/>
                  <a:pt x="21202" y="3017"/>
                </a:cubicBezTo>
                <a:lnTo>
                  <a:pt x="21202" y="347"/>
                </a:lnTo>
                <a:cubicBezTo>
                  <a:pt x="21202" y="156"/>
                  <a:pt x="21047" y="1"/>
                  <a:pt x="20854" y="1"/>
                </a:cubicBezTo>
                <a:lnTo>
                  <a:pt x="14378" y="1"/>
                </a:lnTo>
                <a:cubicBezTo>
                  <a:pt x="14187" y="1"/>
                  <a:pt x="14032" y="156"/>
                  <a:pt x="14032" y="347"/>
                </a:cubicBezTo>
                <a:cubicBezTo>
                  <a:pt x="14032" y="539"/>
                  <a:pt x="14187" y="695"/>
                  <a:pt x="14378" y="695"/>
                </a:cubicBezTo>
                <a:lnTo>
                  <a:pt x="16012" y="695"/>
                </a:lnTo>
                <a:lnTo>
                  <a:pt x="16012" y="2808"/>
                </a:lnTo>
                <a:lnTo>
                  <a:pt x="7719" y="2808"/>
                </a:lnTo>
                <a:lnTo>
                  <a:pt x="7719" y="695"/>
                </a:lnTo>
                <a:lnTo>
                  <a:pt x="12755" y="695"/>
                </a:lnTo>
                <a:cubicBezTo>
                  <a:pt x="12947" y="695"/>
                  <a:pt x="13103" y="539"/>
                  <a:pt x="13103" y="347"/>
                </a:cubicBezTo>
                <a:cubicBezTo>
                  <a:pt x="13103" y="156"/>
                  <a:pt x="12947" y="1"/>
                  <a:pt x="127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587" y="487491"/>
            <a:ext cx="7062825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MODEL DEMONSTRATION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5B4E2D-72B7-43E2-B102-76DBC6475222}"/>
              </a:ext>
            </a:extLst>
          </p:cNvPr>
          <p:cNvSpPr txBox="1">
            <a:spLocks/>
          </p:cNvSpPr>
          <p:nvPr/>
        </p:nvSpPr>
        <p:spPr>
          <a:xfrm>
            <a:off x="4571999" y="1615241"/>
            <a:ext cx="44434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Compiling the Model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B7DE0B6-070A-469B-9D61-872605FB2D24}"/>
              </a:ext>
            </a:extLst>
          </p:cNvPr>
          <p:cNvSpPr txBox="1">
            <a:spLocks/>
          </p:cNvSpPr>
          <p:nvPr/>
        </p:nvSpPr>
        <p:spPr>
          <a:xfrm>
            <a:off x="928146" y="1615241"/>
            <a:ext cx="2993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FC26D2-5017-4C95-8D86-05F82B9A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0407" y="2389439"/>
            <a:ext cx="3589250" cy="2407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1886D-BFB5-49C5-944F-8B6C60B7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91512" y="2986727"/>
            <a:ext cx="4204386" cy="12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587" y="487491"/>
            <a:ext cx="7062825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MODEL DEMONSTRATION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5B4E2D-72B7-43E2-B102-76DBC6475222}"/>
              </a:ext>
            </a:extLst>
          </p:cNvPr>
          <p:cNvSpPr txBox="1">
            <a:spLocks/>
          </p:cNvSpPr>
          <p:nvPr/>
        </p:nvSpPr>
        <p:spPr>
          <a:xfrm>
            <a:off x="4571999" y="1615241"/>
            <a:ext cx="44434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Train accuracy and loss graph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B7DE0B6-070A-469B-9D61-872605FB2D24}"/>
              </a:ext>
            </a:extLst>
          </p:cNvPr>
          <p:cNvSpPr txBox="1">
            <a:spLocks/>
          </p:cNvSpPr>
          <p:nvPr/>
        </p:nvSpPr>
        <p:spPr>
          <a:xfrm>
            <a:off x="928146" y="1615241"/>
            <a:ext cx="2993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Training the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FC26D2-5017-4C95-8D86-05F82B9A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5441" y="2389439"/>
            <a:ext cx="3799181" cy="2407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1886D-BFB5-49C5-944F-8B6C60B7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26720" y="2389439"/>
            <a:ext cx="2933969" cy="24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8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587" y="487491"/>
            <a:ext cx="7062825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MODEL DEMONSTRATION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B7DE0B6-070A-469B-9D61-872605FB2D24}"/>
              </a:ext>
            </a:extLst>
          </p:cNvPr>
          <p:cNvSpPr txBox="1">
            <a:spLocks/>
          </p:cNvSpPr>
          <p:nvPr/>
        </p:nvSpPr>
        <p:spPr>
          <a:xfrm>
            <a:off x="2300015" y="1625285"/>
            <a:ext cx="45439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Testing loss and accuracy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9FBD4D-9EAC-400F-906C-6732A3C1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88" y="2427945"/>
            <a:ext cx="6327021" cy="12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9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587" y="487491"/>
            <a:ext cx="7062825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MODEL DEMONSTRATION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5B4E2D-72B7-43E2-B102-76DBC6475222}"/>
              </a:ext>
            </a:extLst>
          </p:cNvPr>
          <p:cNvSpPr txBox="1">
            <a:spLocks/>
          </p:cNvSpPr>
          <p:nvPr/>
        </p:nvSpPr>
        <p:spPr>
          <a:xfrm>
            <a:off x="4471985" y="1465223"/>
            <a:ext cx="44434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Testing the model – 2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B7DE0B6-070A-469B-9D61-872605FB2D24}"/>
              </a:ext>
            </a:extLst>
          </p:cNvPr>
          <p:cNvSpPr txBox="1">
            <a:spLocks/>
          </p:cNvSpPr>
          <p:nvPr/>
        </p:nvSpPr>
        <p:spPr>
          <a:xfrm>
            <a:off x="928146" y="1465223"/>
            <a:ext cx="2993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Testing the model –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91A96-B0B7-4E9C-8F5D-82889E16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76" y="2220761"/>
            <a:ext cx="3262313" cy="2435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85669-9985-430C-94F6-5A01D22F1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35" y="2220761"/>
            <a:ext cx="3262313" cy="24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581" y="523210"/>
            <a:ext cx="5338838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Conclusion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BA03FB-29DC-4E21-A8E9-02BB3383D084}"/>
              </a:ext>
            </a:extLst>
          </p:cNvPr>
          <p:cNvSpPr txBox="1"/>
          <p:nvPr/>
        </p:nvSpPr>
        <p:spPr>
          <a:xfrm>
            <a:off x="497909" y="1691013"/>
            <a:ext cx="81481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By this neural network model, we categorized different images of clothing (Footwear, Handbags, Shirts, T-shirts).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This model makes the predictions based on the pixel values of the images.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Among the four categories, maximum accuracy was achieved by Footwear, Handbags, T-shirts.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accuracy of model is affected by the present of model(human) in the images as the model takes the pixel values of model(human) face, hands etc.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accuracy of model can further be improved by removing the images containing models(human).</a:t>
            </a:r>
          </a:p>
        </p:txBody>
      </p:sp>
    </p:spTree>
    <p:extLst>
      <p:ext uri="{BB962C8B-B14F-4D97-AF65-F5344CB8AC3E}">
        <p14:creationId xmlns:p14="http://schemas.microsoft.com/office/powerpoint/2010/main" val="145532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B1E98C-2164-4993-BA42-5CA4CA6B4D53}"/>
              </a:ext>
            </a:extLst>
          </p:cNvPr>
          <p:cNvSpPr txBox="1"/>
          <p:nvPr/>
        </p:nvSpPr>
        <p:spPr>
          <a:xfrm>
            <a:off x="2082452" y="2063918"/>
            <a:ext cx="4979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Josefin Sans" panose="020B0604020202020204" charset="0"/>
              </a:rPr>
              <a:t>THANK YOU</a:t>
            </a:r>
            <a:endParaRPr lang="en-IN" sz="6000" dirty="0">
              <a:solidFill>
                <a:schemeClr val="accent1"/>
              </a:solidFill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581" y="523210"/>
            <a:ext cx="5338838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INTRODUCTION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BA03FB-29DC-4E21-A8E9-02BB3383D084}"/>
              </a:ext>
            </a:extLst>
          </p:cNvPr>
          <p:cNvSpPr txBox="1"/>
          <p:nvPr/>
        </p:nvSpPr>
        <p:spPr>
          <a:xfrm>
            <a:off x="497909" y="1691013"/>
            <a:ext cx="81481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Apparel Classifier is an artificial neural network model that classifies grayscale images of size 28x28 px and provides the category of the image like shirt, footwear etc.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We used a clothing fashion dataset which is completely developed by us.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dataset contains 10,714 images over four categories which are Footwear, Handbags, Shirts, T-shirts.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Our model has an accuracy of around 85%.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Our graph shows constant increase of accuracy and decrease of loss on getting more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Our project is an open-sourced project so all the codes will be available on GitHub.</a:t>
            </a:r>
          </a:p>
        </p:txBody>
      </p:sp>
    </p:spTree>
    <p:extLst>
      <p:ext uri="{BB962C8B-B14F-4D97-AF65-F5344CB8AC3E}">
        <p14:creationId xmlns:p14="http://schemas.microsoft.com/office/powerpoint/2010/main" val="302420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581" y="523210"/>
            <a:ext cx="5338838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TECHNICAL DETAILS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BA03FB-29DC-4E21-A8E9-02BB3383D084}"/>
              </a:ext>
            </a:extLst>
          </p:cNvPr>
          <p:cNvSpPr txBox="1"/>
          <p:nvPr/>
        </p:nvSpPr>
        <p:spPr>
          <a:xfrm>
            <a:off x="797158" y="2116898"/>
            <a:ext cx="6085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bg1"/>
                </a:solidFill>
                <a:latin typeface="+mn-lt"/>
              </a:rPr>
              <a:t>Libraries: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TensorFlow, Keras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, Matplotlib, NumPy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u="sng" dirty="0">
                <a:solidFill>
                  <a:schemeClr val="bg1"/>
                </a:solidFill>
                <a:latin typeface="+mn-lt"/>
              </a:rPr>
              <a:t>Activation Function: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 ReLU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u="sng" dirty="0">
                <a:solidFill>
                  <a:schemeClr val="bg1"/>
                </a:solidFill>
                <a:latin typeface="+mn-lt"/>
              </a:rPr>
              <a:t>Dataset: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 Our own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u="sng" dirty="0">
                <a:solidFill>
                  <a:schemeClr val="bg1"/>
                </a:solidFill>
                <a:latin typeface="+mn-lt"/>
              </a:rPr>
              <a:t>Languages: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 Python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bg1"/>
                </a:solidFill>
                <a:latin typeface="+mn-lt"/>
              </a:rPr>
              <a:t>IDE’s and Text editors: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Google Colab, Sublime Text, VS code</a:t>
            </a:r>
          </a:p>
        </p:txBody>
      </p:sp>
    </p:spTree>
    <p:extLst>
      <p:ext uri="{BB962C8B-B14F-4D97-AF65-F5344CB8AC3E}">
        <p14:creationId xmlns:p14="http://schemas.microsoft.com/office/powerpoint/2010/main" val="295408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4;p44">
            <a:extLst>
              <a:ext uri="{FF2B5EF4-FFF2-40B4-BE49-F238E27FC236}">
                <a16:creationId xmlns:a16="http://schemas.microsoft.com/office/drawing/2014/main" id="{56ACCFFC-D179-4690-9BDD-03005CA68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284" y="474182"/>
            <a:ext cx="7341432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DEVELOPMENT OF DATASET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D54B2-4FFC-481D-BBDE-FAB006475A0B}"/>
              </a:ext>
            </a:extLst>
          </p:cNvPr>
          <p:cNvSpPr txBox="1"/>
          <p:nvPr/>
        </p:nvSpPr>
        <p:spPr>
          <a:xfrm>
            <a:off x="849221" y="1695416"/>
            <a:ext cx="74455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+mn-lt"/>
              </a:rPr>
              <a:t>The images of clothing consisting various categories was downloaded and categorized.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+mn-lt"/>
              </a:rPr>
              <a:t>Then the cleaning of images has been done.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+mn-lt"/>
              </a:rPr>
              <a:t>After cleaning the images they have been converted to the grayscale images.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+mn-lt"/>
              </a:rPr>
              <a:t>Those grayscale images have been all pixelized to the size of 28x28 px.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+mn-lt"/>
              </a:rPr>
              <a:t>After converting all the images to grayscale of size 28x28 px they have been categorized into two datasets. Those are:</a:t>
            </a:r>
          </a:p>
          <a:p>
            <a:endParaRPr lang="en-IN" dirty="0">
              <a:solidFill>
                <a:schemeClr val="bg1"/>
              </a:solidFill>
              <a:latin typeface="+mn-lt"/>
            </a:endParaRPr>
          </a:p>
          <a:p>
            <a:r>
              <a:rPr lang="en-IN" dirty="0">
                <a:solidFill>
                  <a:schemeClr val="bg1"/>
                </a:solidFill>
                <a:latin typeface="+mn-lt"/>
              </a:rPr>
              <a:t>     i. Train dataset</a:t>
            </a:r>
          </a:p>
          <a:p>
            <a:r>
              <a:rPr lang="en-IN" dirty="0">
                <a:solidFill>
                  <a:schemeClr val="bg1"/>
                </a:solidFill>
                <a:latin typeface="+mn-lt"/>
              </a:rPr>
              <a:t>     ii. Test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862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4;p44">
            <a:extLst>
              <a:ext uri="{FF2B5EF4-FFF2-40B4-BE49-F238E27FC236}">
                <a16:creationId xmlns:a16="http://schemas.microsoft.com/office/drawing/2014/main" id="{56ACCFFC-D179-4690-9BDD-03005CA68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284" y="474182"/>
            <a:ext cx="7341432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DEVELOPMENT OF DATASET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D54B2-4FFC-481D-BBDE-FAB006475A0B}"/>
              </a:ext>
            </a:extLst>
          </p:cNvPr>
          <p:cNvSpPr txBox="1"/>
          <p:nvPr/>
        </p:nvSpPr>
        <p:spPr>
          <a:xfrm>
            <a:off x="849221" y="1502535"/>
            <a:ext cx="74455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+mn-lt"/>
              </a:rPr>
              <a:t>Test images and train images folder are converted to .npz file which is supported by the model to feed the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+mn-lt"/>
              </a:rPr>
              <a:t>Then the .npz files are converted into .csv format so that they can be label encoded.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+mn-lt"/>
              </a:rPr>
              <a:t>The cells consisting of categorical data from those .csv files will be label encoded accordingly: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+mn-lt"/>
            </a:endParaRPr>
          </a:p>
          <a:p>
            <a:r>
              <a:rPr lang="en-IN" dirty="0">
                <a:solidFill>
                  <a:schemeClr val="bg1"/>
                </a:solidFill>
                <a:latin typeface="+mn-lt"/>
              </a:rPr>
              <a:t>      i.    0 – Footwear</a:t>
            </a:r>
          </a:p>
          <a:p>
            <a:r>
              <a:rPr lang="en-IN" dirty="0">
                <a:solidFill>
                  <a:schemeClr val="bg1"/>
                </a:solidFill>
                <a:latin typeface="+mn-lt"/>
              </a:rPr>
              <a:t>      ii.   1 – Handbags</a:t>
            </a:r>
          </a:p>
          <a:p>
            <a:r>
              <a:rPr lang="en-IN" dirty="0">
                <a:solidFill>
                  <a:schemeClr val="bg1"/>
                </a:solidFill>
                <a:latin typeface="+mn-lt"/>
              </a:rPr>
              <a:t>      iii.  2 – Shirts</a:t>
            </a:r>
          </a:p>
          <a:p>
            <a:r>
              <a:rPr lang="en-IN" dirty="0">
                <a:solidFill>
                  <a:schemeClr val="bg1"/>
                </a:solidFill>
                <a:latin typeface="+mn-lt"/>
              </a:rPr>
              <a:t>      iv.  3 – T-shirts</a:t>
            </a:r>
          </a:p>
          <a:p>
            <a:endParaRPr lang="en-IN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+mn-lt"/>
              </a:rPr>
              <a:t>Once the labelling is done, the labels will be extracted and converted into .npz files.</a:t>
            </a:r>
          </a:p>
        </p:txBody>
      </p:sp>
    </p:spTree>
    <p:extLst>
      <p:ext uri="{BB962C8B-B14F-4D97-AF65-F5344CB8AC3E}">
        <p14:creationId xmlns:p14="http://schemas.microsoft.com/office/powerpoint/2010/main" val="21052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4;p44">
            <a:extLst>
              <a:ext uri="{FF2B5EF4-FFF2-40B4-BE49-F238E27FC236}">
                <a16:creationId xmlns:a16="http://schemas.microsoft.com/office/drawing/2014/main" id="{56ACCFFC-D179-4690-9BDD-03005CA68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284" y="474182"/>
            <a:ext cx="7341432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DEVELOPMENT OF DATASET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D54B2-4FFC-481D-BBDE-FAB006475A0B}"/>
              </a:ext>
            </a:extLst>
          </p:cNvPr>
          <p:cNvSpPr txBox="1"/>
          <p:nvPr/>
        </p:nvSpPr>
        <p:spPr>
          <a:xfrm>
            <a:off x="849221" y="1502535"/>
            <a:ext cx="7445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+mn-lt"/>
              </a:rPr>
              <a:t>After converting the labels to npz, we will be having four file which will be fed to the model to test and train. Those files are: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+mn-lt"/>
            </a:endParaRPr>
          </a:p>
          <a:p>
            <a:r>
              <a:rPr lang="en-IN" dirty="0">
                <a:solidFill>
                  <a:schemeClr val="bg1"/>
                </a:solidFill>
                <a:latin typeface="+mn-lt"/>
              </a:rPr>
              <a:t>      i.   Train images.npz</a:t>
            </a:r>
          </a:p>
          <a:p>
            <a:r>
              <a:rPr lang="en-IN" dirty="0">
                <a:solidFill>
                  <a:schemeClr val="bg1"/>
                </a:solidFill>
                <a:latin typeface="+mn-lt"/>
              </a:rPr>
              <a:t>      ii.  Train labels.npz</a:t>
            </a:r>
          </a:p>
          <a:p>
            <a:r>
              <a:rPr lang="en-IN" dirty="0">
                <a:solidFill>
                  <a:schemeClr val="bg1"/>
                </a:solidFill>
                <a:latin typeface="+mn-lt"/>
              </a:rPr>
              <a:t>      iii.  Test images.npz</a:t>
            </a:r>
          </a:p>
          <a:p>
            <a:r>
              <a:rPr lang="en-IN" dirty="0">
                <a:solidFill>
                  <a:schemeClr val="bg1"/>
                </a:solidFill>
                <a:latin typeface="+mn-lt"/>
              </a:rPr>
              <a:t>      iv.  Test labels.npz</a:t>
            </a:r>
          </a:p>
          <a:p>
            <a:endParaRPr lang="en-IN" dirty="0">
              <a:solidFill>
                <a:schemeClr val="bg1"/>
              </a:solidFill>
              <a:latin typeface="+mn-lt"/>
            </a:endParaRPr>
          </a:p>
          <a:p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07E4BD-7CDC-4ECA-B6D4-B7103EFA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50" y="3268074"/>
            <a:ext cx="6923179" cy="16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587" y="487491"/>
            <a:ext cx="7062825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MODEL DEMONSTRATION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5B4E2D-72B7-43E2-B102-76DBC6475222}"/>
              </a:ext>
            </a:extLst>
          </p:cNvPr>
          <p:cNvSpPr txBox="1">
            <a:spLocks/>
          </p:cNvSpPr>
          <p:nvPr/>
        </p:nvSpPr>
        <p:spPr>
          <a:xfrm>
            <a:off x="1090995" y="1598234"/>
            <a:ext cx="29805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Importing the modules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449E502-ACB0-4D06-9189-DEB00D7A26F2}"/>
              </a:ext>
            </a:extLst>
          </p:cNvPr>
          <p:cNvSpPr txBox="1">
            <a:spLocks/>
          </p:cNvSpPr>
          <p:nvPr/>
        </p:nvSpPr>
        <p:spPr>
          <a:xfrm>
            <a:off x="5146351" y="1598234"/>
            <a:ext cx="29805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Loading the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A9E46-E339-46E8-9C8D-26F72F13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87" y="2976326"/>
            <a:ext cx="3081336" cy="1462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0B9408-7A67-46AA-AB73-0109FA23B8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236" b="46389"/>
          <a:stretch/>
        </p:blipFill>
        <p:spPr>
          <a:xfrm>
            <a:off x="5079326" y="2571750"/>
            <a:ext cx="3114570" cy="22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4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587" y="487491"/>
            <a:ext cx="7062825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MODEL DEMONSTRATION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5B4E2D-72B7-43E2-B102-76DBC6475222}"/>
              </a:ext>
            </a:extLst>
          </p:cNvPr>
          <p:cNvSpPr txBox="1">
            <a:spLocks/>
          </p:cNvSpPr>
          <p:nvPr/>
        </p:nvSpPr>
        <p:spPr>
          <a:xfrm>
            <a:off x="4571999" y="1568736"/>
            <a:ext cx="44434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Visualization of Train and</a:t>
            </a:r>
          </a:p>
          <a:p>
            <a:r>
              <a:rPr lang="en-IN" sz="2000" dirty="0">
                <a:solidFill>
                  <a:schemeClr val="tx2"/>
                </a:solidFill>
              </a:rPr>
              <a:t>Test images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B7DE0B6-070A-469B-9D61-872605FB2D24}"/>
              </a:ext>
            </a:extLst>
          </p:cNvPr>
          <p:cNvSpPr txBox="1">
            <a:spLocks/>
          </p:cNvSpPr>
          <p:nvPr/>
        </p:nvSpPr>
        <p:spPr>
          <a:xfrm>
            <a:off x="928147" y="1282386"/>
            <a:ext cx="24443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Dimensions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E9CEF8-F532-47F4-833D-4D796F75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1" y="1884463"/>
            <a:ext cx="3586029" cy="3024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7FFFF-CE8A-4A09-889F-E81E12D5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743" y="2145493"/>
            <a:ext cx="4011923" cy="276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2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64;p44">
            <a:extLst>
              <a:ext uri="{FF2B5EF4-FFF2-40B4-BE49-F238E27FC236}">
                <a16:creationId xmlns:a16="http://schemas.microsoft.com/office/drawing/2014/main" id="{B5E7D92C-B8F0-4D88-8E50-C3645150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587" y="487491"/>
            <a:ext cx="7062825" cy="79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MODEL DEMONSTRATION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5B4E2D-72B7-43E2-B102-76DBC6475222}"/>
              </a:ext>
            </a:extLst>
          </p:cNvPr>
          <p:cNvSpPr txBox="1">
            <a:spLocks/>
          </p:cNvSpPr>
          <p:nvPr/>
        </p:nvSpPr>
        <p:spPr>
          <a:xfrm>
            <a:off x="4571999" y="1615241"/>
            <a:ext cx="44434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Creating Layers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B7DE0B6-070A-469B-9D61-872605FB2D24}"/>
              </a:ext>
            </a:extLst>
          </p:cNvPr>
          <p:cNvSpPr txBox="1">
            <a:spLocks/>
          </p:cNvSpPr>
          <p:nvPr/>
        </p:nvSpPr>
        <p:spPr>
          <a:xfrm>
            <a:off x="928146" y="1615241"/>
            <a:ext cx="2993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tx2"/>
                </a:solidFill>
              </a:rPr>
              <a:t>Creating the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FC26D2-5017-4C95-8D86-05F82B9A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64" y="2389439"/>
            <a:ext cx="4105336" cy="2407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1886D-BFB5-49C5-944F-8B6C60B7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12" y="2389439"/>
            <a:ext cx="4204386" cy="24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3572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Retail Branding Guidelines by Slidesgo">
  <a:themeElements>
    <a:clrScheme name="Simple Light">
      <a:dk1>
        <a:srgbClr val="79C8BB"/>
      </a:dk1>
      <a:lt1>
        <a:srgbClr val="FBEFD7"/>
      </a:lt1>
      <a:dk2>
        <a:srgbClr val="447B72"/>
      </a:dk2>
      <a:lt2>
        <a:srgbClr val="FA8E61"/>
      </a:lt2>
      <a:accent1>
        <a:srgbClr val="447B72"/>
      </a:accent1>
      <a:accent2>
        <a:srgbClr val="FA8E61"/>
      </a:accent2>
      <a:accent3>
        <a:srgbClr val="F2CA4F"/>
      </a:accent3>
      <a:accent4>
        <a:srgbClr val="FBEFD7"/>
      </a:accent4>
      <a:accent5>
        <a:srgbClr val="234943"/>
      </a:accent5>
      <a:accent6>
        <a:srgbClr val="F6DB85"/>
      </a:accent6>
      <a:hlink>
        <a:srgbClr val="447B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558</Words>
  <Application>Microsoft Office PowerPoint</Application>
  <PresentationFormat>On-screen Show (16:9)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Josefin Sans</vt:lpstr>
      <vt:lpstr>Arial</vt:lpstr>
      <vt:lpstr>Wingdings</vt:lpstr>
      <vt:lpstr>Online Retail Branding Guidelines by Slidesgo</vt:lpstr>
      <vt:lpstr>PowerPoint Presentation</vt:lpstr>
      <vt:lpstr>INTRODUCTION</vt:lpstr>
      <vt:lpstr>TECHNICAL DETAILS</vt:lpstr>
      <vt:lpstr>DEVELOPMENT OF DATASET</vt:lpstr>
      <vt:lpstr>DEVELOPMENT OF DATASET</vt:lpstr>
      <vt:lpstr>DEVELOPMENT OF DATASET</vt:lpstr>
      <vt:lpstr>MODEL DEMONSTRATION</vt:lpstr>
      <vt:lpstr>MODEL DEMONSTRATION</vt:lpstr>
      <vt:lpstr>MODEL DEMONSTRATION</vt:lpstr>
      <vt:lpstr>MODEL DEMONSTRATION</vt:lpstr>
      <vt:lpstr>MODEL DEMONSTRATION</vt:lpstr>
      <vt:lpstr>MODEL DEMONSTRATION</vt:lpstr>
      <vt:lpstr>MODEL DEMONSTRATION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Shafahad</dc:creator>
  <cp:lastModifiedBy>Shaik Shafahad</cp:lastModifiedBy>
  <cp:revision>11</cp:revision>
  <dcterms:modified xsi:type="dcterms:W3CDTF">2021-11-30T03:41:00Z</dcterms:modified>
</cp:coreProperties>
</file>