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36C552-2DF8-479E-8F5B-FA567F24D59D}" v="56" dt="2022-12-12T08:58:07.101"/>
    <p1510:client id="{8FC8C13C-2636-422B-ADB5-A2413162F126}" v="351" dt="2022-12-12T08:52:17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94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1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7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2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84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7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8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8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7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7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7050881" cy="3339390"/>
          </a:xfrm>
        </p:spPr>
        <p:txBody>
          <a:bodyPr anchor="b">
            <a:normAutofit/>
          </a:bodyPr>
          <a:lstStyle/>
          <a:p>
            <a:r>
              <a:rPr lang="en-US" dirty="0">
                <a:cs typeface="Calibri Light"/>
              </a:rPr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704478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Saaki</a:t>
            </a:r>
            <a:r>
              <a:rPr lang="en-US" dirty="0">
                <a:cs typeface="Calibri"/>
              </a:rPr>
              <a:t> V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7040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414549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A8E6C-610F-D18D-5ABE-2EA9B466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Assaulted LMPD Officers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2A6CC-4518-5AF3-3FBA-AC39E310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Louisville Metro Open Data</a:t>
            </a:r>
          </a:p>
          <a:p>
            <a:r>
              <a:rPr lang="en-US" dirty="0">
                <a:ea typeface="+mn-lt"/>
                <a:cs typeface="+mn-lt"/>
              </a:rPr>
              <a:t>Private Member</a:t>
            </a:r>
          </a:p>
          <a:p>
            <a:pPr lvl="1"/>
            <a:r>
              <a:rPr lang="en-US" dirty="0">
                <a:ea typeface="+mn-lt"/>
                <a:cs typeface="+mn-lt"/>
              </a:rPr>
              <a:t>Louisville</a:t>
            </a:r>
            <a:r>
              <a:rPr lang="en-US" i="0" dirty="0">
                <a:ea typeface="+mn-lt"/>
                <a:cs typeface="+mn-lt"/>
              </a:rPr>
              <a:t>/Jefferson County Information Consortium</a:t>
            </a:r>
            <a:endParaRPr lang="en-US" i="0" dirty="0"/>
          </a:p>
          <a:p>
            <a:r>
              <a:rPr lang="en-US" dirty="0">
                <a:ea typeface="+mn-lt"/>
                <a:cs typeface="+mn-lt"/>
              </a:rPr>
              <a:t>Incidents of Officers assaulted by individuals since 2010.</a:t>
            </a:r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FB59A-7398-EAA1-17B6-539E54B1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236862"/>
            <a:ext cx="10355403" cy="842501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61A6-91DC-5E73-675D-14A72C9B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1323531"/>
            <a:ext cx="7055280" cy="44604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INCIDENT_NUMBER</a:t>
            </a:r>
          </a:p>
          <a:p>
            <a:r>
              <a:rPr lang="en-US" dirty="0">
                <a:ea typeface="+mn-lt"/>
                <a:cs typeface="+mn-lt"/>
              </a:rPr>
              <a:t>CRIME_TYPE</a:t>
            </a:r>
          </a:p>
          <a:p>
            <a:r>
              <a:rPr lang="en-US" dirty="0">
                <a:ea typeface="+mn-lt"/>
                <a:cs typeface="+mn-lt"/>
              </a:rPr>
              <a:t>LEOKA_APPLIES</a:t>
            </a:r>
          </a:p>
          <a:p>
            <a:r>
              <a:rPr lang="en-US" dirty="0">
                <a:ea typeface="+mn-lt"/>
                <a:cs typeface="+mn-lt"/>
              </a:rPr>
              <a:t>OFFICER_KILLED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TYPE_OF_ASSIGNMENT</a:t>
            </a:r>
          </a:p>
          <a:p>
            <a:r>
              <a:rPr lang="en-US" dirty="0">
                <a:ea typeface="+mn-lt"/>
                <a:cs typeface="+mn-lt"/>
              </a:rPr>
              <a:t>TYPE_OF_ACTIVITY</a:t>
            </a:r>
          </a:p>
          <a:p>
            <a:r>
              <a:rPr lang="en-US" dirty="0">
                <a:ea typeface="+mn-lt"/>
                <a:cs typeface="+mn-lt"/>
              </a:rPr>
              <a:t>LMPD_DIVISION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PREMISE_TYPE</a:t>
            </a:r>
          </a:p>
          <a:p>
            <a:r>
              <a:rPr lang="en-US" dirty="0">
                <a:ea typeface="+mn-lt"/>
                <a:cs typeface="+mn-lt"/>
              </a:rPr>
              <a:t>OFFENSE_CITY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Excluded dates, ID, special codes or classifications when filing a report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0CD7C114-55E7-AA66-3259-EF490E8D6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52" y="1030216"/>
            <a:ext cx="3893693" cy="4223410"/>
          </a:xfrm>
          <a:prstGeom prst="rect">
            <a:avLst/>
          </a:prstGeom>
        </p:spPr>
      </p:pic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E8C9B771-EF33-9E5A-2E75-F4AB3B12A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036" y="1035557"/>
            <a:ext cx="3973440" cy="4223411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1EEAE-50AA-E309-7BF0-C6A81933AC22}"/>
              </a:ext>
            </a:extLst>
          </p:cNvPr>
          <p:cNvSpPr txBox="1"/>
          <p:nvPr/>
        </p:nvSpPr>
        <p:spPr>
          <a:xfrm>
            <a:off x="2444303" y="5554014"/>
            <a:ext cx="2320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08AAFE-25A6-0357-C57C-D237687D1091}"/>
              </a:ext>
            </a:extLst>
          </p:cNvPr>
          <p:cNvSpPr txBox="1"/>
          <p:nvPr/>
        </p:nvSpPr>
        <p:spPr>
          <a:xfrm>
            <a:off x="7874894" y="5554014"/>
            <a:ext cx="2320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7810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FD26333C-7309-24F0-00CF-15E3AE9D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97" y="782993"/>
            <a:ext cx="3859368" cy="4122187"/>
          </a:xfrm>
          <a:prstGeom prst="rect">
            <a:avLst/>
          </a:prstGeom>
        </p:spPr>
      </p:pic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7BC1DE27-C666-D085-F160-3D68AFEB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357" y="782996"/>
            <a:ext cx="3752043" cy="4122177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C4561C93-4051-6621-EAC2-AD8D546903E2}"/>
              </a:ext>
            </a:extLst>
          </p:cNvPr>
          <p:cNvSpPr txBox="1"/>
          <p:nvPr/>
        </p:nvSpPr>
        <p:spPr>
          <a:xfrm>
            <a:off x="7947337" y="5140817"/>
            <a:ext cx="25355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DT w/ Gini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91938D37-C0C6-746C-CA05-C1FF08644560}"/>
              </a:ext>
            </a:extLst>
          </p:cNvPr>
          <p:cNvSpPr txBox="1"/>
          <p:nvPr/>
        </p:nvSpPr>
        <p:spPr>
          <a:xfrm>
            <a:off x="2913844" y="5140817"/>
            <a:ext cx="25355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SVC</a:t>
            </a:r>
          </a:p>
        </p:txBody>
      </p:sp>
    </p:spTree>
    <p:extLst>
      <p:ext uri="{BB962C8B-B14F-4D97-AF65-F5344CB8AC3E}">
        <p14:creationId xmlns:p14="http://schemas.microsoft.com/office/powerpoint/2010/main" val="332172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1BAB3-BFDF-0764-63E3-5E98FA770869}"/>
              </a:ext>
            </a:extLst>
          </p:cNvPr>
          <p:cNvSpPr txBox="1"/>
          <p:nvPr/>
        </p:nvSpPr>
        <p:spPr>
          <a:xfrm>
            <a:off x="1078991" y="713414"/>
            <a:ext cx="5017007" cy="4878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ANN w/ 50 epochs</a:t>
            </a:r>
          </a:p>
        </p:txBody>
      </p:sp>
      <p:pic>
        <p:nvPicPr>
          <p:cNvPr id="3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FB7D5536-A647-7259-A79F-5927F237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8" y="2799125"/>
            <a:ext cx="5910716" cy="3263283"/>
          </a:xfrm>
          <a:prstGeom prst="rect">
            <a:avLst/>
          </a:prstGeom>
        </p:spPr>
      </p:pic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E4845CE-B4EE-8BCB-3AC1-085767D57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26" y="2799126"/>
            <a:ext cx="5986208" cy="3263282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7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5856F31-9CCB-E589-7BD4-4158EAC34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2379964"/>
            <a:ext cx="10674096" cy="1787910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4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10CA9-8E0B-315D-8526-979A1F14B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3" y="1074420"/>
            <a:ext cx="6072246" cy="47091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Final Thoughts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E3FEC8-6867-4FFD-9D09-065F2D54A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705855" y="3429000"/>
            <a:ext cx="3657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5994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HeadlinesVTI</vt:lpstr>
      <vt:lpstr>Final Project</vt:lpstr>
      <vt:lpstr>Assaulted LMPD Officers</vt:lpstr>
      <vt:lpstr>Variables</vt:lpstr>
      <vt:lpstr>PowerPoint Presentation</vt:lpstr>
      <vt:lpstr>PowerPoint Presentation</vt:lpstr>
      <vt:lpstr>PowerPoint Presentation</vt:lpstr>
      <vt:lpstr>PowerPoint Presentation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126</cp:revision>
  <dcterms:created xsi:type="dcterms:W3CDTF">2022-12-12T08:18:48Z</dcterms:created>
  <dcterms:modified xsi:type="dcterms:W3CDTF">2022-12-12T08:59:45Z</dcterms:modified>
</cp:coreProperties>
</file>