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D7119-C53B-48F4-BF1D-B483263B89C8}" v="119" dt="2022-10-21T04:31:3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23:4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25:3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31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6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41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6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7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460" y="1790700"/>
            <a:ext cx="8106770" cy="2010201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Car Purchase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681" y="4134901"/>
            <a:ext cx="6074328" cy="1019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By: </a:t>
            </a:r>
            <a:r>
              <a:rPr lang="en-US" dirty="0" err="1">
                <a:ea typeface="Batang"/>
              </a:rPr>
              <a:t>Saaki</a:t>
            </a:r>
            <a:r>
              <a:rPr lang="en-US" dirty="0">
                <a:ea typeface="Batang"/>
              </a:rPr>
              <a:t> V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8DA62-1F17-C076-883C-22454422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sz="3200" dirty="0">
                <a:ea typeface="Batang"/>
              </a:rPr>
              <a:t>Dataset</a:t>
            </a:r>
            <a:endParaRPr lang="en-US" sz="3200" dirty="0"/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7D95-8CE9-7ECB-419C-9B7C4852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This dataset contains details of 1000 customers who intend to buy a car, considering their annual salaries.</a:t>
            </a:r>
            <a:endParaRPr lang="en-US" dirty="0"/>
          </a:p>
          <a:p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Columns: </a:t>
            </a:r>
            <a:endParaRPr lang="en-US"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User ID</a:t>
            </a:r>
            <a:endParaRPr lang="en-US" dirty="0"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Gender</a:t>
            </a:r>
            <a:endParaRPr lang="en-US" dirty="0"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Age</a:t>
            </a:r>
            <a:endParaRPr lang="en-US" dirty="0"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Annual Salary</a:t>
            </a:r>
            <a:endParaRPr lang="en-US" dirty="0"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Purchase Decision (No = 0; Yes = 1)</a:t>
            </a: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3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4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4" name="Ink 7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94" name="Ink 7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95" name="Rectangle 78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-1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80">
            <a:extLst>
              <a:ext uri="{FF2B5EF4-FFF2-40B4-BE49-F238E27FC236}">
                <a16:creationId xmlns:a16="http://schemas.microsoft.com/office/drawing/2014/main" id="{6D847864-F4A3-46EE-8E90-74B574BCD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322" y="0"/>
            <a:ext cx="12235981" cy="2089832"/>
          </a:xfrm>
          <a:custGeom>
            <a:avLst/>
            <a:gdLst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81461 w 12206660"/>
              <a:gd name="connsiteY30" fmla="*/ 2010786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52667 w 12206660"/>
              <a:gd name="connsiteY50" fmla="*/ 1929678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6016"/>
              <a:gd name="connsiteX1" fmla="*/ 12206660 w 12206660"/>
              <a:gd name="connsiteY1" fmla="*/ 0 h 2106016"/>
              <a:gd name="connsiteX2" fmla="*/ 12206660 w 12206660"/>
              <a:gd name="connsiteY2" fmla="*/ 1315165 h 2106016"/>
              <a:gd name="connsiteX3" fmla="*/ 12130964 w 12206660"/>
              <a:gd name="connsiteY3" fmla="*/ 1339850 h 2106016"/>
              <a:gd name="connsiteX4" fmla="*/ 11958545 w 12206660"/>
              <a:gd name="connsiteY4" fmla="*/ 1411821 h 2106016"/>
              <a:gd name="connsiteX5" fmla="*/ 11828206 w 12206660"/>
              <a:gd name="connsiteY5" fmla="*/ 1542042 h 2106016"/>
              <a:gd name="connsiteX6" fmla="*/ 11687543 w 12206660"/>
              <a:gd name="connsiteY6" fmla="*/ 1595775 h 2106016"/>
              <a:gd name="connsiteX7" fmla="*/ 11628936 w 12206660"/>
              <a:gd name="connsiteY7" fmla="*/ 1656443 h 2106016"/>
              <a:gd name="connsiteX8" fmla="*/ 11545833 w 12206660"/>
              <a:gd name="connsiteY8" fmla="*/ 1697459 h 2106016"/>
              <a:gd name="connsiteX9" fmla="*/ 11445870 w 12206660"/>
              <a:gd name="connsiteY9" fmla="*/ 1703056 h 2106016"/>
              <a:gd name="connsiteX10" fmla="*/ 11090520 w 12206660"/>
              <a:gd name="connsiteY10" fmla="*/ 1686262 h 2106016"/>
              <a:gd name="connsiteX11" fmla="*/ 10590357 w 12206660"/>
              <a:gd name="connsiteY11" fmla="*/ 1734739 h 2106016"/>
              <a:gd name="connsiteX12" fmla="*/ 10427550 w 12206660"/>
              <a:gd name="connsiteY12" fmla="*/ 1723283 h 2106016"/>
              <a:gd name="connsiteX13" fmla="*/ 10221962 w 12206660"/>
              <a:gd name="connsiteY13" fmla="*/ 1770606 h 2106016"/>
              <a:gd name="connsiteX14" fmla="*/ 9600512 w 12206660"/>
              <a:gd name="connsiteY14" fmla="*/ 1813153 h 2106016"/>
              <a:gd name="connsiteX15" fmla="*/ 9529106 w 12206660"/>
              <a:gd name="connsiteY15" fmla="*/ 1850439 h 2106016"/>
              <a:gd name="connsiteX16" fmla="*/ 9271842 w 12206660"/>
              <a:gd name="connsiteY16" fmla="*/ 1875315 h 2106016"/>
              <a:gd name="connsiteX17" fmla="*/ 9225506 w 12206660"/>
              <a:gd name="connsiteY17" fmla="*/ 1881941 h 2106016"/>
              <a:gd name="connsiteX18" fmla="*/ 9100281 w 12206660"/>
              <a:gd name="connsiteY18" fmla="*/ 1884656 h 2106016"/>
              <a:gd name="connsiteX19" fmla="*/ 8900390 w 12206660"/>
              <a:gd name="connsiteY19" fmla="*/ 1911736 h 2106016"/>
              <a:gd name="connsiteX20" fmla="*/ 8805076 w 12206660"/>
              <a:gd name="connsiteY20" fmla="*/ 1930950 h 2106016"/>
              <a:gd name="connsiteX21" fmla="*/ 8660979 w 12206660"/>
              <a:gd name="connsiteY21" fmla="*/ 1986491 h 2106016"/>
              <a:gd name="connsiteX22" fmla="*/ 8439350 w 12206660"/>
              <a:gd name="connsiteY22" fmla="*/ 1997254 h 2106016"/>
              <a:gd name="connsiteX23" fmla="*/ 8432642 w 12206660"/>
              <a:gd name="connsiteY23" fmla="*/ 1997810 h 2106016"/>
              <a:gd name="connsiteX24" fmla="*/ 8371517 w 12206660"/>
              <a:gd name="connsiteY24" fmla="*/ 1983592 h 2106016"/>
              <a:gd name="connsiteX25" fmla="*/ 8346496 w 12206660"/>
              <a:gd name="connsiteY25" fmla="*/ 1985898 h 2106016"/>
              <a:gd name="connsiteX26" fmla="*/ 8173419 w 12206660"/>
              <a:gd name="connsiteY26" fmla="*/ 1980061 h 2106016"/>
              <a:gd name="connsiteX27" fmla="*/ 7988001 w 12206660"/>
              <a:gd name="connsiteY27" fmla="*/ 1993298 h 2106016"/>
              <a:gd name="connsiteX28" fmla="*/ 7762847 w 12206660"/>
              <a:gd name="connsiteY28" fmla="*/ 1983378 h 2106016"/>
              <a:gd name="connsiteX29" fmla="*/ 7649590 w 12206660"/>
              <a:gd name="connsiteY29" fmla="*/ 1995082 h 2106016"/>
              <a:gd name="connsiteX30" fmla="*/ 7391485 w 12206660"/>
              <a:gd name="connsiteY30" fmla="*/ 1990689 h 2106016"/>
              <a:gd name="connsiteX31" fmla="*/ 7182125 w 12206660"/>
              <a:gd name="connsiteY31" fmla="*/ 1986276 h 2106016"/>
              <a:gd name="connsiteX32" fmla="*/ 7137063 w 12206660"/>
              <a:gd name="connsiteY32" fmla="*/ 1966342 h 2106016"/>
              <a:gd name="connsiteX33" fmla="*/ 6975664 w 12206660"/>
              <a:gd name="connsiteY33" fmla="*/ 1941415 h 2106016"/>
              <a:gd name="connsiteX34" fmla="*/ 6918157 w 12206660"/>
              <a:gd name="connsiteY34" fmla="*/ 1949114 h 2106016"/>
              <a:gd name="connsiteX35" fmla="*/ 6742119 w 12206660"/>
              <a:gd name="connsiteY35" fmla="*/ 1913977 h 2106016"/>
              <a:gd name="connsiteX36" fmla="*/ 6446722 w 12206660"/>
              <a:gd name="connsiteY36" fmla="*/ 1929799 h 2106016"/>
              <a:gd name="connsiteX37" fmla="*/ 6215683 w 12206660"/>
              <a:gd name="connsiteY37" fmla="*/ 1932752 h 2106016"/>
              <a:gd name="connsiteX38" fmla="*/ 6043801 w 12206660"/>
              <a:gd name="connsiteY38" fmla="*/ 1935488 h 2106016"/>
              <a:gd name="connsiteX39" fmla="*/ 5990268 w 12206660"/>
              <a:gd name="connsiteY39" fmla="*/ 1924208 h 2106016"/>
              <a:gd name="connsiteX40" fmla="*/ 5916174 w 12206660"/>
              <a:gd name="connsiteY40" fmla="*/ 1925627 h 2106016"/>
              <a:gd name="connsiteX41" fmla="*/ 5837671 w 12206660"/>
              <a:gd name="connsiteY41" fmla="*/ 1928614 h 2106016"/>
              <a:gd name="connsiteX42" fmla="*/ 5778111 w 12206660"/>
              <a:gd name="connsiteY42" fmla="*/ 1927598 h 2106016"/>
              <a:gd name="connsiteX43" fmla="*/ 5793501 w 12206660"/>
              <a:gd name="connsiteY43" fmla="*/ 1925689 h 2106016"/>
              <a:gd name="connsiteX44" fmla="*/ 5763512 w 12206660"/>
              <a:gd name="connsiteY44" fmla="*/ 1927350 h 2106016"/>
              <a:gd name="connsiteX45" fmla="*/ 5778111 w 12206660"/>
              <a:gd name="connsiteY45" fmla="*/ 1927598 h 2106016"/>
              <a:gd name="connsiteX46" fmla="*/ 5707844 w 12206660"/>
              <a:gd name="connsiteY46" fmla="*/ 1936318 h 2106016"/>
              <a:gd name="connsiteX47" fmla="*/ 5635699 w 12206660"/>
              <a:gd name="connsiteY47" fmla="*/ 1918775 h 2106016"/>
              <a:gd name="connsiteX48" fmla="*/ 5552028 w 12206660"/>
              <a:gd name="connsiteY48" fmla="*/ 1921042 h 2106016"/>
              <a:gd name="connsiteX49" fmla="*/ 5356773 w 12206660"/>
              <a:gd name="connsiteY49" fmla="*/ 1922802 h 2106016"/>
              <a:gd name="connsiteX50" fmla="*/ 5152667 w 12206660"/>
              <a:gd name="connsiteY50" fmla="*/ 1929678 h 2106016"/>
              <a:gd name="connsiteX51" fmla="*/ 5033716 w 12206660"/>
              <a:gd name="connsiteY51" fmla="*/ 1936212 h 2106016"/>
              <a:gd name="connsiteX52" fmla="*/ 4950107 w 12206660"/>
              <a:gd name="connsiteY52" fmla="*/ 1943113 h 2106016"/>
              <a:gd name="connsiteX53" fmla="*/ 4884929 w 12206660"/>
              <a:gd name="connsiteY53" fmla="*/ 1968857 h 2106016"/>
              <a:gd name="connsiteX54" fmla="*/ 4823229 w 12206660"/>
              <a:gd name="connsiteY54" fmla="*/ 1997913 h 2106016"/>
              <a:gd name="connsiteX55" fmla="*/ 4817440 w 12206660"/>
              <a:gd name="connsiteY55" fmla="*/ 1998572 h 2106016"/>
              <a:gd name="connsiteX56" fmla="*/ 4812500 w 12206660"/>
              <a:gd name="connsiteY56" fmla="*/ 1995382 h 2106016"/>
              <a:gd name="connsiteX57" fmla="*/ 4797658 w 12206660"/>
              <a:gd name="connsiteY57" fmla="*/ 2001605 h 2106016"/>
              <a:gd name="connsiteX58" fmla="*/ 4736224 w 12206660"/>
              <a:gd name="connsiteY58" fmla="*/ 2011282 h 2106016"/>
              <a:gd name="connsiteX59" fmla="*/ 4727725 w 12206660"/>
              <a:gd name="connsiteY59" fmla="*/ 2023413 h 2106016"/>
              <a:gd name="connsiteX60" fmla="*/ 4709088 w 12206660"/>
              <a:gd name="connsiteY60" fmla="*/ 2032088 h 2106016"/>
              <a:gd name="connsiteX61" fmla="*/ 4651499 w 12206660"/>
              <a:gd name="connsiteY61" fmla="*/ 2030726 h 2106016"/>
              <a:gd name="connsiteX62" fmla="*/ 4567628 w 12206660"/>
              <a:gd name="connsiteY62" fmla="*/ 2060047 h 2106016"/>
              <a:gd name="connsiteX63" fmla="*/ 4383708 w 12206660"/>
              <a:gd name="connsiteY63" fmla="*/ 2066118 h 2106016"/>
              <a:gd name="connsiteX64" fmla="*/ 4303173 w 12206660"/>
              <a:gd name="connsiteY64" fmla="*/ 2069280 h 2106016"/>
              <a:gd name="connsiteX65" fmla="*/ 4273747 w 12206660"/>
              <a:gd name="connsiteY65" fmla="*/ 2072119 h 2106016"/>
              <a:gd name="connsiteX66" fmla="*/ 4222473 w 12206660"/>
              <a:gd name="connsiteY66" fmla="*/ 2069712 h 2106016"/>
              <a:gd name="connsiteX67" fmla="*/ 4219526 w 12206660"/>
              <a:gd name="connsiteY67" fmla="*/ 2065381 h 2106016"/>
              <a:gd name="connsiteX68" fmla="*/ 4154454 w 12206660"/>
              <a:gd name="connsiteY68" fmla="*/ 2073653 h 2106016"/>
              <a:gd name="connsiteX69" fmla="*/ 4137325 w 12206660"/>
              <a:gd name="connsiteY69" fmla="*/ 2071476 h 2106016"/>
              <a:gd name="connsiteX70" fmla="*/ 4131292 w 12206660"/>
              <a:gd name="connsiteY70" fmla="*/ 2073038 h 2106016"/>
              <a:gd name="connsiteX71" fmla="*/ 4126289 w 12206660"/>
              <a:gd name="connsiteY71" fmla="*/ 2070072 h 2106016"/>
              <a:gd name="connsiteX72" fmla="*/ 4035752 w 12206660"/>
              <a:gd name="connsiteY72" fmla="*/ 2050461 h 2106016"/>
              <a:gd name="connsiteX73" fmla="*/ 4042929 w 12206660"/>
              <a:gd name="connsiteY73" fmla="*/ 2058060 h 2106016"/>
              <a:gd name="connsiteX74" fmla="*/ 4006345 w 12206660"/>
              <a:gd name="connsiteY74" fmla="*/ 2060685 h 2106016"/>
              <a:gd name="connsiteX75" fmla="*/ 4003002 w 12206660"/>
              <a:gd name="connsiteY75" fmla="*/ 2064449 h 2106016"/>
              <a:gd name="connsiteX76" fmla="*/ 3961828 w 12206660"/>
              <a:gd name="connsiteY76" fmla="*/ 2056928 h 2106016"/>
              <a:gd name="connsiteX77" fmla="*/ 3918758 w 12206660"/>
              <a:gd name="connsiteY77" fmla="*/ 2059343 h 2106016"/>
              <a:gd name="connsiteX78" fmla="*/ 3864386 w 12206660"/>
              <a:gd name="connsiteY78" fmla="*/ 2068800 h 2106016"/>
              <a:gd name="connsiteX79" fmla="*/ 3641656 w 12206660"/>
              <a:gd name="connsiteY79" fmla="*/ 2096939 h 2106016"/>
              <a:gd name="connsiteX80" fmla="*/ 3503443 w 12206660"/>
              <a:gd name="connsiteY80" fmla="*/ 2089832 h 2106016"/>
              <a:gd name="connsiteX81" fmla="*/ 3408303 w 12206660"/>
              <a:gd name="connsiteY81" fmla="*/ 2089456 h 2106016"/>
              <a:gd name="connsiteX82" fmla="*/ 3222720 w 12206660"/>
              <a:gd name="connsiteY82" fmla="*/ 2078146 h 2106016"/>
              <a:gd name="connsiteX83" fmla="*/ 3033055 w 12206660"/>
              <a:gd name="connsiteY83" fmla="*/ 2043338 h 2106016"/>
              <a:gd name="connsiteX84" fmla="*/ 2631240 w 12206660"/>
              <a:gd name="connsiteY84" fmla="*/ 2012594 h 2106016"/>
              <a:gd name="connsiteX85" fmla="*/ 2211074 w 12206660"/>
              <a:gd name="connsiteY85" fmla="*/ 1887295 h 2106016"/>
              <a:gd name="connsiteX86" fmla="*/ 2125611 w 12206660"/>
              <a:gd name="connsiteY86" fmla="*/ 1860133 h 2106016"/>
              <a:gd name="connsiteX87" fmla="*/ 1963340 w 12206660"/>
              <a:gd name="connsiteY87" fmla="*/ 1832202 h 2106016"/>
              <a:gd name="connsiteX88" fmla="*/ 1962517 w 12206660"/>
              <a:gd name="connsiteY88" fmla="*/ 1832186 h 2106016"/>
              <a:gd name="connsiteX89" fmla="*/ 1962517 w 12206660"/>
              <a:gd name="connsiteY89" fmla="*/ 1815487 h 2106016"/>
              <a:gd name="connsiteX90" fmla="*/ 1827774 w 12206660"/>
              <a:gd name="connsiteY90" fmla="*/ 1827188 h 2106016"/>
              <a:gd name="connsiteX91" fmla="*/ 1660603 w 12206660"/>
              <a:gd name="connsiteY91" fmla="*/ 1783672 h 2106016"/>
              <a:gd name="connsiteX92" fmla="*/ 1567951 w 12206660"/>
              <a:gd name="connsiteY92" fmla="*/ 1742322 h 2106016"/>
              <a:gd name="connsiteX93" fmla="*/ 1490867 w 12206660"/>
              <a:gd name="connsiteY93" fmla="*/ 1726322 h 2106016"/>
              <a:gd name="connsiteX94" fmla="*/ 1378607 w 12206660"/>
              <a:gd name="connsiteY94" fmla="*/ 1730659 h 2106016"/>
              <a:gd name="connsiteX95" fmla="*/ 1259059 w 12206660"/>
              <a:gd name="connsiteY95" fmla="*/ 1734123 h 2106016"/>
              <a:gd name="connsiteX96" fmla="*/ 1251708 w 12206660"/>
              <a:gd name="connsiteY96" fmla="*/ 1733300 h 2106016"/>
              <a:gd name="connsiteX97" fmla="*/ 1169557 w 12206660"/>
              <a:gd name="connsiteY97" fmla="*/ 1736344 h 2106016"/>
              <a:gd name="connsiteX98" fmla="*/ 1138122 w 12206660"/>
              <a:gd name="connsiteY98" fmla="*/ 1734568 h 2106016"/>
              <a:gd name="connsiteX99" fmla="*/ 1076067 w 12206660"/>
              <a:gd name="connsiteY99" fmla="*/ 1736148 h 2106016"/>
              <a:gd name="connsiteX100" fmla="*/ 1066824 w 12206660"/>
              <a:gd name="connsiteY100" fmla="*/ 1736310 h 2106016"/>
              <a:gd name="connsiteX101" fmla="*/ 1007448 w 12206660"/>
              <a:gd name="connsiteY101" fmla="*/ 1732081 h 2106016"/>
              <a:gd name="connsiteX102" fmla="*/ 1003361 w 12206660"/>
              <a:gd name="connsiteY102" fmla="*/ 1733082 h 2106016"/>
              <a:gd name="connsiteX103" fmla="*/ 968322 w 12206660"/>
              <a:gd name="connsiteY103" fmla="*/ 1731263 h 2106016"/>
              <a:gd name="connsiteX104" fmla="*/ 962548 w 12206660"/>
              <a:gd name="connsiteY104" fmla="*/ 1728988 h 2106016"/>
              <a:gd name="connsiteX105" fmla="*/ 953408 w 12206660"/>
              <a:gd name="connsiteY105" fmla="*/ 1730488 h 2106016"/>
              <a:gd name="connsiteX106" fmla="*/ 908128 w 12206660"/>
              <a:gd name="connsiteY106" fmla="*/ 1728137 h 2106016"/>
              <a:gd name="connsiteX107" fmla="*/ 833588 w 12206660"/>
              <a:gd name="connsiteY107" fmla="*/ 1733553 h 2106016"/>
              <a:gd name="connsiteX108" fmla="*/ 830914 w 12206660"/>
              <a:gd name="connsiteY108" fmla="*/ 1733122 h 2106016"/>
              <a:gd name="connsiteX109" fmla="*/ 830312 w 12206660"/>
              <a:gd name="connsiteY109" fmla="*/ 1732888 h 2106016"/>
              <a:gd name="connsiteX110" fmla="*/ 776294 w 12206660"/>
              <a:gd name="connsiteY110" fmla="*/ 1707489 h 2106016"/>
              <a:gd name="connsiteX111" fmla="*/ 737216 w 12206660"/>
              <a:gd name="connsiteY111" fmla="*/ 1716025 h 2106016"/>
              <a:gd name="connsiteX112" fmla="*/ 735209 w 12206660"/>
              <a:gd name="connsiteY112" fmla="*/ 1717708 h 2106016"/>
              <a:gd name="connsiteX113" fmla="*/ 665774 w 12206660"/>
              <a:gd name="connsiteY113" fmla="*/ 1706526 h 2106016"/>
              <a:gd name="connsiteX114" fmla="*/ 549236 w 12206660"/>
              <a:gd name="connsiteY114" fmla="*/ 1682697 h 2106016"/>
              <a:gd name="connsiteX115" fmla="*/ 513999 w 12206660"/>
              <a:gd name="connsiteY115" fmla="*/ 1692982 h 2106016"/>
              <a:gd name="connsiteX116" fmla="*/ 503342 w 12206660"/>
              <a:gd name="connsiteY116" fmla="*/ 1698273 h 2106016"/>
              <a:gd name="connsiteX117" fmla="*/ 494296 w 12206660"/>
              <a:gd name="connsiteY117" fmla="*/ 1695520 h 2106016"/>
              <a:gd name="connsiteX118" fmla="*/ 325092 w 12206660"/>
              <a:gd name="connsiteY118" fmla="*/ 1640644 h 2106016"/>
              <a:gd name="connsiteX119" fmla="*/ 198138 w 12206660"/>
              <a:gd name="connsiteY119" fmla="*/ 1617751 h 2106016"/>
              <a:gd name="connsiteX120" fmla="*/ 86098 w 12206660"/>
              <a:gd name="connsiteY120" fmla="*/ 1607932 h 2106016"/>
              <a:gd name="connsiteX121" fmla="*/ 44184 w 12206660"/>
              <a:gd name="connsiteY121" fmla="*/ 1607313 h 2106016"/>
              <a:gd name="connsiteX122" fmla="*/ 13371 w 12206660"/>
              <a:gd name="connsiteY122" fmla="*/ 1610350 h 2106016"/>
              <a:gd name="connsiteX123" fmla="*/ 0 w 12206660"/>
              <a:gd name="connsiteY123" fmla="*/ 1610510 h 2106016"/>
              <a:gd name="connsiteX124" fmla="*/ 0 w 12206660"/>
              <a:gd name="connsiteY124" fmla="*/ 0 h 2106016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64386 w 12206660"/>
              <a:gd name="connsiteY78" fmla="*/ 2068800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0821 w 12206660"/>
              <a:gd name="connsiteY8" fmla="*/ 1687410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06660" h="2089832">
                <a:moveTo>
                  <a:pt x="0" y="0"/>
                </a:moveTo>
                <a:lnTo>
                  <a:pt x="12206660" y="0"/>
                </a:lnTo>
                <a:lnTo>
                  <a:pt x="12206660" y="1315165"/>
                </a:lnTo>
                <a:lnTo>
                  <a:pt x="12130964" y="1339850"/>
                </a:lnTo>
                <a:cubicBezTo>
                  <a:pt x="12049844" y="1368584"/>
                  <a:pt x="11978566" y="1398138"/>
                  <a:pt x="11958545" y="1411821"/>
                </a:cubicBezTo>
                <a:cubicBezTo>
                  <a:pt x="11905735" y="1457082"/>
                  <a:pt x="11863461" y="1481330"/>
                  <a:pt x="11828206" y="1542042"/>
                </a:cubicBezTo>
                <a:cubicBezTo>
                  <a:pt x="11780983" y="1585588"/>
                  <a:pt x="11721535" y="1526468"/>
                  <a:pt x="11687543" y="1595775"/>
                </a:cubicBezTo>
                <a:cubicBezTo>
                  <a:pt x="11680219" y="1610549"/>
                  <a:pt x="11659571" y="1660349"/>
                  <a:pt x="11628936" y="1656443"/>
                </a:cubicBezTo>
                <a:cubicBezTo>
                  <a:pt x="11608933" y="1655722"/>
                  <a:pt x="11528482" y="1670779"/>
                  <a:pt x="11540821" y="1687410"/>
                </a:cubicBezTo>
                <a:cubicBezTo>
                  <a:pt x="11511091" y="1687718"/>
                  <a:pt x="11490848" y="1698222"/>
                  <a:pt x="11415798" y="1698031"/>
                </a:cubicBezTo>
                <a:cubicBezTo>
                  <a:pt x="11340748" y="1697840"/>
                  <a:pt x="11228093" y="1680144"/>
                  <a:pt x="11090520" y="1686262"/>
                </a:cubicBezTo>
                <a:cubicBezTo>
                  <a:pt x="10952947" y="1692380"/>
                  <a:pt x="10677108" y="1725189"/>
                  <a:pt x="10590357" y="1734739"/>
                </a:cubicBezTo>
                <a:cubicBezTo>
                  <a:pt x="10479862" y="1740909"/>
                  <a:pt x="10498751" y="1740668"/>
                  <a:pt x="10422538" y="1753428"/>
                </a:cubicBezTo>
                <a:cubicBezTo>
                  <a:pt x="10352846" y="1764055"/>
                  <a:pt x="10338918" y="1758140"/>
                  <a:pt x="10221962" y="1770606"/>
                </a:cubicBezTo>
                <a:cubicBezTo>
                  <a:pt x="10105006" y="1783072"/>
                  <a:pt x="9861674" y="1795903"/>
                  <a:pt x="9720803" y="1828225"/>
                </a:cubicBezTo>
                <a:cubicBezTo>
                  <a:pt x="9681830" y="1836379"/>
                  <a:pt x="9603933" y="1842591"/>
                  <a:pt x="9529106" y="1850439"/>
                </a:cubicBezTo>
                <a:lnTo>
                  <a:pt x="9271842" y="1875315"/>
                </a:lnTo>
                <a:cubicBezTo>
                  <a:pt x="9251337" y="1868815"/>
                  <a:pt x="9237727" y="1873554"/>
                  <a:pt x="9225506" y="1881941"/>
                </a:cubicBezTo>
                <a:cubicBezTo>
                  <a:pt x="9182369" y="1882796"/>
                  <a:pt x="9146807" y="1876912"/>
                  <a:pt x="9100281" y="1884656"/>
                </a:cubicBezTo>
                <a:cubicBezTo>
                  <a:pt x="9047357" y="1898404"/>
                  <a:pt x="8949592" y="1898533"/>
                  <a:pt x="8900390" y="1911736"/>
                </a:cubicBezTo>
                <a:cubicBezTo>
                  <a:pt x="8825295" y="1899084"/>
                  <a:pt x="8914464" y="1928006"/>
                  <a:pt x="8805076" y="1930950"/>
                </a:cubicBezTo>
                <a:cubicBezTo>
                  <a:pt x="8765174" y="1943409"/>
                  <a:pt x="8721934" y="1984222"/>
                  <a:pt x="8660979" y="1986491"/>
                </a:cubicBezTo>
                <a:cubicBezTo>
                  <a:pt x="8602753" y="1987765"/>
                  <a:pt x="8477406" y="1995367"/>
                  <a:pt x="8439350" y="1997254"/>
                </a:cubicBezTo>
                <a:lnTo>
                  <a:pt x="8432642" y="1997810"/>
                </a:lnTo>
                <a:lnTo>
                  <a:pt x="8371517" y="1983592"/>
                </a:lnTo>
                <a:cubicBezTo>
                  <a:pt x="8371116" y="1989443"/>
                  <a:pt x="8352711" y="1991134"/>
                  <a:pt x="8346496" y="1985898"/>
                </a:cubicBezTo>
                <a:cubicBezTo>
                  <a:pt x="8211490" y="1956671"/>
                  <a:pt x="8253345" y="2017838"/>
                  <a:pt x="8173419" y="1980061"/>
                </a:cubicBezTo>
                <a:cubicBezTo>
                  <a:pt x="8102364" y="1981256"/>
                  <a:pt x="8056430" y="1992745"/>
                  <a:pt x="7988001" y="1993298"/>
                </a:cubicBezTo>
                <a:cubicBezTo>
                  <a:pt x="7919572" y="1993850"/>
                  <a:pt x="7831450" y="1986315"/>
                  <a:pt x="7762847" y="1983378"/>
                </a:cubicBezTo>
                <a:cubicBezTo>
                  <a:pt x="7676445" y="1988871"/>
                  <a:pt x="7700537" y="1989416"/>
                  <a:pt x="7649590" y="1995082"/>
                </a:cubicBezTo>
                <a:cubicBezTo>
                  <a:pt x="7484054" y="1988210"/>
                  <a:pt x="7496574" y="1991454"/>
                  <a:pt x="7391485" y="1990689"/>
                </a:cubicBezTo>
                <a:cubicBezTo>
                  <a:pt x="7341789" y="1981968"/>
                  <a:pt x="7239415" y="1984259"/>
                  <a:pt x="7182125" y="1986276"/>
                </a:cubicBezTo>
                <a:cubicBezTo>
                  <a:pt x="7143672" y="1980104"/>
                  <a:pt x="7168701" y="1971722"/>
                  <a:pt x="7137063" y="1966342"/>
                </a:cubicBezTo>
                <a:lnTo>
                  <a:pt x="6975664" y="1941415"/>
                </a:lnTo>
                <a:cubicBezTo>
                  <a:pt x="6953214" y="1946683"/>
                  <a:pt x="6974413" y="1945314"/>
                  <a:pt x="6918157" y="1949114"/>
                </a:cubicBezTo>
                <a:lnTo>
                  <a:pt x="6742119" y="1913977"/>
                </a:lnTo>
                <a:cubicBezTo>
                  <a:pt x="6663546" y="1910758"/>
                  <a:pt x="6536985" y="1922279"/>
                  <a:pt x="6446722" y="1929799"/>
                </a:cubicBezTo>
                <a:cubicBezTo>
                  <a:pt x="6363082" y="1936011"/>
                  <a:pt x="6300652" y="1937662"/>
                  <a:pt x="6215683" y="1932752"/>
                </a:cubicBezTo>
                <a:cubicBezTo>
                  <a:pt x="6135386" y="1951629"/>
                  <a:pt x="6113507" y="1941944"/>
                  <a:pt x="6043801" y="1935488"/>
                </a:cubicBezTo>
                <a:lnTo>
                  <a:pt x="5990268" y="1924208"/>
                </a:lnTo>
                <a:lnTo>
                  <a:pt x="5916174" y="1925627"/>
                </a:lnTo>
                <a:cubicBezTo>
                  <a:pt x="5911135" y="1926967"/>
                  <a:pt x="5874040" y="1928145"/>
                  <a:pt x="5837671" y="1928614"/>
                </a:cubicBezTo>
                <a:lnTo>
                  <a:pt x="5778111" y="1927598"/>
                </a:lnTo>
                <a:lnTo>
                  <a:pt x="5793501" y="1925689"/>
                </a:lnTo>
                <a:lnTo>
                  <a:pt x="5763512" y="1927350"/>
                </a:lnTo>
                <a:lnTo>
                  <a:pt x="5778111" y="1927598"/>
                </a:lnTo>
                <a:lnTo>
                  <a:pt x="5707844" y="1936318"/>
                </a:lnTo>
                <a:cubicBezTo>
                  <a:pt x="5687210" y="1935714"/>
                  <a:pt x="5661668" y="1921321"/>
                  <a:pt x="5635699" y="1918775"/>
                </a:cubicBezTo>
                <a:cubicBezTo>
                  <a:pt x="5609730" y="1916229"/>
                  <a:pt x="5582762" y="1937040"/>
                  <a:pt x="5552028" y="1921042"/>
                </a:cubicBezTo>
                <a:cubicBezTo>
                  <a:pt x="5497186" y="1917525"/>
                  <a:pt x="5423333" y="1921363"/>
                  <a:pt x="5356773" y="1922802"/>
                </a:cubicBezTo>
                <a:cubicBezTo>
                  <a:pt x="5290213" y="1924241"/>
                  <a:pt x="5206510" y="1927443"/>
                  <a:pt x="5152667" y="1929678"/>
                </a:cubicBezTo>
                <a:cubicBezTo>
                  <a:pt x="5098824" y="1931913"/>
                  <a:pt x="5041012" y="1933656"/>
                  <a:pt x="5033716" y="1936212"/>
                </a:cubicBezTo>
                <a:lnTo>
                  <a:pt x="4950107" y="1943113"/>
                </a:lnTo>
                <a:lnTo>
                  <a:pt x="4884929" y="1968857"/>
                </a:lnTo>
                <a:lnTo>
                  <a:pt x="4823229" y="1997913"/>
                </a:lnTo>
                <a:lnTo>
                  <a:pt x="4817440" y="1998572"/>
                </a:lnTo>
                <a:lnTo>
                  <a:pt x="4812500" y="1995382"/>
                </a:lnTo>
                <a:lnTo>
                  <a:pt x="4797658" y="2001605"/>
                </a:lnTo>
                <a:cubicBezTo>
                  <a:pt x="4777831" y="2009503"/>
                  <a:pt x="4758099" y="2015169"/>
                  <a:pt x="4736224" y="2011282"/>
                </a:cubicBezTo>
                <a:cubicBezTo>
                  <a:pt x="4734094" y="2015936"/>
                  <a:pt x="4731176" y="2019922"/>
                  <a:pt x="4727725" y="2023413"/>
                </a:cubicBezTo>
                <a:lnTo>
                  <a:pt x="4709088" y="2032088"/>
                </a:lnTo>
                <a:lnTo>
                  <a:pt x="4651499" y="2030726"/>
                </a:lnTo>
                <a:lnTo>
                  <a:pt x="4537556" y="2055023"/>
                </a:lnTo>
                <a:cubicBezTo>
                  <a:pt x="4484739" y="2059827"/>
                  <a:pt x="4427784" y="2064579"/>
                  <a:pt x="4383708" y="2066118"/>
                </a:cubicBezTo>
                <a:cubicBezTo>
                  <a:pt x="4353920" y="2067891"/>
                  <a:pt x="4329392" y="2061399"/>
                  <a:pt x="4303173" y="2069280"/>
                </a:cubicBezTo>
                <a:cubicBezTo>
                  <a:pt x="4293943" y="2063482"/>
                  <a:pt x="4284682" y="2061561"/>
                  <a:pt x="4273747" y="2072119"/>
                </a:cubicBezTo>
                <a:cubicBezTo>
                  <a:pt x="4246391" y="2070950"/>
                  <a:pt x="4241864" y="2057406"/>
                  <a:pt x="4222473" y="2069712"/>
                </a:cubicBezTo>
                <a:lnTo>
                  <a:pt x="4219526" y="2065381"/>
                </a:lnTo>
                <a:lnTo>
                  <a:pt x="4154454" y="2073653"/>
                </a:lnTo>
                <a:lnTo>
                  <a:pt x="4137325" y="2071476"/>
                </a:lnTo>
                <a:lnTo>
                  <a:pt x="4131292" y="2073038"/>
                </a:lnTo>
                <a:lnTo>
                  <a:pt x="4126289" y="2070072"/>
                </a:lnTo>
                <a:lnTo>
                  <a:pt x="4035752" y="2050461"/>
                </a:lnTo>
                <a:lnTo>
                  <a:pt x="4042929" y="2058060"/>
                </a:lnTo>
                <a:lnTo>
                  <a:pt x="4006345" y="2060685"/>
                </a:lnTo>
                <a:lnTo>
                  <a:pt x="4003002" y="2064449"/>
                </a:lnTo>
                <a:cubicBezTo>
                  <a:pt x="3999655" y="2066832"/>
                  <a:pt x="3968758" y="2058232"/>
                  <a:pt x="3961828" y="2056928"/>
                </a:cubicBezTo>
                <a:lnTo>
                  <a:pt x="3918758" y="2059343"/>
                </a:lnTo>
                <a:lnTo>
                  <a:pt x="3819277" y="2078849"/>
                </a:lnTo>
                <a:cubicBezTo>
                  <a:pt x="3761760" y="2086758"/>
                  <a:pt x="3735145" y="2065885"/>
                  <a:pt x="3651680" y="2076843"/>
                </a:cubicBezTo>
                <a:cubicBezTo>
                  <a:pt x="3601423" y="2106033"/>
                  <a:pt x="3557501" y="2074202"/>
                  <a:pt x="3503443" y="2089832"/>
                </a:cubicBezTo>
                <a:lnTo>
                  <a:pt x="3408303" y="2089456"/>
                </a:lnTo>
                <a:lnTo>
                  <a:pt x="3222720" y="2078146"/>
                </a:lnTo>
                <a:cubicBezTo>
                  <a:pt x="3159116" y="2066745"/>
                  <a:pt x="3131635" y="2054263"/>
                  <a:pt x="3033055" y="2043338"/>
                </a:cubicBezTo>
                <a:cubicBezTo>
                  <a:pt x="2934476" y="2032412"/>
                  <a:pt x="2742893" y="2042122"/>
                  <a:pt x="2631240" y="2012594"/>
                </a:cubicBezTo>
                <a:cubicBezTo>
                  <a:pt x="2499291" y="1983293"/>
                  <a:pt x="2290298" y="1915998"/>
                  <a:pt x="2211074" y="1887295"/>
                </a:cubicBezTo>
                <a:cubicBezTo>
                  <a:pt x="2198474" y="1880203"/>
                  <a:pt x="2137429" y="1864515"/>
                  <a:pt x="2125611" y="1860133"/>
                </a:cubicBezTo>
                <a:cubicBezTo>
                  <a:pt x="2052522" y="1872174"/>
                  <a:pt x="2014115" y="1839344"/>
                  <a:pt x="1963340" y="1832202"/>
                </a:cubicBezTo>
                <a:lnTo>
                  <a:pt x="1962517" y="1832186"/>
                </a:lnTo>
                <a:lnTo>
                  <a:pt x="1962517" y="1815487"/>
                </a:lnTo>
                <a:cubicBezTo>
                  <a:pt x="1952321" y="1793319"/>
                  <a:pt x="1882179" y="1834280"/>
                  <a:pt x="1827774" y="1827188"/>
                </a:cubicBezTo>
                <a:cubicBezTo>
                  <a:pt x="1756695" y="1791590"/>
                  <a:pt x="1710718" y="1797220"/>
                  <a:pt x="1660603" y="1783672"/>
                </a:cubicBezTo>
                <a:cubicBezTo>
                  <a:pt x="1614918" y="1781725"/>
                  <a:pt x="1633195" y="1736125"/>
                  <a:pt x="1567951" y="1742322"/>
                </a:cubicBezTo>
                <a:cubicBezTo>
                  <a:pt x="1541719" y="1728096"/>
                  <a:pt x="1522424" y="1728264"/>
                  <a:pt x="1490867" y="1726322"/>
                </a:cubicBezTo>
                <a:cubicBezTo>
                  <a:pt x="1459310" y="1724378"/>
                  <a:pt x="1417672" y="1729347"/>
                  <a:pt x="1378607" y="1730659"/>
                </a:cubicBezTo>
                <a:lnTo>
                  <a:pt x="1259059" y="1734123"/>
                </a:lnTo>
                <a:lnTo>
                  <a:pt x="1251708" y="1733300"/>
                </a:lnTo>
                <a:cubicBezTo>
                  <a:pt x="1241512" y="1732098"/>
                  <a:pt x="1178890" y="1738289"/>
                  <a:pt x="1169557" y="1736344"/>
                </a:cubicBezTo>
                <a:cubicBezTo>
                  <a:pt x="1152995" y="1740076"/>
                  <a:pt x="1144530" y="1735657"/>
                  <a:pt x="1138122" y="1734568"/>
                </a:cubicBezTo>
                <a:lnTo>
                  <a:pt x="1076067" y="1736148"/>
                </a:lnTo>
                <a:lnTo>
                  <a:pt x="1066824" y="1736310"/>
                </a:lnTo>
                <a:cubicBezTo>
                  <a:pt x="1046405" y="1736892"/>
                  <a:pt x="1026850" y="1736579"/>
                  <a:pt x="1007448" y="1732081"/>
                </a:cubicBezTo>
                <a:lnTo>
                  <a:pt x="1003361" y="1733082"/>
                </a:lnTo>
                <a:lnTo>
                  <a:pt x="968322" y="1731263"/>
                </a:lnTo>
                <a:lnTo>
                  <a:pt x="962548" y="1728988"/>
                </a:lnTo>
                <a:lnTo>
                  <a:pt x="953408" y="1730488"/>
                </a:lnTo>
                <a:lnTo>
                  <a:pt x="908128" y="1728137"/>
                </a:lnTo>
                <a:lnTo>
                  <a:pt x="833588" y="1733553"/>
                </a:lnTo>
                <a:lnTo>
                  <a:pt x="830914" y="1733122"/>
                </a:lnTo>
                <a:lnTo>
                  <a:pt x="830312" y="1732888"/>
                </a:lnTo>
                <a:cubicBezTo>
                  <a:pt x="812585" y="1728775"/>
                  <a:pt x="793177" y="1709154"/>
                  <a:pt x="776294" y="1707489"/>
                </a:cubicBezTo>
                <a:cubicBezTo>
                  <a:pt x="783045" y="1721750"/>
                  <a:pt x="752474" y="1713767"/>
                  <a:pt x="737216" y="1716025"/>
                </a:cubicBezTo>
                <a:lnTo>
                  <a:pt x="735209" y="1717708"/>
                </a:lnTo>
                <a:lnTo>
                  <a:pt x="665774" y="1706526"/>
                </a:lnTo>
                <a:cubicBezTo>
                  <a:pt x="629167" y="1700466"/>
                  <a:pt x="577757" y="1683353"/>
                  <a:pt x="549236" y="1682697"/>
                </a:cubicBezTo>
                <a:cubicBezTo>
                  <a:pt x="536463" y="1693849"/>
                  <a:pt x="529766" y="1688009"/>
                  <a:pt x="513999" y="1692982"/>
                </a:cubicBezTo>
                <a:lnTo>
                  <a:pt x="503342" y="1698273"/>
                </a:lnTo>
                <a:lnTo>
                  <a:pt x="494296" y="1695520"/>
                </a:lnTo>
                <a:cubicBezTo>
                  <a:pt x="441138" y="1678279"/>
                  <a:pt x="372542" y="1653931"/>
                  <a:pt x="325092" y="1640644"/>
                </a:cubicBezTo>
                <a:cubicBezTo>
                  <a:pt x="296559" y="1635201"/>
                  <a:pt x="237971" y="1623204"/>
                  <a:pt x="198138" y="1617751"/>
                </a:cubicBezTo>
                <a:cubicBezTo>
                  <a:pt x="174017" y="1619461"/>
                  <a:pt x="105910" y="1626673"/>
                  <a:pt x="86098" y="1607932"/>
                </a:cubicBezTo>
                <a:cubicBezTo>
                  <a:pt x="84939" y="1623697"/>
                  <a:pt x="57324" y="1596632"/>
                  <a:pt x="44184" y="1607313"/>
                </a:cubicBezTo>
                <a:cubicBezTo>
                  <a:pt x="35034" y="1616579"/>
                  <a:pt x="24524" y="1610527"/>
                  <a:pt x="13371" y="1610350"/>
                </a:cubicBezTo>
                <a:lnTo>
                  <a:pt x="0" y="161051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D4BC1-DDC5-C3C7-BC84-7F51F834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0" y="259341"/>
            <a:ext cx="9778053" cy="124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Experiment 1 (80/20 split)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D81C669-947E-63B4-18CB-E59A70612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71" y="2897022"/>
            <a:ext cx="3537858" cy="1473380"/>
          </a:xfrm>
          <a:prstGeom prst="rect">
            <a:avLst/>
          </a:prstGeom>
        </p:spPr>
      </p:pic>
      <p:pic>
        <p:nvPicPr>
          <p:cNvPr id="5" name="Picture 5" descr="Calendar&#10;&#10;Description automatically generated">
            <a:extLst>
              <a:ext uri="{FF2B5EF4-FFF2-40B4-BE49-F238E27FC236}">
                <a16:creationId xmlns:a16="http://schemas.microsoft.com/office/drawing/2014/main" id="{3B36707D-C341-7D23-B7FB-B17475D16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472" y="2892527"/>
            <a:ext cx="3809255" cy="1471933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B2AEFEC3-A7DA-4953-3429-80A137B70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361" y="2586381"/>
            <a:ext cx="3182954" cy="2201457"/>
          </a:xfrm>
          <a:prstGeom prst="rect">
            <a:avLst/>
          </a:prstGeom>
        </p:spPr>
      </p:pic>
      <p:sp>
        <p:nvSpPr>
          <p:cNvPr id="97" name="Freeform: Shape 82">
            <a:extLst>
              <a:ext uri="{FF2B5EF4-FFF2-40B4-BE49-F238E27FC236}">
                <a16:creationId xmlns:a16="http://schemas.microsoft.com/office/drawing/2014/main" id="{35758D95-A605-471B-A882-C9D3263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6174494"/>
            <a:ext cx="12235980" cy="683507"/>
          </a:xfrm>
          <a:custGeom>
            <a:avLst/>
            <a:gdLst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53630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58217 w 12235980"/>
              <a:gd name="connsiteY9" fmla="*/ 118903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31273 w 12235980"/>
              <a:gd name="connsiteY104" fmla="*/ 38887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81128 w 12235980"/>
              <a:gd name="connsiteY1" fmla="*/ 54696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075841 w 12235980"/>
              <a:gd name="connsiteY0" fmla="*/ 24678 h 701173"/>
              <a:gd name="connsiteX1" fmla="*/ 4181128 w 12235980"/>
              <a:gd name="connsiteY1" fmla="*/ 29064 h 701173"/>
              <a:gd name="connsiteX2" fmla="*/ 4498483 w 12235980"/>
              <a:gd name="connsiteY2" fmla="*/ 2732 h 701173"/>
              <a:gd name="connsiteX3" fmla="*/ 4669677 w 12235980"/>
              <a:gd name="connsiteY3" fmla="*/ 31412 h 701173"/>
              <a:gd name="connsiteX4" fmla="*/ 4840533 w 12235980"/>
              <a:gd name="connsiteY4" fmla="*/ 53309 h 701173"/>
              <a:gd name="connsiteX5" fmla="*/ 5083106 w 12235980"/>
              <a:gd name="connsiteY5" fmla="*/ 92989 h 701173"/>
              <a:gd name="connsiteX6" fmla="*/ 5225104 w 12235980"/>
              <a:gd name="connsiteY6" fmla="*/ 98948 h 701173"/>
              <a:gd name="connsiteX7" fmla="*/ 5305069 w 12235980"/>
              <a:gd name="connsiteY7" fmla="*/ 113027 h 701173"/>
              <a:gd name="connsiteX8" fmla="*/ 5487038 w 12235980"/>
              <a:gd name="connsiteY8" fmla="*/ 118591 h 701173"/>
              <a:gd name="connsiteX9" fmla="*/ 5658217 w 12235980"/>
              <a:gd name="connsiteY9" fmla="*/ 93127 h 701173"/>
              <a:gd name="connsiteX10" fmla="*/ 5761349 w 12235980"/>
              <a:gd name="connsiteY10" fmla="*/ 81362 h 701173"/>
              <a:gd name="connsiteX11" fmla="*/ 5826676 w 12235980"/>
              <a:gd name="connsiteY11" fmla="*/ 79080 h 701173"/>
              <a:gd name="connsiteX12" fmla="*/ 6109388 w 12235980"/>
              <a:gd name="connsiteY12" fmla="*/ 81921 h 701173"/>
              <a:gd name="connsiteX13" fmla="*/ 6241432 w 12235980"/>
              <a:gd name="connsiteY13" fmla="*/ 73793 h 701173"/>
              <a:gd name="connsiteX14" fmla="*/ 6350069 w 12235980"/>
              <a:gd name="connsiteY14" fmla="*/ 72754 h 701173"/>
              <a:gd name="connsiteX15" fmla="*/ 6531624 w 12235980"/>
              <a:gd name="connsiteY15" fmla="*/ 58318 h 701173"/>
              <a:gd name="connsiteX16" fmla="*/ 6569834 w 12235980"/>
              <a:gd name="connsiteY16" fmla="*/ 58084 h 701173"/>
              <a:gd name="connsiteX17" fmla="*/ 6600919 w 12235980"/>
              <a:gd name="connsiteY17" fmla="*/ 69160 h 701173"/>
              <a:gd name="connsiteX18" fmla="*/ 6606597 w 12235980"/>
              <a:gd name="connsiteY18" fmla="*/ 81559 h 701173"/>
              <a:gd name="connsiteX19" fmla="*/ 6627331 w 12235980"/>
              <a:gd name="connsiteY19" fmla="*/ 83242 h 701173"/>
              <a:gd name="connsiteX20" fmla="*/ 6632477 w 12235980"/>
              <a:gd name="connsiteY20" fmla="*/ 86045 h 701173"/>
              <a:gd name="connsiteX21" fmla="*/ 6662363 w 12235980"/>
              <a:gd name="connsiteY21" fmla="*/ 99764 h 701173"/>
              <a:gd name="connsiteX22" fmla="*/ 6854478 w 12235980"/>
              <a:gd name="connsiteY22" fmla="*/ 119236 h 701173"/>
              <a:gd name="connsiteX23" fmla="*/ 7134703 w 12235980"/>
              <a:gd name="connsiteY23" fmla="*/ 117544 h 701173"/>
              <a:gd name="connsiteX24" fmla="*/ 7399316 w 12235980"/>
              <a:gd name="connsiteY24" fmla="*/ 94109 h 701173"/>
              <a:gd name="connsiteX25" fmla="*/ 7683619 w 12235980"/>
              <a:gd name="connsiteY25" fmla="*/ 56306 h 701173"/>
              <a:gd name="connsiteX26" fmla="*/ 7764233 w 12235980"/>
              <a:gd name="connsiteY26" fmla="*/ 80100 h 701173"/>
              <a:gd name="connsiteX27" fmla="*/ 7812697 w 12235980"/>
              <a:gd name="connsiteY27" fmla="*/ 63109 h 701173"/>
              <a:gd name="connsiteX28" fmla="*/ 7897900 w 12235980"/>
              <a:gd name="connsiteY28" fmla="*/ 74965 h 701173"/>
              <a:gd name="connsiteX29" fmla="*/ 8087588 w 12235980"/>
              <a:gd name="connsiteY29" fmla="*/ 57999 h 701173"/>
              <a:gd name="connsiteX30" fmla="*/ 8280549 w 12235980"/>
              <a:gd name="connsiteY30" fmla="*/ 72099 h 701173"/>
              <a:gd name="connsiteX31" fmla="*/ 8429957 w 12235980"/>
              <a:gd name="connsiteY31" fmla="*/ 116881 h 701173"/>
              <a:gd name="connsiteX32" fmla="*/ 8580043 w 12235980"/>
              <a:gd name="connsiteY32" fmla="*/ 154907 h 701173"/>
              <a:gd name="connsiteX33" fmla="*/ 8635431 w 12235980"/>
              <a:gd name="connsiteY33" fmla="*/ 165613 h 701173"/>
              <a:gd name="connsiteX34" fmla="*/ 8729540 w 12235980"/>
              <a:gd name="connsiteY34" fmla="*/ 198200 h 701173"/>
              <a:gd name="connsiteX35" fmla="*/ 9000200 w 12235980"/>
              <a:gd name="connsiteY35" fmla="*/ 274814 h 701173"/>
              <a:gd name="connsiteX36" fmla="*/ 9150483 w 12235980"/>
              <a:gd name="connsiteY36" fmla="*/ 281368 h 701173"/>
              <a:gd name="connsiteX37" fmla="*/ 9353850 w 12235980"/>
              <a:gd name="connsiteY37" fmla="*/ 240813 h 701173"/>
              <a:gd name="connsiteX38" fmla="*/ 9437883 w 12235980"/>
              <a:gd name="connsiteY38" fmla="*/ 241798 h 701173"/>
              <a:gd name="connsiteX39" fmla="*/ 9470247 w 12235980"/>
              <a:gd name="connsiteY39" fmla="*/ 248390 h 701173"/>
              <a:gd name="connsiteX40" fmla="*/ 9659749 w 12235980"/>
              <a:gd name="connsiteY40" fmla="*/ 247024 h 701173"/>
              <a:gd name="connsiteX41" fmla="*/ 9747627 w 12235980"/>
              <a:gd name="connsiteY41" fmla="*/ 280062 h 701173"/>
              <a:gd name="connsiteX42" fmla="*/ 9798165 w 12235980"/>
              <a:gd name="connsiteY42" fmla="*/ 293591 h 701173"/>
              <a:gd name="connsiteX43" fmla="*/ 9833538 w 12235980"/>
              <a:gd name="connsiteY43" fmla="*/ 308977 h 701173"/>
              <a:gd name="connsiteX44" fmla="*/ 9931125 w 12235980"/>
              <a:gd name="connsiteY44" fmla="*/ 318320 h 701173"/>
              <a:gd name="connsiteX45" fmla="*/ 10227672 w 12235980"/>
              <a:gd name="connsiteY45" fmla="*/ 366178 h 701173"/>
              <a:gd name="connsiteX46" fmla="*/ 10596756 w 12235980"/>
              <a:gd name="connsiteY46" fmla="*/ 366947 h 701173"/>
              <a:gd name="connsiteX47" fmla="*/ 10743198 w 12235980"/>
              <a:gd name="connsiteY47" fmla="*/ 390995 h 701173"/>
              <a:gd name="connsiteX48" fmla="*/ 10777301 w 12235980"/>
              <a:gd name="connsiteY48" fmla="*/ 393289 h 701173"/>
              <a:gd name="connsiteX49" fmla="*/ 10827235 w 12235980"/>
              <a:gd name="connsiteY49" fmla="*/ 407266 h 701173"/>
              <a:gd name="connsiteX50" fmla="*/ 10830785 w 12235980"/>
              <a:gd name="connsiteY50" fmla="*/ 398791 h 701173"/>
              <a:gd name="connsiteX51" fmla="*/ 10845664 w 12235980"/>
              <a:gd name="connsiteY51" fmla="*/ 397862 h 701173"/>
              <a:gd name="connsiteX52" fmla="*/ 10846988 w 12235980"/>
              <a:gd name="connsiteY52" fmla="*/ 397170 h 701173"/>
              <a:gd name="connsiteX53" fmla="*/ 10876491 w 12235980"/>
              <a:gd name="connsiteY53" fmla="*/ 398489 h 701173"/>
              <a:gd name="connsiteX54" fmla="*/ 10882046 w 12235980"/>
              <a:gd name="connsiteY54" fmla="*/ 401521 h 701173"/>
              <a:gd name="connsiteX55" fmla="*/ 10898611 w 12235980"/>
              <a:gd name="connsiteY55" fmla="*/ 399580 h 701173"/>
              <a:gd name="connsiteX56" fmla="*/ 10924341 w 12235980"/>
              <a:gd name="connsiteY56" fmla="*/ 401736 h 701173"/>
              <a:gd name="connsiteX57" fmla="*/ 10924080 w 12235980"/>
              <a:gd name="connsiteY57" fmla="*/ 407810 h 701173"/>
              <a:gd name="connsiteX58" fmla="*/ 10989044 w 12235980"/>
              <a:gd name="connsiteY58" fmla="*/ 409023 h 701173"/>
              <a:gd name="connsiteX59" fmla="*/ 10998150 w 12235980"/>
              <a:gd name="connsiteY59" fmla="*/ 407919 h 701173"/>
              <a:gd name="connsiteX60" fmla="*/ 11003826 w 12235980"/>
              <a:gd name="connsiteY60" fmla="*/ 408394 h 701173"/>
              <a:gd name="connsiteX61" fmla="*/ 11201750 w 12235980"/>
              <a:gd name="connsiteY61" fmla="*/ 408625 h 701173"/>
              <a:gd name="connsiteX62" fmla="*/ 11256574 w 12235980"/>
              <a:gd name="connsiteY62" fmla="*/ 401091 h 701173"/>
              <a:gd name="connsiteX63" fmla="*/ 11268434 w 12235980"/>
              <a:gd name="connsiteY63" fmla="*/ 397786 h 701173"/>
              <a:gd name="connsiteX64" fmla="*/ 11397259 w 12235980"/>
              <a:gd name="connsiteY64" fmla="*/ 406282 h 701173"/>
              <a:gd name="connsiteX65" fmla="*/ 11589501 w 12235980"/>
              <a:gd name="connsiteY65" fmla="*/ 454966 h 701173"/>
              <a:gd name="connsiteX66" fmla="*/ 11679646 w 12235980"/>
              <a:gd name="connsiteY66" fmla="*/ 461086 h 701173"/>
              <a:gd name="connsiteX67" fmla="*/ 11699170 w 12235980"/>
              <a:gd name="connsiteY67" fmla="*/ 467278 h 701173"/>
              <a:gd name="connsiteX68" fmla="*/ 11719612 w 12235980"/>
              <a:gd name="connsiteY68" fmla="*/ 469595 h 701173"/>
              <a:gd name="connsiteX69" fmla="*/ 11723861 w 12235980"/>
              <a:gd name="connsiteY69" fmla="*/ 474332 h 701173"/>
              <a:gd name="connsiteX70" fmla="*/ 11737817 w 12235980"/>
              <a:gd name="connsiteY70" fmla="*/ 477247 h 701173"/>
              <a:gd name="connsiteX71" fmla="*/ 11765116 w 12235980"/>
              <a:gd name="connsiteY71" fmla="*/ 486564 h 701173"/>
              <a:gd name="connsiteX72" fmla="*/ 11770404 w 12235980"/>
              <a:gd name="connsiteY72" fmla="*/ 484957 h 701173"/>
              <a:gd name="connsiteX73" fmla="*/ 11811858 w 12235980"/>
              <a:gd name="connsiteY73" fmla="*/ 493793 h 701173"/>
              <a:gd name="connsiteX74" fmla="*/ 11812514 w 12235980"/>
              <a:gd name="connsiteY74" fmla="*/ 492323 h 701173"/>
              <a:gd name="connsiteX75" fmla="*/ 11824571 w 12235980"/>
              <a:gd name="connsiteY75" fmla="*/ 487866 h 701173"/>
              <a:gd name="connsiteX76" fmla="*/ 11944397 w 12235980"/>
              <a:gd name="connsiteY76" fmla="*/ 461051 h 701173"/>
              <a:gd name="connsiteX77" fmla="*/ 11962667 w 12235980"/>
              <a:gd name="connsiteY77" fmla="*/ 461965 h 701173"/>
              <a:gd name="connsiteX78" fmla="*/ 11969148 w 12235980"/>
              <a:gd name="connsiteY78" fmla="*/ 463746 h 701173"/>
              <a:gd name="connsiteX79" fmla="*/ 12101517 w 12235980"/>
              <a:gd name="connsiteY79" fmla="*/ 446127 h 701173"/>
              <a:gd name="connsiteX80" fmla="*/ 12142585 w 12235980"/>
              <a:gd name="connsiteY80" fmla="*/ 448361 h 701173"/>
              <a:gd name="connsiteX81" fmla="*/ 12196898 w 12235980"/>
              <a:gd name="connsiteY81" fmla="*/ 451469 h 701173"/>
              <a:gd name="connsiteX82" fmla="*/ 12235980 w 12235980"/>
              <a:gd name="connsiteY82" fmla="*/ 449473 h 701173"/>
              <a:gd name="connsiteX83" fmla="*/ 12235980 w 12235980"/>
              <a:gd name="connsiteY83" fmla="*/ 701173 h 701173"/>
              <a:gd name="connsiteX84" fmla="*/ 0 w 12235980"/>
              <a:gd name="connsiteY84" fmla="*/ 701173 h 701173"/>
              <a:gd name="connsiteX85" fmla="*/ 0 w 12235980"/>
              <a:gd name="connsiteY85" fmla="*/ 349335 h 701173"/>
              <a:gd name="connsiteX86" fmla="*/ 3682 w 12235980"/>
              <a:gd name="connsiteY86" fmla="*/ 350728 h 701173"/>
              <a:gd name="connsiteX87" fmla="*/ 220396 w 12235980"/>
              <a:gd name="connsiteY87" fmla="*/ 325754 h 701173"/>
              <a:gd name="connsiteX88" fmla="*/ 564192 w 12235980"/>
              <a:gd name="connsiteY88" fmla="*/ 202994 h 701173"/>
              <a:gd name="connsiteX89" fmla="*/ 626816 w 12235980"/>
              <a:gd name="connsiteY89" fmla="*/ 200761 h 701173"/>
              <a:gd name="connsiteX90" fmla="*/ 755900 w 12235980"/>
              <a:gd name="connsiteY90" fmla="*/ 186603 h 701173"/>
              <a:gd name="connsiteX91" fmla="*/ 1128075 w 12235980"/>
              <a:gd name="connsiteY91" fmla="*/ 185517 h 701173"/>
              <a:gd name="connsiteX92" fmla="*/ 1222586 w 12235980"/>
              <a:gd name="connsiteY92" fmla="*/ 186676 h 701173"/>
              <a:gd name="connsiteX93" fmla="*/ 1497215 w 12235980"/>
              <a:gd name="connsiteY93" fmla="*/ 200276 h 701173"/>
              <a:gd name="connsiteX94" fmla="*/ 1805136 w 12235980"/>
              <a:gd name="connsiteY94" fmla="*/ 152268 h 701173"/>
              <a:gd name="connsiteX95" fmla="*/ 2045329 w 12235980"/>
              <a:gd name="connsiteY95" fmla="*/ 144858 h 701173"/>
              <a:gd name="connsiteX96" fmla="*/ 2116300 w 12235980"/>
              <a:gd name="connsiteY96" fmla="*/ 119669 h 701173"/>
              <a:gd name="connsiteX97" fmla="*/ 2151073 w 12235980"/>
              <a:gd name="connsiteY97" fmla="*/ 120765 h 701173"/>
              <a:gd name="connsiteX98" fmla="*/ 2445595 w 12235980"/>
              <a:gd name="connsiteY98" fmla="*/ 95515 h 701173"/>
              <a:gd name="connsiteX99" fmla="*/ 2703508 w 12235980"/>
              <a:gd name="connsiteY99" fmla="*/ 94280 h 701173"/>
              <a:gd name="connsiteX100" fmla="*/ 2993271 w 12235980"/>
              <a:gd name="connsiteY100" fmla="*/ 76583 h 701173"/>
              <a:gd name="connsiteX101" fmla="*/ 3027933 w 12235980"/>
              <a:gd name="connsiteY101" fmla="*/ 70242 h 701173"/>
              <a:gd name="connsiteX102" fmla="*/ 3141740 w 12235980"/>
              <a:gd name="connsiteY102" fmla="*/ 58298 h 701173"/>
              <a:gd name="connsiteX103" fmla="*/ 3214812 w 12235980"/>
              <a:gd name="connsiteY103" fmla="*/ 40777 h 701173"/>
              <a:gd name="connsiteX104" fmla="*/ 3621224 w 12235980"/>
              <a:gd name="connsiteY104" fmla="*/ 33352 h 701173"/>
              <a:gd name="connsiteX105" fmla="*/ 3940844 w 12235980"/>
              <a:gd name="connsiteY105" fmla="*/ 17666 h 701173"/>
              <a:gd name="connsiteX106" fmla="*/ 4075841 w 12235980"/>
              <a:gd name="connsiteY106" fmla="*/ 24678 h 701173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14812 w 12235980"/>
              <a:gd name="connsiteY103" fmla="*/ 23111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195276 w 12235980"/>
              <a:gd name="connsiteY87" fmla="*/ 277943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235980" h="683507">
                <a:moveTo>
                  <a:pt x="4075841" y="7012"/>
                </a:moveTo>
                <a:cubicBezTo>
                  <a:pt x="4094232" y="7737"/>
                  <a:pt x="4159253" y="5382"/>
                  <a:pt x="4181128" y="11398"/>
                </a:cubicBezTo>
                <a:cubicBezTo>
                  <a:pt x="4269880" y="14770"/>
                  <a:pt x="4393339" y="-8699"/>
                  <a:pt x="4493459" y="5162"/>
                </a:cubicBezTo>
                <a:cubicBezTo>
                  <a:pt x="4561031" y="12410"/>
                  <a:pt x="4601849" y="33745"/>
                  <a:pt x="4669677" y="13746"/>
                </a:cubicBezTo>
                <a:cubicBezTo>
                  <a:pt x="4732906" y="20692"/>
                  <a:pt x="4784518" y="41642"/>
                  <a:pt x="4840533" y="35643"/>
                </a:cubicBezTo>
                <a:cubicBezTo>
                  <a:pt x="4909437" y="45906"/>
                  <a:pt x="5019010" y="67717"/>
                  <a:pt x="5083106" y="75323"/>
                </a:cubicBezTo>
                <a:cubicBezTo>
                  <a:pt x="5147200" y="82931"/>
                  <a:pt x="5188109" y="77943"/>
                  <a:pt x="5225104" y="81282"/>
                </a:cubicBezTo>
                <a:cubicBezTo>
                  <a:pt x="5265886" y="49530"/>
                  <a:pt x="5263982" y="99024"/>
                  <a:pt x="5305069" y="95361"/>
                </a:cubicBezTo>
                <a:cubicBezTo>
                  <a:pt x="5348725" y="98635"/>
                  <a:pt x="5416699" y="111704"/>
                  <a:pt x="5487038" y="100925"/>
                </a:cubicBezTo>
                <a:cubicBezTo>
                  <a:pt x="5561566" y="86754"/>
                  <a:pt x="5587192" y="88986"/>
                  <a:pt x="5658217" y="75461"/>
                </a:cubicBezTo>
                <a:cubicBezTo>
                  <a:pt x="5676249" y="58922"/>
                  <a:pt x="5733273" y="66037"/>
                  <a:pt x="5761349" y="63696"/>
                </a:cubicBezTo>
                <a:cubicBezTo>
                  <a:pt x="5789425" y="61355"/>
                  <a:pt x="5824262" y="58113"/>
                  <a:pt x="5826676" y="61414"/>
                </a:cubicBezTo>
                <a:cubicBezTo>
                  <a:pt x="5884458" y="62800"/>
                  <a:pt x="6043466" y="63006"/>
                  <a:pt x="6109388" y="64255"/>
                </a:cubicBezTo>
                <a:cubicBezTo>
                  <a:pt x="6182191" y="67428"/>
                  <a:pt x="6170053" y="53029"/>
                  <a:pt x="6241432" y="56127"/>
                </a:cubicBezTo>
                <a:cubicBezTo>
                  <a:pt x="6279540" y="74252"/>
                  <a:pt x="6328505" y="65476"/>
                  <a:pt x="6350069" y="55088"/>
                </a:cubicBezTo>
                <a:cubicBezTo>
                  <a:pt x="6406799" y="15083"/>
                  <a:pt x="6485561" y="70750"/>
                  <a:pt x="6531624" y="40652"/>
                </a:cubicBezTo>
                <a:cubicBezTo>
                  <a:pt x="6545580" y="37788"/>
                  <a:pt x="6558166" y="38112"/>
                  <a:pt x="6569834" y="40418"/>
                </a:cubicBezTo>
                <a:lnTo>
                  <a:pt x="6600919" y="51494"/>
                </a:lnTo>
                <a:lnTo>
                  <a:pt x="6606597" y="63893"/>
                </a:lnTo>
                <a:lnTo>
                  <a:pt x="6627331" y="65576"/>
                </a:lnTo>
                <a:lnTo>
                  <a:pt x="6632477" y="68379"/>
                </a:lnTo>
                <a:cubicBezTo>
                  <a:pt x="6642296" y="73786"/>
                  <a:pt x="6652107" y="78761"/>
                  <a:pt x="6662363" y="82098"/>
                </a:cubicBezTo>
                <a:cubicBezTo>
                  <a:pt x="6693201" y="81538"/>
                  <a:pt x="6763969" y="112176"/>
                  <a:pt x="6854478" y="101570"/>
                </a:cubicBezTo>
                <a:cubicBezTo>
                  <a:pt x="6952499" y="90634"/>
                  <a:pt x="7007342" y="92695"/>
                  <a:pt x="7134703" y="99878"/>
                </a:cubicBezTo>
                <a:cubicBezTo>
                  <a:pt x="7207617" y="102020"/>
                  <a:pt x="7298969" y="37817"/>
                  <a:pt x="7399316" y="76443"/>
                </a:cubicBezTo>
                <a:cubicBezTo>
                  <a:pt x="7495398" y="64987"/>
                  <a:pt x="7605882" y="53998"/>
                  <a:pt x="7683619" y="38640"/>
                </a:cubicBezTo>
                <a:cubicBezTo>
                  <a:pt x="7689081" y="30986"/>
                  <a:pt x="7756697" y="67163"/>
                  <a:pt x="7764233" y="62434"/>
                </a:cubicBezTo>
                <a:lnTo>
                  <a:pt x="7812697" y="45443"/>
                </a:lnTo>
                <a:lnTo>
                  <a:pt x="7897900" y="57299"/>
                </a:lnTo>
                <a:cubicBezTo>
                  <a:pt x="7945391" y="62044"/>
                  <a:pt x="8030765" y="37919"/>
                  <a:pt x="8087588" y="40333"/>
                </a:cubicBezTo>
                <a:cubicBezTo>
                  <a:pt x="8166703" y="52151"/>
                  <a:pt x="8223488" y="39595"/>
                  <a:pt x="8280549" y="54433"/>
                </a:cubicBezTo>
                <a:cubicBezTo>
                  <a:pt x="8340109" y="68071"/>
                  <a:pt x="8366244" y="112569"/>
                  <a:pt x="8429957" y="99215"/>
                </a:cubicBezTo>
                <a:cubicBezTo>
                  <a:pt x="8485667" y="112141"/>
                  <a:pt x="8528942" y="137842"/>
                  <a:pt x="8580043" y="137241"/>
                </a:cubicBezTo>
                <a:cubicBezTo>
                  <a:pt x="8595228" y="153272"/>
                  <a:pt x="8611739" y="161969"/>
                  <a:pt x="8635431" y="147947"/>
                </a:cubicBezTo>
                <a:cubicBezTo>
                  <a:pt x="8685673" y="165110"/>
                  <a:pt x="8689629" y="193254"/>
                  <a:pt x="8729540" y="180534"/>
                </a:cubicBezTo>
                <a:cubicBezTo>
                  <a:pt x="8795239" y="198219"/>
                  <a:pt x="8930042" y="243287"/>
                  <a:pt x="9000200" y="257148"/>
                </a:cubicBezTo>
                <a:cubicBezTo>
                  <a:pt x="9042393" y="236922"/>
                  <a:pt x="9073199" y="266101"/>
                  <a:pt x="9150483" y="263702"/>
                </a:cubicBezTo>
                <a:cubicBezTo>
                  <a:pt x="9219364" y="256765"/>
                  <a:pt x="9272909" y="252708"/>
                  <a:pt x="9353850" y="223147"/>
                </a:cubicBezTo>
                <a:cubicBezTo>
                  <a:pt x="9372404" y="208470"/>
                  <a:pt x="9418483" y="222869"/>
                  <a:pt x="9437883" y="224132"/>
                </a:cubicBezTo>
                <a:cubicBezTo>
                  <a:pt x="9457282" y="225394"/>
                  <a:pt x="9468555" y="227220"/>
                  <a:pt x="9470247" y="230724"/>
                </a:cubicBezTo>
                <a:cubicBezTo>
                  <a:pt x="9507224" y="232110"/>
                  <a:pt x="9609228" y="224080"/>
                  <a:pt x="9659749" y="229358"/>
                </a:cubicBezTo>
                <a:cubicBezTo>
                  <a:pt x="9687778" y="240359"/>
                  <a:pt x="9714295" y="284744"/>
                  <a:pt x="9747627" y="262396"/>
                </a:cubicBezTo>
                <a:cubicBezTo>
                  <a:pt x="9740946" y="287359"/>
                  <a:pt x="9787888" y="254741"/>
                  <a:pt x="9798165" y="275925"/>
                </a:cubicBezTo>
                <a:cubicBezTo>
                  <a:pt x="9804387" y="293525"/>
                  <a:pt x="9820081" y="287729"/>
                  <a:pt x="9833538" y="291311"/>
                </a:cubicBezTo>
                <a:cubicBezTo>
                  <a:pt x="9845757" y="307755"/>
                  <a:pt x="9910287" y="308894"/>
                  <a:pt x="9931125" y="300654"/>
                </a:cubicBezTo>
                <a:cubicBezTo>
                  <a:pt x="9994301" y="315211"/>
                  <a:pt x="10129920" y="336092"/>
                  <a:pt x="10227672" y="348512"/>
                </a:cubicBezTo>
                <a:cubicBezTo>
                  <a:pt x="10318793" y="357437"/>
                  <a:pt x="10518845" y="341478"/>
                  <a:pt x="10596756" y="349281"/>
                </a:cubicBezTo>
                <a:cubicBezTo>
                  <a:pt x="10668988" y="354635"/>
                  <a:pt x="10689403" y="366581"/>
                  <a:pt x="10743198" y="373329"/>
                </a:cubicBezTo>
                <a:lnTo>
                  <a:pt x="10777301" y="375623"/>
                </a:lnTo>
                <a:lnTo>
                  <a:pt x="10827235" y="389600"/>
                </a:lnTo>
                <a:lnTo>
                  <a:pt x="10830785" y="381125"/>
                </a:lnTo>
                <a:lnTo>
                  <a:pt x="10845664" y="380196"/>
                </a:lnTo>
                <a:lnTo>
                  <a:pt x="10846988" y="379504"/>
                </a:lnTo>
                <a:lnTo>
                  <a:pt x="10876491" y="380823"/>
                </a:lnTo>
                <a:lnTo>
                  <a:pt x="10882046" y="383855"/>
                </a:lnTo>
                <a:lnTo>
                  <a:pt x="10898611" y="381914"/>
                </a:lnTo>
                <a:lnTo>
                  <a:pt x="10924341" y="384070"/>
                </a:lnTo>
                <a:lnTo>
                  <a:pt x="10924080" y="390144"/>
                </a:lnTo>
                <a:cubicBezTo>
                  <a:pt x="10944452" y="387452"/>
                  <a:pt x="10966987" y="391265"/>
                  <a:pt x="10989044" y="391357"/>
                </a:cubicBezTo>
                <a:lnTo>
                  <a:pt x="10998150" y="390253"/>
                </a:lnTo>
                <a:lnTo>
                  <a:pt x="11003826" y="390728"/>
                </a:lnTo>
                <a:cubicBezTo>
                  <a:pt x="11078593" y="396636"/>
                  <a:pt x="11154256" y="400445"/>
                  <a:pt x="11201750" y="390959"/>
                </a:cubicBezTo>
                <a:cubicBezTo>
                  <a:pt x="11227376" y="388322"/>
                  <a:pt x="11244580" y="385793"/>
                  <a:pt x="11256574" y="383425"/>
                </a:cubicBezTo>
                <a:lnTo>
                  <a:pt x="11268434" y="380120"/>
                </a:lnTo>
                <a:lnTo>
                  <a:pt x="11397259" y="388616"/>
                </a:lnTo>
                <a:cubicBezTo>
                  <a:pt x="11467052" y="397555"/>
                  <a:pt x="11532765" y="425875"/>
                  <a:pt x="11589501" y="437300"/>
                </a:cubicBezTo>
                <a:cubicBezTo>
                  <a:pt x="11593778" y="442629"/>
                  <a:pt x="11674004" y="440082"/>
                  <a:pt x="11679646" y="443420"/>
                </a:cubicBezTo>
                <a:lnTo>
                  <a:pt x="11699170" y="449612"/>
                </a:lnTo>
                <a:cubicBezTo>
                  <a:pt x="11709077" y="447569"/>
                  <a:pt x="11715193" y="448987"/>
                  <a:pt x="11719612" y="451929"/>
                </a:cubicBezTo>
                <a:lnTo>
                  <a:pt x="11723861" y="456666"/>
                </a:lnTo>
                <a:lnTo>
                  <a:pt x="11737817" y="459581"/>
                </a:lnTo>
                <a:lnTo>
                  <a:pt x="11765116" y="468898"/>
                </a:lnTo>
                <a:lnTo>
                  <a:pt x="11770404" y="467291"/>
                </a:lnTo>
                <a:lnTo>
                  <a:pt x="11811858" y="476127"/>
                </a:lnTo>
                <a:lnTo>
                  <a:pt x="11812514" y="474657"/>
                </a:lnTo>
                <a:cubicBezTo>
                  <a:pt x="11814934" y="471566"/>
                  <a:pt x="11818501" y="469664"/>
                  <a:pt x="11824571" y="470200"/>
                </a:cubicBezTo>
                <a:cubicBezTo>
                  <a:pt x="11846551" y="464988"/>
                  <a:pt x="11921382" y="447702"/>
                  <a:pt x="11944397" y="443385"/>
                </a:cubicBezTo>
                <a:cubicBezTo>
                  <a:pt x="11954647" y="445043"/>
                  <a:pt x="11958542" y="443850"/>
                  <a:pt x="11962667" y="444299"/>
                </a:cubicBezTo>
                <a:lnTo>
                  <a:pt x="11969148" y="446080"/>
                </a:lnTo>
                <a:cubicBezTo>
                  <a:pt x="11992289" y="443441"/>
                  <a:pt x="12072610" y="431025"/>
                  <a:pt x="12101517" y="428461"/>
                </a:cubicBezTo>
                <a:cubicBezTo>
                  <a:pt x="12115638" y="441670"/>
                  <a:pt x="12128900" y="438708"/>
                  <a:pt x="12142585" y="430695"/>
                </a:cubicBezTo>
                <a:cubicBezTo>
                  <a:pt x="12160558" y="435177"/>
                  <a:pt x="12178368" y="434999"/>
                  <a:pt x="12196898" y="433803"/>
                </a:cubicBezTo>
                <a:lnTo>
                  <a:pt x="12235980" y="431807"/>
                </a:lnTo>
                <a:lnTo>
                  <a:pt x="12235980" y="683507"/>
                </a:lnTo>
                <a:lnTo>
                  <a:pt x="0" y="683507"/>
                </a:lnTo>
                <a:lnTo>
                  <a:pt x="0" y="331669"/>
                </a:lnTo>
                <a:lnTo>
                  <a:pt x="3682" y="333062"/>
                </a:lnTo>
                <a:cubicBezTo>
                  <a:pt x="61549" y="346653"/>
                  <a:pt x="102695" y="275770"/>
                  <a:pt x="195276" y="277943"/>
                </a:cubicBezTo>
                <a:cubicBezTo>
                  <a:pt x="280916" y="279953"/>
                  <a:pt x="385287" y="206419"/>
                  <a:pt x="498878" y="195376"/>
                </a:cubicBezTo>
                <a:cubicBezTo>
                  <a:pt x="518710" y="194019"/>
                  <a:pt x="616057" y="164587"/>
                  <a:pt x="626816" y="183095"/>
                </a:cubicBezTo>
                <a:cubicBezTo>
                  <a:pt x="636153" y="158750"/>
                  <a:pt x="703392" y="212378"/>
                  <a:pt x="755900" y="168937"/>
                </a:cubicBezTo>
                <a:cubicBezTo>
                  <a:pt x="929449" y="179159"/>
                  <a:pt x="1056957" y="162350"/>
                  <a:pt x="1128075" y="167851"/>
                </a:cubicBezTo>
                <a:cubicBezTo>
                  <a:pt x="1166094" y="136012"/>
                  <a:pt x="1182645" y="178819"/>
                  <a:pt x="1222586" y="169010"/>
                </a:cubicBezTo>
                <a:cubicBezTo>
                  <a:pt x="1306354" y="171647"/>
                  <a:pt x="1396333" y="141444"/>
                  <a:pt x="1497215" y="182610"/>
                </a:cubicBezTo>
                <a:cubicBezTo>
                  <a:pt x="1621993" y="173380"/>
                  <a:pt x="1711479" y="149026"/>
                  <a:pt x="1805136" y="134602"/>
                </a:cubicBezTo>
                <a:cubicBezTo>
                  <a:pt x="1853251" y="162237"/>
                  <a:pt x="2014609" y="128701"/>
                  <a:pt x="2045329" y="127192"/>
                </a:cubicBezTo>
                <a:cubicBezTo>
                  <a:pt x="2064088" y="153714"/>
                  <a:pt x="2093880" y="103776"/>
                  <a:pt x="2116300" y="102003"/>
                </a:cubicBezTo>
                <a:cubicBezTo>
                  <a:pt x="2123013" y="117743"/>
                  <a:pt x="2141351" y="119310"/>
                  <a:pt x="2151073" y="103099"/>
                </a:cubicBezTo>
                <a:cubicBezTo>
                  <a:pt x="2205955" y="99073"/>
                  <a:pt x="2362698" y="69679"/>
                  <a:pt x="2445595" y="77849"/>
                </a:cubicBezTo>
                <a:cubicBezTo>
                  <a:pt x="2468787" y="85281"/>
                  <a:pt x="2671771" y="95391"/>
                  <a:pt x="2703508" y="76614"/>
                </a:cubicBezTo>
                <a:cubicBezTo>
                  <a:pt x="2714637" y="107227"/>
                  <a:pt x="2858653" y="46255"/>
                  <a:pt x="2993271" y="58917"/>
                </a:cubicBezTo>
                <a:cubicBezTo>
                  <a:pt x="3009702" y="68850"/>
                  <a:pt x="3019353" y="69980"/>
                  <a:pt x="3027933" y="52576"/>
                </a:cubicBezTo>
                <a:cubicBezTo>
                  <a:pt x="3069979" y="54891"/>
                  <a:pt x="3116823" y="14741"/>
                  <a:pt x="3141740" y="40632"/>
                </a:cubicBezTo>
                <a:cubicBezTo>
                  <a:pt x="3143242" y="1532"/>
                  <a:pt x="3225497" y="48948"/>
                  <a:pt x="3280126" y="33159"/>
                </a:cubicBezTo>
                <a:cubicBezTo>
                  <a:pt x="3361716" y="25652"/>
                  <a:pt x="3496033" y="25399"/>
                  <a:pt x="3621224" y="15686"/>
                </a:cubicBezTo>
                <a:cubicBezTo>
                  <a:pt x="3705142" y="12795"/>
                  <a:pt x="3867896" y="10835"/>
                  <a:pt x="3940844" y="0"/>
                </a:cubicBezTo>
                <a:cubicBezTo>
                  <a:pt x="3988271" y="5086"/>
                  <a:pt x="4020669" y="4838"/>
                  <a:pt x="4075841" y="701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657DFE-E382-452A-856D-0E9D8C32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A840A45-668A-4B4C-A72C-5C939AB3D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69818"/>
            <a:ext cx="12192000" cy="4288182"/>
          </a:xfrm>
          <a:custGeom>
            <a:avLst/>
            <a:gdLst>
              <a:gd name="connsiteX0" fmla="*/ 1479835 w 12192000"/>
              <a:gd name="connsiteY0" fmla="*/ 0 h 4288182"/>
              <a:gd name="connsiteX1" fmla="*/ 1511804 w 12192000"/>
              <a:gd name="connsiteY1" fmla="*/ 3719 h 4288182"/>
              <a:gd name="connsiteX2" fmla="*/ 1540872 w 12192000"/>
              <a:gd name="connsiteY2" fmla="*/ 15845 h 4288182"/>
              <a:gd name="connsiteX3" fmla="*/ 1540229 w 12192000"/>
              <a:gd name="connsiteY3" fmla="*/ 18828 h 4288182"/>
              <a:gd name="connsiteX4" fmla="*/ 1544831 w 12192000"/>
              <a:gd name="connsiteY4" fmla="*/ 20788 h 4288182"/>
              <a:gd name="connsiteX5" fmla="*/ 1549413 w 12192000"/>
              <a:gd name="connsiteY5" fmla="*/ 19410 h 4288182"/>
              <a:gd name="connsiteX6" fmla="*/ 1554920 w 12192000"/>
              <a:gd name="connsiteY6" fmla="*/ 21706 h 4288182"/>
              <a:gd name="connsiteX7" fmla="*/ 1570090 w 12192000"/>
              <a:gd name="connsiteY7" fmla="*/ 27175 h 4288182"/>
              <a:gd name="connsiteX8" fmla="*/ 1574449 w 12192000"/>
              <a:gd name="connsiteY8" fmla="*/ 33942 h 4288182"/>
              <a:gd name="connsiteX9" fmla="*/ 1634129 w 12192000"/>
              <a:gd name="connsiteY9" fmla="*/ 53878 h 4288182"/>
              <a:gd name="connsiteX10" fmla="*/ 1653408 w 12192000"/>
              <a:gd name="connsiteY10" fmla="*/ 51986 h 4288182"/>
              <a:gd name="connsiteX11" fmla="*/ 1673821 w 12192000"/>
              <a:gd name="connsiteY11" fmla="*/ 64630 h 4288182"/>
              <a:gd name="connsiteX12" fmla="*/ 1735578 w 12192000"/>
              <a:gd name="connsiteY12" fmla="*/ 75731 h 4288182"/>
              <a:gd name="connsiteX13" fmla="*/ 1803240 w 12192000"/>
              <a:gd name="connsiteY13" fmla="*/ 95742 h 4288182"/>
              <a:gd name="connsiteX14" fmla="*/ 1850407 w 12192000"/>
              <a:gd name="connsiteY14" fmla="*/ 114807 h 4288182"/>
              <a:gd name="connsiteX15" fmla="*/ 1981598 w 12192000"/>
              <a:gd name="connsiteY15" fmla="*/ 139095 h 4288182"/>
              <a:gd name="connsiteX16" fmla="*/ 2010817 w 12192000"/>
              <a:gd name="connsiteY16" fmla="*/ 135277 h 4288182"/>
              <a:gd name="connsiteX17" fmla="*/ 2265531 w 12192000"/>
              <a:gd name="connsiteY17" fmla="*/ 203677 h 4288182"/>
              <a:gd name="connsiteX18" fmla="*/ 2908496 w 12192000"/>
              <a:gd name="connsiteY18" fmla="*/ 269668 h 4288182"/>
              <a:gd name="connsiteX19" fmla="*/ 8906076 w 12192000"/>
              <a:gd name="connsiteY19" fmla="*/ 995598 h 4288182"/>
              <a:gd name="connsiteX20" fmla="*/ 10519191 w 12192000"/>
              <a:gd name="connsiteY20" fmla="*/ 1085224 h 4288182"/>
              <a:gd name="connsiteX21" fmla="*/ 10537449 w 12192000"/>
              <a:gd name="connsiteY21" fmla="*/ 1081650 h 4288182"/>
              <a:gd name="connsiteX22" fmla="*/ 10689966 w 12192000"/>
              <a:gd name="connsiteY22" fmla="*/ 1083511 h 4288182"/>
              <a:gd name="connsiteX23" fmla="*/ 10843271 w 12192000"/>
              <a:gd name="connsiteY23" fmla="*/ 1081630 h 4288182"/>
              <a:gd name="connsiteX24" fmla="*/ 10937143 w 12192000"/>
              <a:gd name="connsiteY24" fmla="*/ 1059373 h 4288182"/>
              <a:gd name="connsiteX25" fmla="*/ 11062830 w 12192000"/>
              <a:gd name="connsiteY25" fmla="*/ 1060109 h 4288182"/>
              <a:gd name="connsiteX26" fmla="*/ 11084314 w 12192000"/>
              <a:gd name="connsiteY26" fmla="*/ 1057135 h 4288182"/>
              <a:gd name="connsiteX27" fmla="*/ 11112760 w 12192000"/>
              <a:gd name="connsiteY27" fmla="*/ 1062828 h 4288182"/>
              <a:gd name="connsiteX28" fmla="*/ 11226650 w 12192000"/>
              <a:gd name="connsiteY28" fmla="*/ 1086621 h 4288182"/>
              <a:gd name="connsiteX29" fmla="*/ 11315138 w 12192000"/>
              <a:gd name="connsiteY29" fmla="*/ 1114125 h 4288182"/>
              <a:gd name="connsiteX30" fmla="*/ 11430148 w 12192000"/>
              <a:gd name="connsiteY30" fmla="*/ 1111579 h 4288182"/>
              <a:gd name="connsiteX31" fmla="*/ 11498691 w 12192000"/>
              <a:gd name="connsiteY31" fmla="*/ 1122332 h 4288182"/>
              <a:gd name="connsiteX32" fmla="*/ 11608544 w 12192000"/>
              <a:gd name="connsiteY32" fmla="*/ 1158716 h 4288182"/>
              <a:gd name="connsiteX33" fmla="*/ 11758635 w 12192000"/>
              <a:gd name="connsiteY33" fmla="*/ 1165129 h 4288182"/>
              <a:gd name="connsiteX34" fmla="*/ 11792628 w 12192000"/>
              <a:gd name="connsiteY34" fmla="*/ 1141561 h 4288182"/>
              <a:gd name="connsiteX35" fmla="*/ 11848808 w 12192000"/>
              <a:gd name="connsiteY35" fmla="*/ 1168282 h 4288182"/>
              <a:gd name="connsiteX36" fmla="*/ 11974416 w 12192000"/>
              <a:gd name="connsiteY36" fmla="*/ 1208228 h 4288182"/>
              <a:gd name="connsiteX37" fmla="*/ 12037690 w 12192000"/>
              <a:gd name="connsiteY37" fmla="*/ 1223969 h 4288182"/>
              <a:gd name="connsiteX38" fmla="*/ 12137350 w 12192000"/>
              <a:gd name="connsiteY38" fmla="*/ 1239958 h 4288182"/>
              <a:gd name="connsiteX39" fmla="*/ 12167506 w 12192000"/>
              <a:gd name="connsiteY39" fmla="*/ 1246331 h 4288182"/>
              <a:gd name="connsiteX40" fmla="*/ 12191999 w 12192000"/>
              <a:gd name="connsiteY40" fmla="*/ 1250768 h 4288182"/>
              <a:gd name="connsiteX41" fmla="*/ 12192000 w 12192000"/>
              <a:gd name="connsiteY41" fmla="*/ 4288182 h 4288182"/>
              <a:gd name="connsiteX42" fmla="*/ 0 w 12192000"/>
              <a:gd name="connsiteY42" fmla="*/ 4288182 h 4288182"/>
              <a:gd name="connsiteX43" fmla="*/ 0 w 12192000"/>
              <a:gd name="connsiteY43" fmla="*/ 2300219 h 4288182"/>
              <a:gd name="connsiteX44" fmla="*/ 0 w 12192000"/>
              <a:gd name="connsiteY44" fmla="*/ 312256 h 4288182"/>
              <a:gd name="connsiteX45" fmla="*/ 7453 w 12192000"/>
              <a:gd name="connsiteY45" fmla="*/ 315868 h 4288182"/>
              <a:gd name="connsiteX46" fmla="*/ 56572 w 12192000"/>
              <a:gd name="connsiteY46" fmla="*/ 342306 h 4288182"/>
              <a:gd name="connsiteX47" fmla="*/ 184586 w 12192000"/>
              <a:gd name="connsiteY47" fmla="*/ 360568 h 4288182"/>
              <a:gd name="connsiteX48" fmla="*/ 235650 w 12192000"/>
              <a:gd name="connsiteY48" fmla="*/ 349283 h 4288182"/>
              <a:gd name="connsiteX49" fmla="*/ 333156 w 12192000"/>
              <a:gd name="connsiteY49" fmla="*/ 331044 h 4288182"/>
              <a:gd name="connsiteX50" fmla="*/ 414362 w 12192000"/>
              <a:gd name="connsiteY50" fmla="*/ 281473 h 4288182"/>
              <a:gd name="connsiteX51" fmla="*/ 509613 w 12192000"/>
              <a:gd name="connsiteY51" fmla="*/ 247203 h 4288182"/>
              <a:gd name="connsiteX52" fmla="*/ 521640 w 12192000"/>
              <a:gd name="connsiteY52" fmla="*/ 250507 h 4288182"/>
              <a:gd name="connsiteX53" fmla="*/ 575469 w 12192000"/>
              <a:gd name="connsiteY53" fmla="*/ 229073 h 4288182"/>
              <a:gd name="connsiteX54" fmla="*/ 727703 w 12192000"/>
              <a:gd name="connsiteY54" fmla="*/ 170605 h 4288182"/>
              <a:gd name="connsiteX55" fmla="*/ 835654 w 12192000"/>
              <a:gd name="connsiteY55" fmla="*/ 73081 h 4288182"/>
              <a:gd name="connsiteX56" fmla="*/ 878895 w 12192000"/>
              <a:gd name="connsiteY56" fmla="*/ 65080 h 4288182"/>
              <a:gd name="connsiteX57" fmla="*/ 951001 w 12192000"/>
              <a:gd name="connsiteY57" fmla="*/ 51271 h 4288182"/>
              <a:gd name="connsiteX58" fmla="*/ 965408 w 12192000"/>
              <a:gd name="connsiteY58" fmla="*/ 57035 h 4288182"/>
              <a:gd name="connsiteX59" fmla="*/ 971791 w 12192000"/>
              <a:gd name="connsiteY59" fmla="*/ 55733 h 4288182"/>
              <a:gd name="connsiteX60" fmla="*/ 972435 w 12192000"/>
              <a:gd name="connsiteY60" fmla="*/ 56098 h 4288182"/>
              <a:gd name="connsiteX61" fmla="*/ 973799 w 12192000"/>
              <a:gd name="connsiteY61" fmla="*/ 55323 h 4288182"/>
              <a:gd name="connsiteX62" fmla="*/ 987945 w 12192000"/>
              <a:gd name="connsiteY62" fmla="*/ 52435 h 4288182"/>
              <a:gd name="connsiteX63" fmla="*/ 1018608 w 12192000"/>
              <a:gd name="connsiteY63" fmla="*/ 56885 h 4288182"/>
              <a:gd name="connsiteX64" fmla="*/ 1037217 w 12192000"/>
              <a:gd name="connsiteY64" fmla="*/ 56360 h 4288182"/>
              <a:gd name="connsiteX65" fmla="*/ 1055961 w 12192000"/>
              <a:gd name="connsiteY65" fmla="*/ 40662 h 4288182"/>
              <a:gd name="connsiteX66" fmla="*/ 1068713 w 12192000"/>
              <a:gd name="connsiteY66" fmla="*/ 39468 h 4288182"/>
              <a:gd name="connsiteX67" fmla="*/ 1071331 w 12192000"/>
              <a:gd name="connsiteY67" fmla="*/ 37310 h 4288182"/>
              <a:gd name="connsiteX68" fmla="*/ 1078748 w 12192000"/>
              <a:gd name="connsiteY68" fmla="*/ 33191 h 4288182"/>
              <a:gd name="connsiteX69" fmla="*/ 1071510 w 12192000"/>
              <a:gd name="connsiteY69" fmla="*/ 28695 h 4288182"/>
              <a:gd name="connsiteX70" fmla="*/ 1158018 w 12192000"/>
              <a:gd name="connsiteY70" fmla="*/ 14447 h 4288182"/>
              <a:gd name="connsiteX71" fmla="*/ 1231493 w 12192000"/>
              <a:gd name="connsiteY71" fmla="*/ 2293 h 4288182"/>
              <a:gd name="connsiteX72" fmla="*/ 1355072 w 12192000"/>
              <a:gd name="connsiteY72" fmla="*/ 31853 h 4288182"/>
              <a:gd name="connsiteX73" fmla="*/ 1479835 w 12192000"/>
              <a:gd name="connsiteY73" fmla="*/ 0 h 428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2192000" h="4288182">
                <a:moveTo>
                  <a:pt x="1479835" y="0"/>
                </a:moveTo>
                <a:lnTo>
                  <a:pt x="1511804" y="3719"/>
                </a:lnTo>
                <a:lnTo>
                  <a:pt x="1540872" y="15845"/>
                </a:lnTo>
                <a:lnTo>
                  <a:pt x="1540229" y="18828"/>
                </a:lnTo>
                <a:cubicBezTo>
                  <a:pt x="1540641" y="20890"/>
                  <a:pt x="1542255" y="21263"/>
                  <a:pt x="1544831" y="20788"/>
                </a:cubicBezTo>
                <a:lnTo>
                  <a:pt x="1549413" y="19410"/>
                </a:lnTo>
                <a:lnTo>
                  <a:pt x="1554920" y="21706"/>
                </a:lnTo>
                <a:lnTo>
                  <a:pt x="1570090" y="27175"/>
                </a:lnTo>
                <a:lnTo>
                  <a:pt x="1574449" y="33942"/>
                </a:lnTo>
                <a:cubicBezTo>
                  <a:pt x="1588372" y="45394"/>
                  <a:pt x="1624928" y="37726"/>
                  <a:pt x="1634129" y="53878"/>
                </a:cubicBezTo>
                <a:lnTo>
                  <a:pt x="1653408" y="51986"/>
                </a:lnTo>
                <a:lnTo>
                  <a:pt x="1673821" y="64630"/>
                </a:lnTo>
                <a:cubicBezTo>
                  <a:pt x="1692776" y="75293"/>
                  <a:pt x="1712758" y="82502"/>
                  <a:pt x="1735578" y="75731"/>
                </a:cubicBezTo>
                <a:cubicBezTo>
                  <a:pt x="1725769" y="95962"/>
                  <a:pt x="1790078" y="75910"/>
                  <a:pt x="1803240" y="95742"/>
                </a:cubicBezTo>
                <a:cubicBezTo>
                  <a:pt x="1811054" y="111832"/>
                  <a:pt x="1832389" y="109496"/>
                  <a:pt x="1850407" y="114807"/>
                </a:cubicBezTo>
                <a:cubicBezTo>
                  <a:pt x="1866338" y="130911"/>
                  <a:pt x="1953255" y="142663"/>
                  <a:pt x="1981598" y="139095"/>
                </a:cubicBezTo>
                <a:cubicBezTo>
                  <a:pt x="1991276" y="136617"/>
                  <a:pt x="2001033" y="135449"/>
                  <a:pt x="2010817" y="135277"/>
                </a:cubicBezTo>
                <a:lnTo>
                  <a:pt x="2265531" y="203677"/>
                </a:lnTo>
                <a:cubicBezTo>
                  <a:pt x="2272861" y="143787"/>
                  <a:pt x="2901166" y="329558"/>
                  <a:pt x="2908496" y="269668"/>
                </a:cubicBezTo>
                <a:lnTo>
                  <a:pt x="8906076" y="995598"/>
                </a:lnTo>
                <a:cubicBezTo>
                  <a:pt x="8902419" y="1025473"/>
                  <a:pt x="10522848" y="1055349"/>
                  <a:pt x="10519191" y="1085224"/>
                </a:cubicBezTo>
                <a:lnTo>
                  <a:pt x="10537449" y="1081650"/>
                </a:lnTo>
                <a:cubicBezTo>
                  <a:pt x="10586492" y="1089586"/>
                  <a:pt x="10633606" y="1082179"/>
                  <a:pt x="10689966" y="1083511"/>
                </a:cubicBezTo>
                <a:cubicBezTo>
                  <a:pt x="10748425" y="1100201"/>
                  <a:pt x="10783056" y="1080108"/>
                  <a:pt x="10843271" y="1081630"/>
                </a:cubicBezTo>
                <a:cubicBezTo>
                  <a:pt x="10898437" y="1110317"/>
                  <a:pt x="10887290" y="1052952"/>
                  <a:pt x="10937143" y="1059373"/>
                </a:cubicBezTo>
                <a:cubicBezTo>
                  <a:pt x="11015337" y="1088164"/>
                  <a:pt x="10938075" y="1040807"/>
                  <a:pt x="11062830" y="1060109"/>
                </a:cubicBezTo>
                <a:cubicBezTo>
                  <a:pt x="11069396" y="1064299"/>
                  <a:pt x="11085203" y="1062112"/>
                  <a:pt x="11084314" y="1057135"/>
                </a:cubicBezTo>
                <a:cubicBezTo>
                  <a:pt x="11092072" y="1059371"/>
                  <a:pt x="11109773" y="1070397"/>
                  <a:pt x="11112760" y="1062828"/>
                </a:cubicBezTo>
                <a:cubicBezTo>
                  <a:pt x="11152966" y="1065604"/>
                  <a:pt x="11192190" y="1073798"/>
                  <a:pt x="11226650" y="1086621"/>
                </a:cubicBezTo>
                <a:cubicBezTo>
                  <a:pt x="11305688" y="1080432"/>
                  <a:pt x="11258783" y="1112700"/>
                  <a:pt x="11315138" y="1114125"/>
                </a:cubicBezTo>
                <a:cubicBezTo>
                  <a:pt x="11361985" y="1102989"/>
                  <a:pt x="11377018" y="1116971"/>
                  <a:pt x="11430148" y="1111579"/>
                </a:cubicBezTo>
                <a:cubicBezTo>
                  <a:pt x="11444825" y="1138331"/>
                  <a:pt x="11479263" y="1113404"/>
                  <a:pt x="11498691" y="1122332"/>
                </a:cubicBezTo>
                <a:cubicBezTo>
                  <a:pt x="11534286" y="1095912"/>
                  <a:pt x="11574771" y="1156251"/>
                  <a:pt x="11608544" y="1158716"/>
                </a:cubicBezTo>
                <a:cubicBezTo>
                  <a:pt x="11665899" y="1158360"/>
                  <a:pt x="11730579" y="1133508"/>
                  <a:pt x="11758635" y="1165129"/>
                </a:cubicBezTo>
                <a:cubicBezTo>
                  <a:pt x="11764015" y="1153471"/>
                  <a:pt x="11760428" y="1136707"/>
                  <a:pt x="11792628" y="1141561"/>
                </a:cubicBezTo>
                <a:cubicBezTo>
                  <a:pt x="11807656" y="1142087"/>
                  <a:pt x="11818510" y="1157171"/>
                  <a:pt x="11848808" y="1168282"/>
                </a:cubicBezTo>
                <a:cubicBezTo>
                  <a:pt x="11888208" y="1183394"/>
                  <a:pt x="11982395" y="1174324"/>
                  <a:pt x="11974416" y="1208228"/>
                </a:cubicBezTo>
                <a:cubicBezTo>
                  <a:pt x="11984558" y="1229365"/>
                  <a:pt x="12039205" y="1202110"/>
                  <a:pt x="12037690" y="1223969"/>
                </a:cubicBezTo>
                <a:cubicBezTo>
                  <a:pt x="12061582" y="1211622"/>
                  <a:pt x="12100040" y="1237792"/>
                  <a:pt x="12137350" y="1239958"/>
                </a:cubicBezTo>
                <a:cubicBezTo>
                  <a:pt x="12143662" y="1250339"/>
                  <a:pt x="12152270" y="1250505"/>
                  <a:pt x="12167506" y="1246331"/>
                </a:cubicBezTo>
                <a:lnTo>
                  <a:pt x="12191999" y="1250768"/>
                </a:lnTo>
                <a:lnTo>
                  <a:pt x="12192000" y="4288182"/>
                </a:lnTo>
                <a:lnTo>
                  <a:pt x="0" y="4288182"/>
                </a:lnTo>
                <a:lnTo>
                  <a:pt x="0" y="2300219"/>
                </a:lnTo>
                <a:lnTo>
                  <a:pt x="0" y="312256"/>
                </a:lnTo>
                <a:lnTo>
                  <a:pt x="7453" y="315868"/>
                </a:lnTo>
                <a:cubicBezTo>
                  <a:pt x="23896" y="325676"/>
                  <a:pt x="38977" y="335261"/>
                  <a:pt x="56572" y="342306"/>
                </a:cubicBezTo>
                <a:cubicBezTo>
                  <a:pt x="69155" y="365789"/>
                  <a:pt x="163342" y="355331"/>
                  <a:pt x="184586" y="360568"/>
                </a:cubicBezTo>
                <a:cubicBezTo>
                  <a:pt x="214121" y="352632"/>
                  <a:pt x="204764" y="354206"/>
                  <a:pt x="235650" y="349283"/>
                </a:cubicBezTo>
                <a:cubicBezTo>
                  <a:pt x="247937" y="322906"/>
                  <a:pt x="302580" y="335193"/>
                  <a:pt x="333156" y="331044"/>
                </a:cubicBezTo>
                <a:cubicBezTo>
                  <a:pt x="339716" y="307495"/>
                  <a:pt x="360087" y="301632"/>
                  <a:pt x="414362" y="281473"/>
                </a:cubicBezTo>
                <a:cubicBezTo>
                  <a:pt x="420721" y="254817"/>
                  <a:pt x="488456" y="288487"/>
                  <a:pt x="509613" y="247203"/>
                </a:cubicBezTo>
                <a:cubicBezTo>
                  <a:pt x="513387" y="248673"/>
                  <a:pt x="517437" y="249784"/>
                  <a:pt x="521640" y="250507"/>
                </a:cubicBezTo>
                <a:cubicBezTo>
                  <a:pt x="546048" y="254708"/>
                  <a:pt x="570152" y="245111"/>
                  <a:pt x="575469" y="229073"/>
                </a:cubicBezTo>
                <a:cubicBezTo>
                  <a:pt x="614641" y="169217"/>
                  <a:pt x="675649" y="201367"/>
                  <a:pt x="727703" y="170605"/>
                </a:cubicBezTo>
                <a:cubicBezTo>
                  <a:pt x="789763" y="139348"/>
                  <a:pt x="780796" y="137357"/>
                  <a:pt x="835654" y="73081"/>
                </a:cubicBezTo>
                <a:cubicBezTo>
                  <a:pt x="855810" y="82128"/>
                  <a:pt x="866761" y="78424"/>
                  <a:pt x="878895" y="65080"/>
                </a:cubicBezTo>
                <a:cubicBezTo>
                  <a:pt x="909898" y="50843"/>
                  <a:pt x="935836" y="83836"/>
                  <a:pt x="951001" y="51271"/>
                </a:cubicBezTo>
                <a:cubicBezTo>
                  <a:pt x="953370" y="56163"/>
                  <a:pt x="958711" y="57463"/>
                  <a:pt x="965408" y="57035"/>
                </a:cubicBezTo>
                <a:lnTo>
                  <a:pt x="971791" y="55733"/>
                </a:lnTo>
                <a:lnTo>
                  <a:pt x="972435" y="56098"/>
                </a:lnTo>
                <a:lnTo>
                  <a:pt x="973799" y="55323"/>
                </a:lnTo>
                <a:lnTo>
                  <a:pt x="987945" y="52435"/>
                </a:lnTo>
                <a:cubicBezTo>
                  <a:pt x="1003526" y="48396"/>
                  <a:pt x="1018060" y="44908"/>
                  <a:pt x="1018608" y="56885"/>
                </a:cubicBezTo>
                <a:cubicBezTo>
                  <a:pt x="1027283" y="58652"/>
                  <a:pt x="1033006" y="58103"/>
                  <a:pt x="1037217" y="56360"/>
                </a:cubicBezTo>
                <a:cubicBezTo>
                  <a:pt x="1045641" y="52880"/>
                  <a:pt x="1048029" y="44638"/>
                  <a:pt x="1055961" y="40662"/>
                </a:cubicBezTo>
                <a:lnTo>
                  <a:pt x="1068713" y="39468"/>
                </a:lnTo>
                <a:lnTo>
                  <a:pt x="1071331" y="37310"/>
                </a:lnTo>
                <a:lnTo>
                  <a:pt x="1078748" y="33191"/>
                </a:lnTo>
                <a:lnTo>
                  <a:pt x="1071510" y="28695"/>
                </a:lnTo>
                <a:cubicBezTo>
                  <a:pt x="1063911" y="24797"/>
                  <a:pt x="1145676" y="20400"/>
                  <a:pt x="1158018" y="14447"/>
                </a:cubicBezTo>
                <a:lnTo>
                  <a:pt x="1231493" y="2293"/>
                </a:lnTo>
                <a:lnTo>
                  <a:pt x="1355072" y="31853"/>
                </a:lnTo>
                <a:cubicBezTo>
                  <a:pt x="1384547" y="170"/>
                  <a:pt x="1449853" y="16650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9214F-5BD1-4284-A21E-A7FAC042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2" y="4730412"/>
            <a:ext cx="9233645" cy="807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Experiment 2 (90/10 split)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6072" y="898992"/>
            <a:ext cx="9179860" cy="354335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BF92A14-C9CF-46B5-AFCE-E211DE4B3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025" y="610927"/>
            <a:ext cx="118014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4386D2-9926-2CBB-778A-81113803F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94172" y="1721847"/>
            <a:ext cx="4201546" cy="1888642"/>
          </a:xfrm>
          <a:prstGeom prst="rect">
            <a:avLst/>
          </a:prstGeom>
        </p:spPr>
      </p:pic>
      <p:pic>
        <p:nvPicPr>
          <p:cNvPr id="5" name="Picture 5" descr="Calendar&#10;&#10;Description automatically generated">
            <a:extLst>
              <a:ext uri="{FF2B5EF4-FFF2-40B4-BE49-F238E27FC236}">
                <a16:creationId xmlns:a16="http://schemas.microsoft.com/office/drawing/2014/main" id="{ACD8CC10-A5C9-4F12-9B17-A4908C63A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747" y="1759953"/>
            <a:ext cx="4201546" cy="18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65B7-93B9-89EE-5410-DAFB3239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ArchiveVTI</vt:lpstr>
      <vt:lpstr>Car Purchase Design</vt:lpstr>
      <vt:lpstr>Dataset</vt:lpstr>
      <vt:lpstr>Experiment 1 (80/20 split)</vt:lpstr>
      <vt:lpstr>Experiment 2 (90/10 split)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2022-10-21T03:52:06Z</dcterms:created>
  <dcterms:modified xsi:type="dcterms:W3CDTF">2022-10-21T04:32:08Z</dcterms:modified>
</cp:coreProperties>
</file>