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3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7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0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3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7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5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5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6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1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8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6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250007-D514-453D-84E4-A3D0AEFEA910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179A16-10D8-457F-89DA-D73D2C7B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908B-8C15-FC7B-5FA0-01EA7DA71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5400" dirty="0"/>
              <a:t>CODEBASICS RESUME CHALLENGE – </a:t>
            </a:r>
            <a:br>
              <a:rPr lang="en-US" sz="5400" dirty="0"/>
            </a:br>
            <a:r>
              <a:rPr lang="en-US" sz="5400" dirty="0"/>
              <a:t>SEPTEMBER, 2022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FED3D-1937-2E0A-5348-ED2A644A1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Saakshi </a:t>
            </a:r>
            <a:r>
              <a:rPr lang="en-US" dirty="0" err="1">
                <a:solidFill>
                  <a:schemeClr val="tx1"/>
                </a:solidFill>
              </a:rPr>
              <a:t>dikshit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5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1917-F44D-D954-46A4-93BB82B4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1D0A-810D-1C20-9EC0-44F37703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C21A1-46C9-80EA-1ECD-CEEE44E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t="22015" r="29347" b="165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0F9-29CD-D425-4AAA-B93BF0B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65FA-767F-4BBD-6535-AE195109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focus on RT2 rooms as they drive the maximum revenue. </a:t>
            </a:r>
          </a:p>
          <a:p>
            <a:r>
              <a:rPr lang="en-IN" dirty="0" err="1"/>
              <a:t>Atliq</a:t>
            </a:r>
            <a:r>
              <a:rPr lang="en-IN" dirty="0"/>
              <a:t> Exotica, Palace and City are the top 3 properties that we hold. They need to be maintained.</a:t>
            </a:r>
          </a:p>
          <a:p>
            <a:r>
              <a:rPr lang="en-IN" dirty="0"/>
              <a:t>Mumbai has been the best performing city across all the months. </a:t>
            </a:r>
          </a:p>
          <a:p>
            <a:r>
              <a:rPr lang="en-IN" dirty="0"/>
              <a:t>There is a sharp downfall in the revenue in the last two weeks.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0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EFF-777C-F772-0CED-F219474D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FEDA-4C23-53C3-67A8-E6F78980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112BE-F454-2F8E-718A-C535A80A0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7" t="21822" r="29239" b="168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0F9-29CD-D425-4AAA-B93BF0B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65FA-767F-4BBD-6535-AE195109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MakeYourTrip</a:t>
            </a:r>
            <a:r>
              <a:rPr lang="en-US" dirty="0"/>
              <a:t> had the highest total bookings </a:t>
            </a:r>
            <a:r>
              <a:rPr lang="en-IN" dirty="0"/>
              <a:t>of 26898 which is 398.19% higher than direct offline which is 6755.</a:t>
            </a:r>
          </a:p>
          <a:p>
            <a:r>
              <a:rPr lang="en-IN" dirty="0"/>
              <a:t>Total Bookings started dropping towards the end of the month for all the months. </a:t>
            </a:r>
          </a:p>
          <a:p>
            <a:r>
              <a:rPr lang="en-IN" dirty="0"/>
              <a:t>Successful bookings were nearly equal for the months of May and July.</a:t>
            </a:r>
          </a:p>
          <a:p>
            <a:r>
              <a:rPr lang="en-IN" dirty="0"/>
              <a:t>Mumbai had the maximum number of bookings (successful as well as cancelled).</a:t>
            </a:r>
          </a:p>
        </p:txBody>
      </p:sp>
    </p:spTree>
    <p:extLst>
      <p:ext uri="{BB962C8B-B14F-4D97-AF65-F5344CB8AC3E}">
        <p14:creationId xmlns:p14="http://schemas.microsoft.com/office/powerpoint/2010/main" val="183696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DF4-AA18-98CF-81D9-CEA345E6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F6B4-8949-4576-0DBC-410CAC19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624E-51AB-D734-679A-0C0A9E05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22210" r="29456" b="165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0F9-29CD-D425-4AAA-B93BF0B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65FA-767F-4BBD-6535-AE195109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had the highest avg. rating of 3.69 for Presidential class.</a:t>
            </a:r>
          </a:p>
          <a:p>
            <a:r>
              <a:rPr lang="en-US" dirty="0" err="1"/>
              <a:t>Altiq</a:t>
            </a:r>
            <a:r>
              <a:rPr lang="en-US" dirty="0"/>
              <a:t> Blu had the highest avg. rating of 3.96.</a:t>
            </a:r>
          </a:p>
          <a:p>
            <a:r>
              <a:rPr lang="en-US" dirty="0"/>
              <a:t>RT2 rooms have the highest number of booking of 49505.</a:t>
            </a:r>
          </a:p>
          <a:p>
            <a:r>
              <a:rPr lang="en-US" dirty="0"/>
              <a:t>Elite class had the maximum number of bookings for all the 3 months.</a:t>
            </a:r>
          </a:p>
          <a:p>
            <a:r>
              <a:rPr lang="en-US" dirty="0"/>
              <a:t>Mumbai had the maximum number of successful bookings.</a:t>
            </a:r>
          </a:p>
          <a:p>
            <a:r>
              <a:rPr lang="en-US" dirty="0"/>
              <a:t>May had the highest No of bookings 45882 and highest no of cancelled bookings 11447.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9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99E69-F788-2323-1DFA-949335BA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11DCEF-8401-6AEF-F65E-9BBD31E70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0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8344-1047-E0E9-5F91-E5DADE99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FEC9-CAE8-0452-1156-74346BED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Domain	-	Hospitality</a:t>
            </a:r>
          </a:p>
          <a:p>
            <a:r>
              <a:rPr lang="en-US" sz="4000" dirty="0"/>
              <a:t>Function	-	Revenue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779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811B-378B-1218-394A-40F46B0F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8194-048C-8236-A274-7D83482B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305878"/>
            <a:ext cx="10972800" cy="4240696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owns multiple five-star hotels across India. They have been in the hospitality industry for the past 20 years. Due to strategic moves from other competitors &amp; ineffective decision-making in management, </a:t>
            </a:r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are losing its market share and revenue in the luxury/business hotels category. As a strategic move, the authorities at </a:t>
            </a:r>
            <a:r>
              <a:rPr lang="en-US" sz="24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 Grands wanted to incorporate “Business and Data Intelligence” to regain their market share and revenue. However, they do not have an in-house data analytics team to provide them with these                                                                                                                                                                                                               insights. Their revenue management team had decided to hire a 3rd party service provider to provide them with insights from their historical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762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822F-08CB-7494-489C-6FD43A7B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FDDF-D493-AC8D-BA08-CC08DC27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0455" cy="34163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You are a data analyst who has been provided with sample data and a mock-up dashboard to work on the following task. You can download all relevant documents from the download section.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Create the metrics according to the metric list.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31022"/>
                </a:solidFill>
                <a:effectLst/>
                <a:latin typeface="manrope"/>
              </a:rPr>
              <a:t>Create relevant insights that are not provided in the metric list/mock-up dashboard.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220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7-3A09-42AF-91AC-61C19860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F825-609B-2657-02F8-48A75EF9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398643"/>
            <a:ext cx="10455965" cy="421419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sz="2400" dirty="0" err="1">
                <a:solidFill>
                  <a:schemeClr val="tx1"/>
                </a:solidFill>
              </a:rPr>
              <a:t>atliq</a:t>
            </a:r>
            <a:r>
              <a:rPr lang="en-IN" sz="2400" dirty="0">
                <a:solidFill>
                  <a:schemeClr val="tx1"/>
                </a:solidFill>
              </a:rPr>
              <a:t> hotels.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Dataset contains 5 excel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err="1">
                <a:solidFill>
                  <a:schemeClr val="tx1"/>
                </a:solidFill>
              </a:rPr>
              <a:t>Dim_date</a:t>
            </a:r>
            <a:endParaRPr lang="en-IN" sz="2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err="1">
                <a:solidFill>
                  <a:schemeClr val="tx1"/>
                </a:solidFill>
              </a:rPr>
              <a:t>Dim_hotels</a:t>
            </a:r>
            <a:endParaRPr lang="en-IN" sz="2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err="1">
                <a:solidFill>
                  <a:schemeClr val="tx1"/>
                </a:solidFill>
              </a:rPr>
              <a:t>Dim_rooms</a:t>
            </a:r>
            <a:endParaRPr lang="en-IN" sz="2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err="1">
                <a:solidFill>
                  <a:schemeClr val="tx1"/>
                </a:solidFill>
              </a:rPr>
              <a:t>Fact_aggregated_bookings</a:t>
            </a:r>
            <a:endParaRPr lang="en-IN" sz="21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 err="1">
                <a:solidFill>
                  <a:schemeClr val="tx1"/>
                </a:solidFill>
              </a:rPr>
              <a:t>Fact_bookings</a:t>
            </a:r>
            <a:endParaRPr lang="en-IN" sz="21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BC9D-2B0C-0A45-1146-0FDE7984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53634-E743-D6C7-6ADB-16F9EDA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22" y="2249004"/>
            <a:ext cx="7374394" cy="46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6411-430F-76E7-B3EE-287C6C57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D2E3-550F-406B-DAB4-5FFA2B695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" t="21628" r="47065" b="5486"/>
          <a:stretch/>
        </p:blipFill>
        <p:spPr>
          <a:xfrm>
            <a:off x="3299792" y="2279374"/>
            <a:ext cx="5380188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67FE-2531-DE28-D66D-98E53BA9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C7F-D52D-80F2-C3CA-070E2D8F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FFB24-F742-7519-3334-311A7A178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t="22015" r="29239" b="166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D0F9-29CD-D425-4AAA-B93BF0B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65FA-767F-4BBD-6535-AE195109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good connections with </a:t>
            </a:r>
            <a:r>
              <a:rPr lang="en-US" dirty="0" err="1"/>
              <a:t>MakeYourTrip</a:t>
            </a:r>
            <a:r>
              <a:rPr lang="en-US" dirty="0"/>
              <a:t> and </a:t>
            </a:r>
            <a:r>
              <a:rPr lang="en-US" dirty="0" err="1"/>
              <a:t>Logtrip</a:t>
            </a:r>
            <a:r>
              <a:rPr lang="en-US" dirty="0"/>
              <a:t> as these are the ones directing maximum bookings (after others).</a:t>
            </a:r>
          </a:p>
          <a:p>
            <a:r>
              <a:rPr lang="en-IN" dirty="0" err="1"/>
              <a:t>Atliq</a:t>
            </a:r>
            <a:r>
              <a:rPr lang="en-IN" dirty="0"/>
              <a:t> Palace are the best properties that we hold as they have the maximum no. of bookings and second highest rating. They need to be maintained.</a:t>
            </a:r>
          </a:p>
          <a:p>
            <a:r>
              <a:rPr lang="en-IN" dirty="0"/>
              <a:t>We need to focus more on Elite customers as they drive the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64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534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manrope</vt:lpstr>
      <vt:lpstr>Wingdings</vt:lpstr>
      <vt:lpstr>Wingdings 3</vt:lpstr>
      <vt:lpstr>Ion Boardroom</vt:lpstr>
      <vt:lpstr>CODEBASICS RESUME CHALLENGE –  SEPTEMBER, 2022</vt:lpstr>
      <vt:lpstr>INTRODUCTION</vt:lpstr>
      <vt:lpstr>BACKGROUND</vt:lpstr>
      <vt:lpstr>PROBLEM STATEMENT</vt:lpstr>
      <vt:lpstr>DATASET DETAILS</vt:lpstr>
      <vt:lpstr>MOCKUP DASHBOARD</vt:lpstr>
      <vt:lpstr>DATA MODEL</vt:lpstr>
      <vt:lpstr>PowerPoint Presentation</vt:lpstr>
      <vt:lpstr>OBSERVATIONS</vt:lpstr>
      <vt:lpstr>PowerPoint Presentation</vt:lpstr>
      <vt:lpstr>OBSERVATIONS</vt:lpstr>
      <vt:lpstr>PowerPoint Presentation</vt:lpstr>
      <vt:lpstr>OBSERVATIONS</vt:lpstr>
      <vt:lpstr>PowerPoint Presentation</vt:lpstr>
      <vt:lpstr>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CHALLENGE –  SEPTEMBER, 2022</dc:title>
  <dc:creator>PRAMOD DIXIT</dc:creator>
  <cp:lastModifiedBy>PRAMOD DIXIT</cp:lastModifiedBy>
  <cp:revision>1</cp:revision>
  <dcterms:created xsi:type="dcterms:W3CDTF">2023-09-05T12:11:47Z</dcterms:created>
  <dcterms:modified xsi:type="dcterms:W3CDTF">2023-09-05T14:20:11Z</dcterms:modified>
</cp:coreProperties>
</file>