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3CFF-E94E-3FAE-EF0E-907B1EADE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2596-1E2F-CA22-B8D8-C4F232D2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CCB7-B530-9915-E3A8-59AE5D84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FD23-9D1B-BCB9-77E4-36573807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93BC-0543-DE89-A974-6C94395A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802B-6C9C-73A6-0A20-00490D10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FE3AC-E64C-8555-D26A-1F9DBAB7C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C8D5-D6FB-E7C3-D305-E2233886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9B05-6C05-3125-8679-D53CBF65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DB99-DA82-1FC0-8A91-DCED0694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9EE7-E670-C6B3-5D06-0143444B9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A2F8-A3AB-D246-74E3-2B9BA208A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2A2C-F268-BCD4-400A-86CB68CA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C545-2AF4-40D9-ED71-0C8EDD4E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5BAF-36A9-7985-A145-2170C94D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0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EE4-85D0-404E-0384-51EDD00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03FA-F89D-AE08-BF4B-3D4B7EC9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AF69-5F7B-9BE2-1A90-F850A509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863E-4CC7-71FE-1AB9-BD924C0B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998B-9C65-74FC-A364-EC47A4F7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3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33DD-B52E-81B1-9608-E5D95D17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13243-8023-BDB2-2F3C-82AD2365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1945-5B1C-0A44-BDDD-514E04DF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E519-54CB-5509-EBF2-C1BE720A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E7B7-5EEB-A0DB-AFEC-501E4DFB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1BCB-9CAF-F78E-AAC3-E780F2FB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E4A8-448C-DD55-2EDE-67E2CE17F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9506-ED61-EEC2-EFE5-44D1014A8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4DBF-3D1F-C4E2-F1F1-6212D0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047C2-A062-5E14-270B-9DEC12FD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11A6-1E7B-F8BB-0E38-61593C9C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4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23A7-7D79-A017-016B-13C49DCF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C7E70-28D4-984F-4165-36E0A1B8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C89E7-5C60-07CD-F759-8B23F237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FB77-A992-11F3-4A94-696DBA903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9F579-2163-0214-7559-2C5EA8E49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34180-FDCA-1DB0-D49D-AD4E6504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3717D-8E00-C4CF-A02B-FC2889B2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1D149-02F9-22EB-1F31-631224F1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8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4655-35C1-915B-D6CA-C414B898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A59BB-B8F9-0DCC-2528-EC17359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9C728-3D21-3FBF-5803-CEB06E0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34B83-757E-2982-5BA4-AE13ECF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DEF10-4494-1871-91E3-4F08208F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073E-1D58-003A-56A5-AE4A2115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375DF-EC29-91BC-BC98-5A1C79C8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7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F7EA-4685-BF61-A431-BE23CACA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9544-CD07-13C3-5910-B6E29608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87BDE-3574-6905-7F57-4590DA5EF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C5678-633B-3249-FF52-DE67B7F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426B-81D5-1386-BB77-99048ED2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31C0-2CDB-9D06-7C57-3878D9A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689-8CA8-7668-FBEE-E99E1AD7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0FC77-4590-465D-2144-BB52FF0BD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C9779-7D05-6FF2-4C1B-8BCD3ECBE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79268-4F3F-085A-1C47-A46ACF4E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62355-1353-3DB1-EDA2-89C5E6AF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44668-30B7-52C4-5EFF-7E4BF5F4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3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9332-B023-9A2E-712F-7736DD0F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0B73-B720-EAA5-FA2B-D625C676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343D-C7D6-6E49-E078-4A944E933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73A3-88F0-48CB-A47F-54F3607C359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4664-B155-8F27-DB7F-EC89E1C0C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EE55-9DEE-8DB6-54E7-C7CB8516F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4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6B1D-3275-F8D8-160B-DE26063AE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3DB6-7805-679B-B1A2-0FC68EC55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3AD960-C26C-C929-51F5-0414BEA29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1000125"/>
            <a:ext cx="7858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EB5F-0E6E-381B-7E3C-7C97A970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39874"/>
          </a:xfrm>
        </p:spPr>
        <p:txBody>
          <a:bodyPr>
            <a:normAutofit/>
          </a:bodyPr>
          <a:lstStyle/>
          <a:p>
            <a:pPr algn="r"/>
            <a:r>
              <a:rPr lang="en-IN" dirty="0" err="1">
                <a:latin typeface="Lucida Calligraphy" panose="03010101010101010101" pitchFamily="66" charset="0"/>
              </a:rPr>
              <a:t>fghtSSD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B618D-D250-8B58-6F0F-9C7967FDADE9}"/>
              </a:ext>
            </a:extLst>
          </p:cNvPr>
          <p:cNvSpPr txBox="1"/>
          <p:nvPr/>
        </p:nvSpPr>
        <p:spPr>
          <a:xfrm>
            <a:off x="5683862" y="3429000"/>
            <a:ext cx="376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F601D1-0C27-17D1-6AA8-11E9735B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304663"/>
            <a:ext cx="8036438" cy="40623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14843F-03BB-3C84-6089-3C02EC78FCFF}"/>
              </a:ext>
            </a:extLst>
          </p:cNvPr>
          <p:cNvSpPr txBox="1"/>
          <p:nvPr/>
        </p:nvSpPr>
        <p:spPr>
          <a:xfrm>
            <a:off x="4922520" y="3059667"/>
            <a:ext cx="342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dirty="0">
                <a:solidFill>
                  <a:schemeClr val="accent6">
                    <a:lumMod val="75000"/>
                  </a:schemeClr>
                </a:solidFill>
                <a:effectLst/>
                <a:latin typeface="Lucida Calligraphy" panose="03010101010101010101" pitchFamily="66" charset="0"/>
              </a:rPr>
              <a:t>Healthcare </a:t>
            </a:r>
            <a:r>
              <a:rPr lang="en-IN" sz="2000" b="0" dirty="0" err="1">
                <a:solidFill>
                  <a:schemeClr val="accent6">
                    <a:lumMod val="75000"/>
                  </a:schemeClr>
                </a:solidFill>
                <a:effectLst/>
                <a:latin typeface="Lucida Calligraphy" panose="03010101010101010101" pitchFamily="66" charset="0"/>
              </a:rPr>
              <a:t>Pathlabs</a:t>
            </a:r>
            <a:endParaRPr lang="en-IN" sz="2000" dirty="0">
              <a:latin typeface="Lucida Calligraphy" panose="03010101010101010101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82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D6E9-A5B8-5755-ABDA-37ED6C3F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latin typeface="Baskerville Old Face" panose="02020602080505020303" pitchFamily="18" charset="0"/>
              </a:rPr>
              <a:t>tryherhthtt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4E27-AF07-F8E6-2D10-4D08F9A39CA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14763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E0DCDFA1-16BA-512E-2D1F-D85AED79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472C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934" y1="39130" x2="40934" y2="39130"/>
                        <a14:foregroundMark x1="37088" y1="67391" x2="37088" y2="67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584504"/>
            <a:ext cx="7315200" cy="37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8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6717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Lucida Calligraphy</vt:lpstr>
      <vt:lpstr>Office Theme</vt:lpstr>
      <vt:lpstr>PowerPoint Presentation</vt:lpstr>
      <vt:lpstr>fghtSSD</vt:lpstr>
      <vt:lpstr>tryherhthtt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2023-05-16T15:32:36Z</dcterms:created>
  <dcterms:modified xsi:type="dcterms:W3CDTF">2023-05-23T18:03:57Z</dcterms:modified>
</cp:coreProperties>
</file>