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iyjxvroXTcK0BARpJb4rNZfRmI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B989FB-B742-4750-B2E8-9F3F8321C6B4}">
  <a:tblStyle styleId="{66B989FB-B742-4750-B2E8-9F3F8321C6B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431" y="331362"/>
            <a:ext cx="681037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3974" y="2415996"/>
            <a:ext cx="617220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3974" y="4458102"/>
            <a:ext cx="463867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117" y="330826"/>
            <a:ext cx="63627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2987" y="2202019"/>
            <a:ext cx="6229350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8208" y="189223"/>
            <a:ext cx="6691245" cy="6461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564" y="1857708"/>
            <a:ext cx="4740493" cy="1673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042" y="618923"/>
            <a:ext cx="3440873" cy="1440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3578" y="3530824"/>
            <a:ext cx="4301597" cy="169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83057" y="833568"/>
            <a:ext cx="5142014" cy="169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62311" y="3396835"/>
            <a:ext cx="4643769" cy="196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3"/>
          <p:cNvSpPr/>
          <p:nvPr/>
        </p:nvSpPr>
        <p:spPr>
          <a:xfrm>
            <a:off x="4320334" y="34148"/>
            <a:ext cx="239501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Error bounds</a:t>
            </a:r>
            <a:endParaRPr b="1" sz="32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/>
          <p:nvPr/>
        </p:nvSpPr>
        <p:spPr>
          <a:xfrm>
            <a:off x="369194" y="461987"/>
            <a:ext cx="9908146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ID3 algorithm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mainly includes the following steps: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​1)  Calculating the entropy of the dataset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2)  For each attribute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I.  Calculating the entropy of all attributes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II.  Calculating the information gain of all attributes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3)  Using the ID3 algorithm to build a decision tree and train the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4)  Making predictions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X20230417-103331_2x.png" id="89" name="Google Shape;8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9981" y="3195453"/>
            <a:ext cx="2804266" cy="108033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/>
          <p:nvPr/>
        </p:nvSpPr>
        <p:spPr>
          <a:xfrm>
            <a:off x="274114" y="5221138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 Gain</a:t>
            </a:r>
            <a:endParaRPr b="1" i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132447" y="5959486"/>
            <a:ext cx="1191788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value of information gain is larger, it means that the feature is more important, and the attribute is higher in the decision tree.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758300" y="3550953"/>
            <a:ext cx="10301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Entropy, </a:t>
            </a:r>
            <a:endParaRPr/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0114" y="43280"/>
            <a:ext cx="5381625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95098" y="4978411"/>
            <a:ext cx="671512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/>
          <p:nvPr/>
        </p:nvSpPr>
        <p:spPr>
          <a:xfrm>
            <a:off x="6444047" y="3675621"/>
            <a:ext cx="553235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Probability(Both Class) = 0.5 &amp; Entropy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2.Probability(Either or Both Class) = 0 &amp; Entropy = 0 it is called Leaf Node &amp; stop Split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1026016" y="404234"/>
            <a:ext cx="10590727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Decision tree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supervised learning model that can be applied to classification and regression problems. Decision tree model essentially summarizes a set of classified rules from a training dataset.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can be thought of as a set of if-else statements, or can also be a conditional probability distribution defined in a feature space.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 the rules obtained in the training set, the unknown data is predicted and classified.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decision tree mainly consists of three parts: tree nodes, branches and leaves. Each tree node represents a problem or a decision and is also an attribute of the classification object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→ (extension of D3)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C4.5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→ (successor of ID3)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→ (Classification And Regression Tree)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CHAID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→ (Chi-square automatic interaction detection Performs multi-level splits when computing classification trees)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→ (multivariate adaptive regression splines)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ID3 (Iterative Dichotomiser 3) algorithm was first proposed by J. Ross Quinlan at the University of Sydney in 1975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9921" y="361748"/>
            <a:ext cx="8641053" cy="5514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394952" y="4271063"/>
            <a:ext cx="60960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Attributes: [‘outlook, ‘temperatwre’, ‘humidity’, ‘wind’, ‘play’]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Attributes: [‘outlook’, ‘temperature’, ‘humidity’, ‘wind’]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tree: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{‘outlook’: {‘overcast’: ‘yes’, ‘rainy’: {‘wind’, {‘strong’: ‘no’, ‘weak’, ‘yes’}}, 'sunny’: {‘humidity’: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{‘high’: ‘no’, ‘normal’: ‘Yes}}}}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5218" y="94914"/>
            <a:ext cx="520065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2260" y="302384"/>
            <a:ext cx="8228258" cy="6265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2260" y="302384"/>
            <a:ext cx="8228258" cy="6265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439" y="4847888"/>
            <a:ext cx="2857500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8"/>
          <p:cNvSpPr/>
          <p:nvPr/>
        </p:nvSpPr>
        <p:spPr>
          <a:xfrm>
            <a:off x="768439" y="423243"/>
            <a:ext cx="609600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 of CART Algorithms: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Select Root node(S) based on Gini Index and Highest Information Gain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. On each iteration of an algorithms it calculate the Gini Index and Information gain, considering that every node is unused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Select node base on Lowest Gini Index or Highest I.G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then Splits set S to produce the subsets of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An algorithms continuous to recur on each subset and make sure that attributes are fresh and Creates the decision Tree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8"/>
          <p:cNvSpPr/>
          <p:nvPr/>
        </p:nvSpPr>
        <p:spPr>
          <a:xfrm>
            <a:off x="3246348" y="53911"/>
            <a:ext cx="41500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CART (Classification and Regression Tree) 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Google Shape;133;p9"/>
          <p:cNvGraphicFramePr/>
          <p:nvPr/>
        </p:nvGraphicFramePr>
        <p:xfrm>
          <a:off x="980537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{66B989FB-B742-4750-B2E8-9F3F8321C6B4}</a:tableStyleId>
              </a:tblPr>
              <a:tblGrid>
                <a:gridCol w="1498750"/>
                <a:gridCol w="1498750"/>
                <a:gridCol w="1498750"/>
                <a:gridCol w="1498750"/>
                <a:gridCol w="149875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Gameplay?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6F6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Cloudy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6F6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Low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6F6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Low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Cloudy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Low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6F6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Low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6F6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6F6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Cloudy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Cloudy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6F6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T="49675" marB="49675" marR="49675" marL="496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4" name="Google Shape;134;p9"/>
          <p:cNvSpPr/>
          <p:nvPr/>
        </p:nvSpPr>
        <p:spPr>
          <a:xfrm>
            <a:off x="8603086" y="3608111"/>
            <a:ext cx="358891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https://pradeep-dhote9.medium.com/decision-tree-classification-and-regression-algorithm-cart-id3-36a2450a7f1a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9"/>
          <p:cNvSpPr/>
          <p:nvPr/>
        </p:nvSpPr>
        <p:spPr>
          <a:xfrm>
            <a:off x="8727584" y="5710360"/>
            <a:ext cx="346441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https://medium.com/@singhakshay.etw69/decision-tree-algorithm-cart-e61032794927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2024-07-30T03:26:06Z</dcterms:created>
  <dc:creator>Praveen</dc:creator>
</cp:coreProperties>
</file>