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7A9B7-BE4C-4436-8A4C-8D96739E9380}" v="124" dt="2021-08-17T04:57:04.533"/>
    <p1510:client id="{76414ACC-6750-4FAF-A403-D1EBA94C8D88}" v="6" dt="2021-08-15T20:24:30.115"/>
    <p1510:client id="{7CB6B6F3-C135-4184-B058-9CD3B9CAB3B6}" v="9" dt="2021-08-13T21:26:55.593"/>
    <p1510:client id="{7D5EB290-D968-AA8D-36FA-182847267D76}" v="51" dt="2021-08-15T13:47:36.162"/>
    <p1510:client id="{ADC0A0C2-FF26-488F-8DAE-D52B502B97F2}" v="57" dt="2021-08-17T02:58:10.203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Adair Amaya Ceballos" userId="S::saamayac@eafit.edu.co::8db96605-c9a4-4c71-88a9-4f95301e9174" providerId="AD" clId="Web-{76414ACC-6750-4FAF-A403-D1EBA94C8D88}"/>
    <pc:docChg chg="modSld">
      <pc:chgData name="Sebastian Adair Amaya Ceballos" userId="S::saamayac@eafit.edu.co::8db96605-c9a4-4c71-88a9-4f95301e9174" providerId="AD" clId="Web-{76414ACC-6750-4FAF-A403-D1EBA94C8D88}" dt="2021-08-15T20:24:30.115" v="5"/>
      <pc:docMkLst>
        <pc:docMk/>
      </pc:docMkLst>
      <pc:sldChg chg="delSp">
        <pc:chgData name="Sebastian Adair Amaya Ceballos" userId="S::saamayac@eafit.edu.co::8db96605-c9a4-4c71-88a9-4f95301e9174" providerId="AD" clId="Web-{76414ACC-6750-4FAF-A403-D1EBA94C8D88}" dt="2021-08-15T20:24:30.115" v="5"/>
        <pc:sldMkLst>
          <pc:docMk/>
          <pc:sldMk cId="0" sldId="256"/>
        </pc:sldMkLst>
        <pc:spChg chg="del">
          <ac:chgData name="Sebastian Adair Amaya Ceballos" userId="S::saamayac@eafit.edu.co::8db96605-c9a4-4c71-88a9-4f95301e9174" providerId="AD" clId="Web-{76414ACC-6750-4FAF-A403-D1EBA94C8D88}" dt="2021-08-15T20:24:30.115" v="5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4:27.584" v="4"/>
          <ac:spMkLst>
            <pc:docMk/>
            <pc:sldMk cId="0" sldId="256"/>
            <ac:spMk id="194" creationId="{00000000-0000-0000-0000-000000000000}"/>
          </ac:spMkLst>
        </pc:spChg>
      </pc:sldChg>
      <pc:sldChg chg="delSp modSp">
        <pc:chgData name="Sebastian Adair Amaya Ceballos" userId="S::saamayac@eafit.edu.co::8db96605-c9a4-4c71-88a9-4f95301e9174" providerId="AD" clId="Web-{76414ACC-6750-4FAF-A403-D1EBA94C8D88}" dt="2021-08-15T20:24:18.599" v="3" actId="1076"/>
        <pc:sldMkLst>
          <pc:docMk/>
          <pc:sldMk cId="0" sldId="257"/>
        </pc:sldMkLst>
        <pc:spChg chg="mod">
          <ac:chgData name="Sebastian Adair Amaya Ceballos" userId="S::saamayac@eafit.edu.co::8db96605-c9a4-4c71-88a9-4f95301e9174" providerId="AD" clId="Web-{76414ACC-6750-4FAF-A403-D1EBA94C8D88}" dt="2021-08-15T20:24:18.599" v="3" actId="1076"/>
          <ac:spMkLst>
            <pc:docMk/>
            <pc:sldMk cId="0" sldId="257"/>
            <ac:spMk id="213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4:14.662" v="2"/>
          <ac:spMkLst>
            <pc:docMk/>
            <pc:sldMk cId="0" sldId="257"/>
            <ac:spMk id="214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4:00.396" v="1"/>
          <ac:spMkLst>
            <pc:docMk/>
            <pc:sldMk cId="0" sldId="257"/>
            <ac:spMk id="215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6414ACC-6750-4FAF-A403-D1EBA94C8D88}" dt="2021-08-15T20:23:54.333" v="0"/>
          <ac:spMkLst>
            <pc:docMk/>
            <pc:sldMk cId="0" sldId="257"/>
            <ac:spMk id="224" creationId="{00000000-0000-0000-0000-000000000000}"/>
          </ac:spMkLst>
        </pc:spChg>
      </pc:sldChg>
    </pc:docChg>
  </pc:docChgLst>
  <pc:docChgLst>
    <pc:chgData name="Sebastian Adair Amaya Ceballos" userId="S::saamayac@eafit.edu.co::8db96605-c9a4-4c71-88a9-4f95301e9174" providerId="AD" clId="Web-{ADC0A0C2-FF26-488F-8DAE-D52B502B97F2}"/>
    <pc:docChg chg="modSld">
      <pc:chgData name="Sebastian Adair Amaya Ceballos" userId="S::saamayac@eafit.edu.co::8db96605-c9a4-4c71-88a9-4f95301e9174" providerId="AD" clId="Web-{ADC0A0C2-FF26-488F-8DAE-D52B502B97F2}" dt="2021-08-17T02:58:10.203" v="55" actId="1076"/>
      <pc:docMkLst>
        <pc:docMk/>
      </pc:docMkLst>
      <pc:sldChg chg="addSp delSp modSp">
        <pc:chgData name="Sebastian Adair Amaya Ceballos" userId="S::saamayac@eafit.edu.co::8db96605-c9a4-4c71-88a9-4f95301e9174" providerId="AD" clId="Web-{ADC0A0C2-FF26-488F-8DAE-D52B502B97F2}" dt="2021-08-17T01:04:31.803" v="38" actId="20577"/>
        <pc:sldMkLst>
          <pc:docMk/>
          <pc:sldMk cId="0" sldId="256"/>
        </pc:sldMkLst>
        <pc:spChg chg="add mod">
          <ac:chgData name="Sebastian Adair Amaya Ceballos" userId="S::saamayac@eafit.edu.co::8db96605-c9a4-4c71-88a9-4f95301e9174" providerId="AD" clId="Web-{ADC0A0C2-FF26-488F-8DAE-D52B502B97F2}" dt="2021-08-17T01:03:07.019" v="11" actId="20577"/>
          <ac:spMkLst>
            <pc:docMk/>
            <pc:sldMk cId="0" sldId="256"/>
            <ac:spMk id="6" creationId="{42A162D2-E80B-479E-8D19-80ACD9176C7A}"/>
          </ac:spMkLst>
        </pc:spChg>
        <pc:spChg chg="add del mod">
          <ac:chgData name="Sebastian Adair Amaya Ceballos" userId="S::saamayac@eafit.edu.co::8db96605-c9a4-4c71-88a9-4f95301e9174" providerId="AD" clId="Web-{ADC0A0C2-FF26-488F-8DAE-D52B502B97F2}" dt="2021-08-17T01:04:31.803" v="38" actId="20577"/>
          <ac:spMkLst>
            <pc:docMk/>
            <pc:sldMk cId="0" sldId="256"/>
            <ac:spMk id="192" creationId="{00000000-0000-0000-0000-000000000000}"/>
          </ac:spMkLst>
        </pc:spChg>
      </pc:sldChg>
      <pc:sldChg chg="addSp delSp modSp">
        <pc:chgData name="Sebastian Adair Amaya Ceballos" userId="S::saamayac@eafit.edu.co::8db96605-c9a4-4c71-88a9-4f95301e9174" providerId="AD" clId="Web-{ADC0A0C2-FF26-488F-8DAE-D52B502B97F2}" dt="2021-08-17T02:58:10.203" v="55" actId="1076"/>
        <pc:sldMkLst>
          <pc:docMk/>
          <pc:sldMk cId="0" sldId="257"/>
        </pc:sldMkLst>
        <pc:spChg chg="mod">
          <ac:chgData name="Sebastian Adair Amaya Ceballos" userId="S::saamayac@eafit.edu.co::8db96605-c9a4-4c71-88a9-4f95301e9174" providerId="AD" clId="Web-{ADC0A0C2-FF26-488F-8DAE-D52B502B97F2}" dt="2021-08-17T01:04:41.601" v="39" actId="1076"/>
          <ac:spMkLst>
            <pc:docMk/>
            <pc:sldMk cId="0" sldId="257"/>
            <ac:spMk id="213" creationId="{00000000-0000-0000-0000-000000000000}"/>
          </ac:spMkLst>
        </pc:spChg>
        <pc:picChg chg="add del mod">
          <ac:chgData name="Sebastian Adair Amaya Ceballos" userId="S::saamayac@eafit.edu.co::8db96605-c9a4-4c71-88a9-4f95301e9174" providerId="AD" clId="Web-{ADC0A0C2-FF26-488F-8DAE-D52B502B97F2}" dt="2021-08-17T02:54:42.916" v="51"/>
          <ac:picMkLst>
            <pc:docMk/>
            <pc:sldMk cId="0" sldId="257"/>
            <ac:picMk id="2" creationId="{779E305A-8389-49AB-BB5A-7F050DEC9125}"/>
          </ac:picMkLst>
        </pc:picChg>
        <pc:picChg chg="add mod">
          <ac:chgData name="Sebastian Adair Amaya Ceballos" userId="S::saamayac@eafit.edu.co::8db96605-c9a4-4c71-88a9-4f95301e9174" providerId="AD" clId="Web-{ADC0A0C2-FF26-488F-8DAE-D52B502B97F2}" dt="2021-08-17T02:58:10.203" v="55" actId="1076"/>
          <ac:picMkLst>
            <pc:docMk/>
            <pc:sldMk cId="0" sldId="257"/>
            <ac:picMk id="3" creationId="{783EBA5F-3B10-48E8-85A7-07C3C3CEE288}"/>
          </ac:picMkLst>
        </pc:picChg>
      </pc:sldChg>
    </pc:docChg>
  </pc:docChgLst>
  <pc:docChgLst>
    <pc:chgData name="Daniel Gomez Vargas" userId="S::dgomezv9@eafit.edu.co::f9cd02b4-b07f-46f5-b63c-ec248087085d" providerId="AD" clId="Web-{45E7A9B7-BE4C-4436-8A4C-8D96739E9380}"/>
    <pc:docChg chg="modSld">
      <pc:chgData name="Daniel Gomez Vargas" userId="S::dgomezv9@eafit.edu.co::f9cd02b4-b07f-46f5-b63c-ec248087085d" providerId="AD" clId="Web-{45E7A9B7-BE4C-4436-8A4C-8D96739E9380}" dt="2021-08-17T04:57:04.533" v="102"/>
      <pc:docMkLst>
        <pc:docMk/>
      </pc:docMkLst>
      <pc:sldChg chg="addSp delSp modSp mod modShow">
        <pc:chgData name="Daniel Gomez Vargas" userId="S::dgomezv9@eafit.edu.co::f9cd02b4-b07f-46f5-b63c-ec248087085d" providerId="AD" clId="Web-{45E7A9B7-BE4C-4436-8A4C-8D96739E9380}" dt="2021-08-17T04:57:04.533" v="102"/>
        <pc:sldMkLst>
          <pc:docMk/>
          <pc:sldMk cId="0" sldId="257"/>
        </pc:sldMkLst>
        <pc:spChg chg="add mod">
          <ac:chgData name="Daniel Gomez Vargas" userId="S::dgomezv9@eafit.edu.co::f9cd02b4-b07f-46f5-b63c-ec248087085d" providerId="AD" clId="Web-{45E7A9B7-BE4C-4436-8A4C-8D96739E9380}" dt="2021-08-17T04:56:56.095" v="99" actId="1076"/>
          <ac:spMkLst>
            <pc:docMk/>
            <pc:sldMk cId="0" sldId="257"/>
            <ac:spMk id="5" creationId="{B56B3692-AFE4-4E3D-B992-2BD8F7159071}"/>
          </ac:spMkLst>
        </pc:spChg>
        <pc:spChg chg="mod">
          <ac:chgData name="Daniel Gomez Vargas" userId="S::dgomezv9@eafit.edu.co::f9cd02b4-b07f-46f5-b63c-ec248087085d" providerId="AD" clId="Web-{45E7A9B7-BE4C-4436-8A4C-8D96739E9380}" dt="2021-08-17T04:56:41.923" v="95" actId="20577"/>
          <ac:spMkLst>
            <pc:docMk/>
            <pc:sldMk cId="0" sldId="257"/>
            <ac:spMk id="209" creationId="{00000000-0000-0000-0000-000000000000}"/>
          </ac:spMkLst>
        </pc:spChg>
        <pc:spChg chg="ord">
          <ac:chgData name="Daniel Gomez Vargas" userId="S::dgomezv9@eafit.edu.co::f9cd02b4-b07f-46f5-b63c-ec248087085d" providerId="AD" clId="Web-{45E7A9B7-BE4C-4436-8A4C-8D96739E9380}" dt="2021-08-17T04:54:40.653" v="57"/>
          <ac:spMkLst>
            <pc:docMk/>
            <pc:sldMk cId="0" sldId="257"/>
            <ac:spMk id="210" creationId="{00000000-0000-0000-0000-000000000000}"/>
          </ac:spMkLst>
        </pc:spChg>
        <pc:spChg chg="del mod">
          <ac:chgData name="Daniel Gomez Vargas" userId="S::dgomezv9@eafit.edu.co::f9cd02b4-b07f-46f5-b63c-ec248087085d" providerId="AD" clId="Web-{45E7A9B7-BE4C-4436-8A4C-8D96739E9380}" dt="2021-08-17T04:57:04.533" v="102"/>
          <ac:spMkLst>
            <pc:docMk/>
            <pc:sldMk cId="0" sldId="257"/>
            <ac:spMk id="213" creationId="{00000000-0000-0000-0000-000000000000}"/>
          </ac:spMkLst>
        </pc:spChg>
        <pc:picChg chg="add del mod ord">
          <ac:chgData name="Daniel Gomez Vargas" userId="S::dgomezv9@eafit.edu.co::f9cd02b4-b07f-46f5-b63c-ec248087085d" providerId="AD" clId="Web-{45E7A9B7-BE4C-4436-8A4C-8D96739E9380}" dt="2021-08-17T04:50:21.566" v="13"/>
          <ac:picMkLst>
            <pc:docMk/>
            <pc:sldMk cId="0" sldId="257"/>
            <ac:picMk id="2" creationId="{5F7B8AA3-513E-4037-AE67-867D44A7232F}"/>
          </ac:picMkLst>
        </pc:picChg>
        <pc:picChg chg="add mod">
          <ac:chgData name="Daniel Gomez Vargas" userId="S::dgomezv9@eafit.edu.co::f9cd02b4-b07f-46f5-b63c-ec248087085d" providerId="AD" clId="Web-{45E7A9B7-BE4C-4436-8A4C-8D96739E9380}" dt="2021-08-17T04:53:04.228" v="35" actId="14100"/>
          <ac:picMkLst>
            <pc:docMk/>
            <pc:sldMk cId="0" sldId="257"/>
            <ac:picMk id="4" creationId="{8DB6BE87-40A7-4FF4-B0D0-3FFCF161AF1A}"/>
          </ac:picMkLst>
        </pc:picChg>
      </pc:sldChg>
    </pc:docChg>
  </pc:docChgLst>
  <pc:docChgLst>
    <pc:chgData name="Sebastian Adair Amaya Ceballos" userId="S::saamayac@eafit.edu.co::8db96605-c9a4-4c71-88a9-4f95301e9174" providerId="AD" clId="Web-{7D5EB290-D968-AA8D-36FA-182847267D76}"/>
    <pc:docChg chg="modSld">
      <pc:chgData name="Sebastian Adair Amaya Ceballos" userId="S::saamayac@eafit.edu.co::8db96605-c9a4-4c71-88a9-4f95301e9174" providerId="AD" clId="Web-{7D5EB290-D968-AA8D-36FA-182847267D76}" dt="2021-08-15T13:47:36.162" v="27"/>
      <pc:docMkLst>
        <pc:docMk/>
      </pc:docMkLst>
      <pc:sldChg chg="delSp modSp">
        <pc:chgData name="Sebastian Adair Amaya Ceballos" userId="S::saamayac@eafit.edu.co::8db96605-c9a4-4c71-88a9-4f95301e9174" providerId="AD" clId="Web-{7D5EB290-D968-AA8D-36FA-182847267D76}" dt="2021-08-15T13:47:36.162" v="27"/>
        <pc:sldMkLst>
          <pc:docMk/>
          <pc:sldMk cId="0" sldId="257"/>
        </pc:sldMkLst>
        <pc:spChg chg="mod">
          <ac:chgData name="Sebastian Adair Amaya Ceballos" userId="S::saamayac@eafit.edu.co::8db96605-c9a4-4c71-88a9-4f95301e9174" providerId="AD" clId="Web-{7D5EB290-D968-AA8D-36FA-182847267D76}" dt="2021-08-15T13:47:11.333" v="25" actId="20577"/>
          <ac:spMkLst>
            <pc:docMk/>
            <pc:sldMk cId="0" sldId="257"/>
            <ac:spMk id="217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D5EB290-D968-AA8D-36FA-182847267D76}" dt="2021-08-15T13:47:36.162" v="27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D5EB290-D968-AA8D-36FA-182847267D76}" dt="2021-08-15T13:47:18.380" v="26"/>
          <ac:spMkLst>
            <pc:docMk/>
            <pc:sldMk cId="0" sldId="257"/>
            <ac:spMk id="223" creationId="{00000000-0000-0000-0000-000000000000}"/>
          </ac:spMkLst>
        </pc:spChg>
      </pc:sldChg>
    </pc:docChg>
  </pc:docChgLst>
  <pc:docChgLst>
    <pc:chgData name="Sebastian Adair Amaya Ceballos" userId="S::saamayac@eafit.edu.co::8db96605-c9a4-4c71-88a9-4f95301e9174" providerId="AD" clId="Web-{7CB6B6F3-C135-4184-B058-9CD3B9CAB3B6}"/>
    <pc:docChg chg="modSld">
      <pc:chgData name="Sebastian Adair Amaya Ceballos" userId="S::saamayac@eafit.edu.co::8db96605-c9a4-4c71-88a9-4f95301e9174" providerId="AD" clId="Web-{7CB6B6F3-C135-4184-B058-9CD3B9CAB3B6}" dt="2021-08-13T21:26:55.593" v="6"/>
      <pc:docMkLst>
        <pc:docMk/>
      </pc:docMkLst>
      <pc:sldChg chg="delSp modSp">
        <pc:chgData name="Sebastian Adair Amaya Ceballos" userId="S::saamayac@eafit.edu.co::8db96605-c9a4-4c71-88a9-4f95301e9174" providerId="AD" clId="Web-{7CB6B6F3-C135-4184-B058-9CD3B9CAB3B6}" dt="2021-08-13T21:26:55.593" v="6"/>
        <pc:sldMkLst>
          <pc:docMk/>
          <pc:sldMk cId="0" sldId="257"/>
        </pc:sldMkLst>
        <pc:spChg chg="del">
          <ac:chgData name="Sebastian Adair Amaya Ceballos" userId="S::saamayac@eafit.edu.co::8db96605-c9a4-4c71-88a9-4f95301e9174" providerId="AD" clId="Web-{7CB6B6F3-C135-4184-B058-9CD3B9CAB3B6}" dt="2021-08-13T21:26:20.561" v="1"/>
          <ac:spMkLst>
            <pc:docMk/>
            <pc:sldMk cId="0" sldId="257"/>
            <ac:spMk id="201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CB6B6F3-C135-4184-B058-9CD3B9CAB3B6}" dt="2021-08-13T21:26:13.732" v="0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Sebastian Adair Amaya Ceballos" userId="S::saamayac@eafit.edu.co::8db96605-c9a4-4c71-88a9-4f95301e9174" providerId="AD" clId="Web-{7CB6B6F3-C135-4184-B058-9CD3B9CAB3B6}" dt="2021-08-13T21:26:44.468" v="4" actId="20577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CB6B6F3-C135-4184-B058-9CD3B9CAB3B6}" dt="2021-08-13T21:26:53.812" v="5"/>
          <ac:spMkLst>
            <pc:docMk/>
            <pc:sldMk cId="0" sldId="257"/>
            <ac:spMk id="211" creationId="{00000000-0000-0000-0000-000000000000}"/>
          </ac:spMkLst>
        </pc:spChg>
        <pc:spChg chg="del">
          <ac:chgData name="Sebastian Adair Amaya Ceballos" userId="S::saamayac@eafit.edu.co::8db96605-c9a4-4c71-88a9-4f95301e9174" providerId="AD" clId="Web-{7CB6B6F3-C135-4184-B058-9CD3B9CAB3B6}" dt="2021-08-13T21:26:55.593" v="6"/>
          <ac:spMkLst>
            <pc:docMk/>
            <pc:sldMk cId="0" sldId="257"/>
            <ac:spMk id="2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aamayac/ST0245-00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340940" y="2250000"/>
            <a:ext cx="636158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3600"/>
              <a:t>Image compression</a:t>
            </a:r>
            <a:endParaRPr lang="es-ES" sz="3600" dirty="0"/>
          </a:p>
          <a:p>
            <a:pPr algn="r">
              <a:lnSpc>
                <a:spcPct val="90000"/>
              </a:lnSpc>
            </a:pPr>
            <a:r>
              <a:rPr lang="en-US" sz="3600"/>
              <a:t>in the context of </a:t>
            </a:r>
            <a:endParaRPr lang="es-ES" sz="3600"/>
          </a:p>
          <a:p>
            <a:pPr algn="r">
              <a:lnSpc>
                <a:spcPct val="90000"/>
              </a:lnSpc>
            </a:pPr>
            <a:r>
              <a:rPr lang="en-US" sz="3600"/>
              <a:t>Pression livestock farming</a:t>
            </a:r>
            <a:endParaRPr lang="es-ES"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92;p1">
            <a:extLst>
              <a:ext uri="{FF2B5EF4-FFF2-40B4-BE49-F238E27FC236}">
                <a16:creationId xmlns:a16="http://schemas.microsoft.com/office/drawing/2014/main" id="{42A162D2-E80B-479E-8D19-80ACD9176C7A}"/>
              </a:ext>
            </a:extLst>
          </p:cNvPr>
          <p:cNvSpPr txBox="1"/>
          <p:nvPr/>
        </p:nvSpPr>
        <p:spPr>
          <a:xfrm>
            <a:off x="5254676" y="4075924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>
                <a:solidFill>
                  <a:srgbClr val="001E33"/>
                </a:solidFill>
              </a:rPr>
              <a:t>Sebastian Amaya 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endParaRPr lang="en-US" sz="2200" dirty="0">
              <a:solidFill>
                <a:srgbClr val="001E33"/>
              </a:solidFill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2200" b="1">
                <a:solidFill>
                  <a:srgbClr val="001E3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https://github.com/saamayac/ST0245-001</a:t>
            </a:r>
            <a:endParaRPr sz="2200" b="1">
              <a:solidFill>
                <a:srgbClr val="001E33"/>
              </a:solidFill>
              <a:uFill>
                <a:noFill/>
              </a:u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783EBA5F-3B10-48E8-85A7-07C3C3CEE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11" y="1798608"/>
            <a:ext cx="2426899" cy="2426899"/>
          </a:xfrm>
          <a:prstGeom prst="rect">
            <a:avLst/>
          </a:prstGeom>
        </p:spPr>
      </p:pic>
      <p:pic>
        <p:nvPicPr>
          <p:cNvPr id="4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8DB6BE87-40A7-4FF4-B0D0-3FFCF161A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2324" y="1899248"/>
            <a:ext cx="2211238" cy="23262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6B3692-AFE4-4E3D-B992-2BD8F7159071}"/>
              </a:ext>
            </a:extLst>
          </p:cNvPr>
          <p:cNvSpPr/>
          <p:nvPr/>
        </p:nvSpPr>
        <p:spPr>
          <a:xfrm>
            <a:off x="3568460" y="4337648"/>
            <a:ext cx="2142225" cy="891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1E33"/>
                </a:solidFill>
                <a:ea typeface="+mn-lt"/>
                <a:cs typeface="+mn-lt"/>
              </a:rPr>
              <a:t>Daniel </a:t>
            </a:r>
            <a:endParaRPr lang="en-US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n-US" sz="2200" dirty="0">
                <a:solidFill>
                  <a:srgbClr val="001E33"/>
                </a:solidFill>
                <a:ea typeface="+mn-lt"/>
                <a:cs typeface="+mn-lt"/>
              </a:rPr>
              <a:t>Gómez</a:t>
            </a:r>
            <a:endParaRPr lang="en-US" sz="2200" dirty="0">
              <a:ea typeface="+mn-lt"/>
              <a:cs typeface="+mn-lt"/>
            </a:endParaRPr>
          </a:p>
          <a:p>
            <a:pPr algn="ctr"/>
            <a:endParaRPr lang="en-US" sz="2200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revision>73</cp:revision>
  <dcterms:created xsi:type="dcterms:W3CDTF">2020-06-26T14:36:07Z</dcterms:created>
  <dcterms:modified xsi:type="dcterms:W3CDTF">2021-08-17T04:57:04Z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