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1" roundtripDataSignature="AMtx7mjJQrgkjIgU0BCwjfhbkkKj7Xq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7A9B7-BE4C-4436-8A4C-8D96739E9380}" v="124" dt="2021-08-17T04:57:04.533"/>
    <p1510:client id="{76414ACC-6750-4FAF-A403-D1EBA94C8D88}" v="6" dt="2021-08-15T20:24:30.115"/>
    <p1510:client id="{7CB6B6F3-C135-4184-B058-9CD3B9CAB3B6}" v="9" dt="2021-08-13T21:26:55.593"/>
    <p1510:client id="{7D5EB290-D968-AA8D-36FA-182847267D76}" v="51" dt="2021-08-15T13:47:36.162"/>
    <p1510:client id="{98F13E5A-0A5A-C2A3-10CD-5E947FD292A8}" v="3" dt="2021-08-17T19:09:07.646"/>
    <p1510:client id="{ADC0A0C2-FF26-488F-8DAE-D52B502B97F2}" v="57" dt="2021-08-17T02:58:10.203"/>
    <p1510:client id="{C1001A89-FAB2-F5B4-5A78-637B21876C6C}" v="437" dt="2021-10-12T20:18:44.370"/>
  </p1510:revLst>
</p1510:revInfo>
</file>

<file path=ppt/tableStyles.xml><?xml version="1.0" encoding="utf-8"?>
<a:tblStyleLst xmlns:a="http://schemas.openxmlformats.org/drawingml/2006/main" def="{8A676EC8-0797-4767-B48B-FE6E37549141}">
  <a:tblStyle styleId="{8A676EC8-0797-4767-B48B-FE6E37549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Adair Amaya Ceballos" userId="S::saamayac@eafit.edu.co::8db96605-c9a4-4c71-88a9-4f95301e9174" providerId="AD" clId="Web-{ADC0A0C2-FF26-488F-8DAE-D52B502B97F2}"/>
    <pc:docChg chg="modSld">
      <pc:chgData name="Sebastian Adair Amaya Ceballos" userId="S::saamayac@eafit.edu.co::8db96605-c9a4-4c71-88a9-4f95301e9174" providerId="AD" clId="Web-{ADC0A0C2-FF26-488F-8DAE-D52B502B97F2}" dt="2021-08-17T02:58:10.203" v="55" actId="1076"/>
      <pc:docMkLst>
        <pc:docMk/>
      </pc:docMkLst>
      <pc:sldChg chg="addSp delSp modSp">
        <pc:chgData name="Sebastian Adair Amaya Ceballos" userId="S::saamayac@eafit.edu.co::8db96605-c9a4-4c71-88a9-4f95301e9174" providerId="AD" clId="Web-{ADC0A0C2-FF26-488F-8DAE-D52B502B97F2}" dt="2021-08-17T01:04:31.803" v="38" actId="20577"/>
        <pc:sldMkLst>
          <pc:docMk/>
          <pc:sldMk cId="0" sldId="256"/>
        </pc:sldMkLst>
        <pc:spChg chg="add mod">
          <ac:chgData name="Sebastian Adair Amaya Ceballos" userId="S::saamayac@eafit.edu.co::8db96605-c9a4-4c71-88a9-4f95301e9174" providerId="AD" clId="Web-{ADC0A0C2-FF26-488F-8DAE-D52B502B97F2}" dt="2021-08-17T01:03:07.019" v="11" actId="20577"/>
          <ac:spMkLst>
            <pc:docMk/>
            <pc:sldMk cId="0" sldId="256"/>
            <ac:spMk id="6" creationId="{42A162D2-E80B-479E-8D19-80ACD9176C7A}"/>
          </ac:spMkLst>
        </pc:spChg>
        <pc:spChg chg="add del mod">
          <ac:chgData name="Sebastian Adair Amaya Ceballos" userId="S::saamayac@eafit.edu.co::8db96605-c9a4-4c71-88a9-4f95301e9174" providerId="AD" clId="Web-{ADC0A0C2-FF26-488F-8DAE-D52B502B97F2}" dt="2021-08-17T01:04:31.803" v="38" actId="20577"/>
          <ac:spMkLst>
            <pc:docMk/>
            <pc:sldMk cId="0" sldId="256"/>
            <ac:spMk id="192" creationId="{00000000-0000-0000-0000-000000000000}"/>
          </ac:spMkLst>
        </pc:spChg>
      </pc:sldChg>
      <pc:sldChg chg="addSp delSp modSp">
        <pc:chgData name="Sebastian Adair Amaya Ceballos" userId="S::saamayac@eafit.edu.co::8db96605-c9a4-4c71-88a9-4f95301e9174" providerId="AD" clId="Web-{ADC0A0C2-FF26-488F-8DAE-D52B502B97F2}" dt="2021-08-17T02:58:10.203" v="55" actId="1076"/>
        <pc:sldMkLst>
          <pc:docMk/>
          <pc:sldMk cId="0" sldId="257"/>
        </pc:sldMkLst>
        <pc:spChg chg="mod">
          <ac:chgData name="Sebastian Adair Amaya Ceballos" userId="S::saamayac@eafit.edu.co::8db96605-c9a4-4c71-88a9-4f95301e9174" providerId="AD" clId="Web-{ADC0A0C2-FF26-488F-8DAE-D52B502B97F2}" dt="2021-08-17T01:04:41.601" v="39" actId="1076"/>
          <ac:spMkLst>
            <pc:docMk/>
            <pc:sldMk cId="0" sldId="257"/>
            <ac:spMk id="213" creationId="{00000000-0000-0000-0000-000000000000}"/>
          </ac:spMkLst>
        </pc:spChg>
        <pc:picChg chg="add del mod">
          <ac:chgData name="Sebastian Adair Amaya Ceballos" userId="S::saamayac@eafit.edu.co::8db96605-c9a4-4c71-88a9-4f95301e9174" providerId="AD" clId="Web-{ADC0A0C2-FF26-488F-8DAE-D52B502B97F2}" dt="2021-08-17T02:54:42.916" v="51"/>
          <ac:picMkLst>
            <pc:docMk/>
            <pc:sldMk cId="0" sldId="257"/>
            <ac:picMk id="2" creationId="{779E305A-8389-49AB-BB5A-7F050DEC9125}"/>
          </ac:picMkLst>
        </pc:picChg>
        <pc:picChg chg="add mod">
          <ac:chgData name="Sebastian Adair Amaya Ceballos" userId="S::saamayac@eafit.edu.co::8db96605-c9a4-4c71-88a9-4f95301e9174" providerId="AD" clId="Web-{ADC0A0C2-FF26-488F-8DAE-D52B502B97F2}" dt="2021-08-17T02:58:10.203" v="55" actId="1076"/>
          <ac:picMkLst>
            <pc:docMk/>
            <pc:sldMk cId="0" sldId="257"/>
            <ac:picMk id="3" creationId="{783EBA5F-3B10-48E8-85A7-07C3C3CEE288}"/>
          </ac:picMkLst>
        </pc:picChg>
      </pc:sldChg>
    </pc:docChg>
  </pc:docChgLst>
  <pc:docChgLst>
    <pc:chgData name="Sebastian Adair Amaya Ceballos" userId="S::saamayac@eafit.edu.co::8db96605-c9a4-4c71-88a9-4f95301e9174" providerId="AD" clId="Web-{76414ACC-6750-4FAF-A403-D1EBA94C8D88}"/>
    <pc:docChg chg="modSld">
      <pc:chgData name="Sebastian Adair Amaya Ceballos" userId="S::saamayac@eafit.edu.co::8db96605-c9a4-4c71-88a9-4f95301e9174" providerId="AD" clId="Web-{76414ACC-6750-4FAF-A403-D1EBA94C8D88}" dt="2021-08-15T20:24:30.115" v="5"/>
      <pc:docMkLst>
        <pc:docMk/>
      </pc:docMkLst>
      <pc:sldChg chg="delSp">
        <pc:chgData name="Sebastian Adair Amaya Ceballos" userId="S::saamayac@eafit.edu.co::8db96605-c9a4-4c71-88a9-4f95301e9174" providerId="AD" clId="Web-{76414ACC-6750-4FAF-A403-D1EBA94C8D88}" dt="2021-08-15T20:24:30.115" v="5"/>
        <pc:sldMkLst>
          <pc:docMk/>
          <pc:sldMk cId="0" sldId="256"/>
        </pc:sldMkLst>
        <pc:spChg chg="del">
          <ac:chgData name="Sebastian Adair Amaya Ceballos" userId="S::saamayac@eafit.edu.co::8db96605-c9a4-4c71-88a9-4f95301e9174" providerId="AD" clId="Web-{76414ACC-6750-4FAF-A403-D1EBA94C8D88}" dt="2021-08-15T20:24:30.115" v="5"/>
          <ac:spMkLst>
            <pc:docMk/>
            <pc:sldMk cId="0" sldId="256"/>
            <ac:spMk id="193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76414ACC-6750-4FAF-A403-D1EBA94C8D88}" dt="2021-08-15T20:24:27.584" v="4"/>
          <ac:spMkLst>
            <pc:docMk/>
            <pc:sldMk cId="0" sldId="256"/>
            <ac:spMk id="194" creationId="{00000000-0000-0000-0000-000000000000}"/>
          </ac:spMkLst>
        </pc:spChg>
      </pc:sldChg>
      <pc:sldChg chg="delSp modSp">
        <pc:chgData name="Sebastian Adair Amaya Ceballos" userId="S::saamayac@eafit.edu.co::8db96605-c9a4-4c71-88a9-4f95301e9174" providerId="AD" clId="Web-{76414ACC-6750-4FAF-A403-D1EBA94C8D88}" dt="2021-08-15T20:24:18.599" v="3" actId="1076"/>
        <pc:sldMkLst>
          <pc:docMk/>
          <pc:sldMk cId="0" sldId="257"/>
        </pc:sldMkLst>
        <pc:spChg chg="mod">
          <ac:chgData name="Sebastian Adair Amaya Ceballos" userId="S::saamayac@eafit.edu.co::8db96605-c9a4-4c71-88a9-4f95301e9174" providerId="AD" clId="Web-{76414ACC-6750-4FAF-A403-D1EBA94C8D88}" dt="2021-08-15T20:24:18.599" v="3" actId="1076"/>
          <ac:spMkLst>
            <pc:docMk/>
            <pc:sldMk cId="0" sldId="257"/>
            <ac:spMk id="213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76414ACC-6750-4FAF-A403-D1EBA94C8D88}" dt="2021-08-15T20:24:14.662" v="2"/>
          <ac:spMkLst>
            <pc:docMk/>
            <pc:sldMk cId="0" sldId="257"/>
            <ac:spMk id="214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76414ACC-6750-4FAF-A403-D1EBA94C8D88}" dt="2021-08-15T20:24:00.396" v="1"/>
          <ac:spMkLst>
            <pc:docMk/>
            <pc:sldMk cId="0" sldId="257"/>
            <ac:spMk id="215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76414ACC-6750-4FAF-A403-D1EBA94C8D88}" dt="2021-08-15T20:23:54.333" v="0"/>
          <ac:spMkLst>
            <pc:docMk/>
            <pc:sldMk cId="0" sldId="257"/>
            <ac:spMk id="224" creationId="{00000000-0000-0000-0000-000000000000}"/>
          </ac:spMkLst>
        </pc:spChg>
      </pc:sldChg>
    </pc:docChg>
  </pc:docChgLst>
  <pc:docChgLst>
    <pc:chgData name="Sebastian Adair Amaya Ceballos" userId="S::saamayac@eafit.edu.co::8db96605-c9a4-4c71-88a9-4f95301e9174" providerId="AD" clId="Web-{C1001A89-FAB2-F5B4-5A78-637B21876C6C}"/>
    <pc:docChg chg="modSld">
      <pc:chgData name="Sebastian Adair Amaya Ceballos" userId="S::saamayac@eafit.edu.co::8db96605-c9a4-4c71-88a9-4f95301e9174" providerId="AD" clId="Web-{C1001A89-FAB2-F5B4-5A78-637B21876C6C}" dt="2021-10-12T20:18:42.401" v="285" actId="20577"/>
      <pc:docMkLst>
        <pc:docMk/>
      </pc:docMkLst>
      <pc:sldChg chg="delSp modSp">
        <pc:chgData name="Sebastian Adair Amaya Ceballos" userId="S::saamayac@eafit.edu.co::8db96605-c9a4-4c71-88a9-4f95301e9174" providerId="AD" clId="Web-{C1001A89-FAB2-F5B4-5A78-637B21876C6C}" dt="2021-10-12T19:53:06.152" v="7"/>
        <pc:sldMkLst>
          <pc:docMk/>
          <pc:sldMk cId="0" sldId="258"/>
        </pc:sldMkLst>
        <pc:spChg chg="del">
          <ac:chgData name="Sebastian Adair Amaya Ceballos" userId="S::saamayac@eafit.edu.co::8db96605-c9a4-4c71-88a9-4f95301e9174" providerId="AD" clId="Web-{C1001A89-FAB2-F5B4-5A78-637B21876C6C}" dt="2021-10-12T19:52:54.433" v="2"/>
          <ac:spMkLst>
            <pc:docMk/>
            <pc:sldMk cId="0" sldId="258"/>
            <ac:spMk id="231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C1001A89-FAB2-F5B4-5A78-637B21876C6C}" dt="2021-10-12T19:52:52.418" v="1"/>
          <ac:spMkLst>
            <pc:docMk/>
            <pc:sldMk cId="0" sldId="258"/>
            <ac:spMk id="232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C1001A89-FAB2-F5B4-5A78-637B21876C6C}" dt="2021-10-12T19:52:49.340" v="0"/>
          <ac:spMkLst>
            <pc:docMk/>
            <pc:sldMk cId="0" sldId="258"/>
            <ac:spMk id="233" creationId="{00000000-0000-0000-0000-000000000000}"/>
          </ac:spMkLst>
        </pc:spChg>
        <pc:spChg chg="del mod">
          <ac:chgData name="Sebastian Adair Amaya Ceballos" userId="S::saamayac@eafit.edu.co::8db96605-c9a4-4c71-88a9-4f95301e9174" providerId="AD" clId="Web-{C1001A89-FAB2-F5B4-5A78-637B21876C6C}" dt="2021-10-12T19:53:06.152" v="7"/>
          <ac:spMkLst>
            <pc:docMk/>
            <pc:sldMk cId="0" sldId="258"/>
            <ac:spMk id="271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C1001A89-FAB2-F5B4-5A78-637B21876C6C}" dt="2021-10-12T19:53:02.105" v="4"/>
          <ac:spMkLst>
            <pc:docMk/>
            <pc:sldMk cId="0" sldId="258"/>
            <ac:spMk id="272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C1001A89-FAB2-F5B4-5A78-637B21876C6C}" dt="2021-10-12T19:52:57.590" v="3"/>
          <ac:spMkLst>
            <pc:docMk/>
            <pc:sldMk cId="0" sldId="258"/>
            <ac:spMk id="273" creationId="{00000000-0000-0000-0000-000000000000}"/>
          </ac:spMkLst>
        </pc:spChg>
      </pc:sldChg>
      <pc:sldChg chg="addSp delSp modSp">
        <pc:chgData name="Sebastian Adair Amaya Ceballos" userId="S::saamayac@eafit.edu.co::8db96605-c9a4-4c71-88a9-4f95301e9174" providerId="AD" clId="Web-{C1001A89-FAB2-F5B4-5A78-637B21876C6C}" dt="2021-10-12T20:02:54.211" v="102" actId="1076"/>
        <pc:sldMkLst>
          <pc:docMk/>
          <pc:sldMk cId="0" sldId="260"/>
        </pc:sldMkLst>
        <pc:spChg chg="ord">
          <ac:chgData name="Sebastian Adair Amaya Ceballos" userId="S::saamayac@eafit.edu.co::8db96605-c9a4-4c71-88a9-4f95301e9174" providerId="AD" clId="Web-{C1001A89-FAB2-F5B4-5A78-637B21876C6C}" dt="2021-10-12T20:00:00.692" v="51"/>
          <ac:spMkLst>
            <pc:docMk/>
            <pc:sldMk cId="0" sldId="260"/>
            <ac:spMk id="322" creationId="{00000000-0000-0000-0000-000000000000}"/>
          </ac:spMkLst>
        </pc:spChg>
        <pc:spChg chg="mod">
          <ac:chgData name="Sebastian Adair Amaya Ceballos" userId="S::saamayac@eafit.edu.co::8db96605-c9a4-4c71-88a9-4f95301e9174" providerId="AD" clId="Web-{C1001A89-FAB2-F5B4-5A78-637B21876C6C}" dt="2021-10-12T20:02:54.211" v="102" actId="1076"/>
          <ac:spMkLst>
            <pc:docMk/>
            <pc:sldMk cId="0" sldId="260"/>
            <ac:spMk id="323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C1001A89-FAB2-F5B4-5A78-637B21876C6C}" dt="2021-10-12T19:59:53.426" v="50"/>
          <ac:spMkLst>
            <pc:docMk/>
            <pc:sldMk cId="0" sldId="260"/>
            <ac:spMk id="324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C1001A89-FAB2-F5B4-5A78-637B21876C6C}" dt="2021-10-12T19:59:51.457" v="49"/>
          <ac:spMkLst>
            <pc:docMk/>
            <pc:sldMk cId="0" sldId="260"/>
            <ac:spMk id="325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C1001A89-FAB2-F5B4-5A78-637B21876C6C}" dt="2021-10-12T19:59:47.754" v="48"/>
          <ac:spMkLst>
            <pc:docMk/>
            <pc:sldMk cId="0" sldId="260"/>
            <ac:spMk id="326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C1001A89-FAB2-F5B4-5A78-637B21876C6C}" dt="2021-10-12T20:00:17.395" v="56"/>
          <ac:spMkLst>
            <pc:docMk/>
            <pc:sldMk cId="0" sldId="260"/>
            <ac:spMk id="327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C1001A89-FAB2-F5B4-5A78-637B21876C6C}" dt="2021-10-12T20:02:46.648" v="100"/>
          <ac:spMkLst>
            <pc:docMk/>
            <pc:sldMk cId="0" sldId="260"/>
            <ac:spMk id="328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C1001A89-FAB2-F5B4-5A78-637B21876C6C}" dt="2021-10-12T20:02:48.336" v="101"/>
          <ac:spMkLst>
            <pc:docMk/>
            <pc:sldMk cId="0" sldId="260"/>
            <ac:spMk id="329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C1001A89-FAB2-F5B4-5A78-637B21876C6C}" dt="2021-10-12T19:56:37.594" v="26"/>
          <ac:spMkLst>
            <pc:docMk/>
            <pc:sldMk cId="0" sldId="260"/>
            <ac:spMk id="330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C1001A89-FAB2-F5B4-5A78-637B21876C6C}" dt="2021-10-12T19:56:49.438" v="28"/>
          <ac:spMkLst>
            <pc:docMk/>
            <pc:sldMk cId="0" sldId="260"/>
            <ac:spMk id="331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C1001A89-FAB2-F5B4-5A78-637B21876C6C}" dt="2021-10-12T19:56:47.688" v="27"/>
          <ac:spMkLst>
            <pc:docMk/>
            <pc:sldMk cId="0" sldId="260"/>
            <ac:spMk id="332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C1001A89-FAB2-F5B4-5A78-637B21876C6C}" dt="2021-10-12T19:56:52.360" v="29"/>
          <ac:spMkLst>
            <pc:docMk/>
            <pc:sldMk cId="0" sldId="260"/>
            <ac:spMk id="333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C1001A89-FAB2-F5B4-5A78-637B21876C6C}" dt="2021-10-12T19:56:34.610" v="25"/>
          <ac:spMkLst>
            <pc:docMk/>
            <pc:sldMk cId="0" sldId="260"/>
            <ac:spMk id="336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C1001A89-FAB2-F5B4-5A78-637B21876C6C}" dt="2021-10-12T19:54:40.967" v="8"/>
          <ac:spMkLst>
            <pc:docMk/>
            <pc:sldMk cId="0" sldId="260"/>
            <ac:spMk id="337" creationId="{00000000-0000-0000-0000-000000000000}"/>
          </ac:spMkLst>
        </pc:spChg>
        <pc:picChg chg="add del mod">
          <ac:chgData name="Sebastian Adair Amaya Ceballos" userId="S::saamayac@eafit.edu.co::8db96605-c9a4-4c71-88a9-4f95301e9174" providerId="AD" clId="Web-{C1001A89-FAB2-F5B4-5A78-637B21876C6C}" dt="2021-10-12T19:56:01.843" v="15"/>
          <ac:picMkLst>
            <pc:docMk/>
            <pc:sldMk cId="0" sldId="260"/>
            <ac:picMk id="2" creationId="{B2E4EA30-738E-4549-B07C-722A12C8CC9D}"/>
          </ac:picMkLst>
        </pc:picChg>
        <pc:picChg chg="add mod ord">
          <ac:chgData name="Sebastian Adair Amaya Ceballos" userId="S::saamayac@eafit.edu.co::8db96605-c9a4-4c71-88a9-4f95301e9174" providerId="AD" clId="Web-{C1001A89-FAB2-F5B4-5A78-637B21876C6C}" dt="2021-10-12T19:56:30.641" v="23"/>
          <ac:picMkLst>
            <pc:docMk/>
            <pc:sldMk cId="0" sldId="260"/>
            <ac:picMk id="3" creationId="{966BB403-4ECD-4246-93A7-1290A390875F}"/>
          </ac:picMkLst>
        </pc:picChg>
        <pc:picChg chg="add del mod">
          <ac:chgData name="Sebastian Adair Amaya Ceballos" userId="S::saamayac@eafit.edu.co::8db96605-c9a4-4c71-88a9-4f95301e9174" providerId="AD" clId="Web-{C1001A89-FAB2-F5B4-5A78-637B21876C6C}" dt="2021-10-12T19:57:38.830" v="39"/>
          <ac:picMkLst>
            <pc:docMk/>
            <pc:sldMk cId="0" sldId="260"/>
            <ac:picMk id="4" creationId="{F8841FE1-D02D-45DD-A8B5-E4D9CE42963F}"/>
          </ac:picMkLst>
        </pc:picChg>
        <pc:picChg chg="add mod ord">
          <ac:chgData name="Sebastian Adair Amaya Ceballos" userId="S::saamayac@eafit.edu.co::8db96605-c9a4-4c71-88a9-4f95301e9174" providerId="AD" clId="Web-{C1001A89-FAB2-F5B4-5A78-637B21876C6C}" dt="2021-10-12T20:00:15.551" v="55"/>
          <ac:picMkLst>
            <pc:docMk/>
            <pc:sldMk cId="0" sldId="260"/>
            <ac:picMk id="5" creationId="{DCECA504-6D2D-4D62-A6D9-625DFCE302B9}"/>
          </ac:picMkLst>
        </pc:picChg>
        <pc:picChg chg="add mod">
          <ac:chgData name="Sebastian Adair Amaya Ceballos" userId="S::saamayac@eafit.edu.co::8db96605-c9a4-4c71-88a9-4f95301e9174" providerId="AD" clId="Web-{C1001A89-FAB2-F5B4-5A78-637B21876C6C}" dt="2021-10-12T20:00:51.818" v="59" actId="14100"/>
          <ac:picMkLst>
            <pc:docMk/>
            <pc:sldMk cId="0" sldId="260"/>
            <ac:picMk id="6" creationId="{DD829BF1-657B-485E-B6E7-FA22AD7EE539}"/>
          </ac:picMkLst>
        </pc:picChg>
        <pc:picChg chg="ord">
          <ac:chgData name="Sebastian Adair Amaya Ceballos" userId="S::saamayac@eafit.edu.co::8db96605-c9a4-4c71-88a9-4f95301e9174" providerId="AD" clId="Web-{C1001A89-FAB2-F5B4-5A78-637B21876C6C}" dt="2021-10-12T20:00:02.614" v="52"/>
          <ac:picMkLst>
            <pc:docMk/>
            <pc:sldMk cId="0" sldId="260"/>
            <ac:picMk id="321" creationId="{00000000-0000-0000-0000-000000000000}"/>
          </ac:picMkLst>
        </pc:picChg>
        <pc:picChg chg="add del">
          <ac:chgData name="Sebastian Adair Amaya Ceballos" userId="S::saamayac@eafit.edu.co::8db96605-c9a4-4c71-88a9-4f95301e9174" providerId="AD" clId="Web-{C1001A89-FAB2-F5B4-5A78-637B21876C6C}" dt="2021-10-12T19:56:32.422" v="24"/>
          <ac:picMkLst>
            <pc:docMk/>
            <pc:sldMk cId="0" sldId="260"/>
            <ac:picMk id="334" creationId="{00000000-0000-0000-0000-000000000000}"/>
          </ac:picMkLst>
        </pc:picChg>
        <pc:picChg chg="del">
          <ac:chgData name="Sebastian Adair Amaya Ceballos" userId="S::saamayac@eafit.edu.co::8db96605-c9a4-4c71-88a9-4f95301e9174" providerId="AD" clId="Web-{C1001A89-FAB2-F5B4-5A78-637B21876C6C}" dt="2021-10-12T19:57:22.657" v="30"/>
          <ac:picMkLst>
            <pc:docMk/>
            <pc:sldMk cId="0" sldId="260"/>
            <ac:picMk id="335" creationId="{00000000-0000-0000-0000-000000000000}"/>
          </ac:picMkLst>
        </pc:picChg>
      </pc:sldChg>
      <pc:sldChg chg="addSp delSp modSp">
        <pc:chgData name="Sebastian Adair Amaya Ceballos" userId="S::saamayac@eafit.edu.co::8db96605-c9a4-4c71-88a9-4f95301e9174" providerId="AD" clId="Web-{C1001A89-FAB2-F5B4-5A78-637B21876C6C}" dt="2021-10-12T20:18:42.401" v="285" actId="20577"/>
        <pc:sldMkLst>
          <pc:docMk/>
          <pc:sldMk cId="0" sldId="261"/>
        </pc:sldMkLst>
        <pc:spChg chg="add mod">
          <ac:chgData name="Sebastian Adair Amaya Ceballos" userId="S::saamayac@eafit.edu.co::8db96605-c9a4-4c71-88a9-4f95301e9174" providerId="AD" clId="Web-{C1001A89-FAB2-F5B4-5A78-637B21876C6C}" dt="2021-10-12T20:12:06.347" v="148" actId="1076"/>
          <ac:spMkLst>
            <pc:docMk/>
            <pc:sldMk cId="0" sldId="261"/>
            <ac:spMk id="6" creationId="{D3CD30D0-CC7C-4D2E-95AB-705B147D37F4}"/>
          </ac:spMkLst>
        </pc:spChg>
        <pc:spChg chg="add mod">
          <ac:chgData name="Sebastian Adair Amaya Ceballos" userId="S::saamayac@eafit.edu.co::8db96605-c9a4-4c71-88a9-4f95301e9174" providerId="AD" clId="Web-{C1001A89-FAB2-F5B4-5A78-637B21876C6C}" dt="2021-10-12T20:18:42.401" v="285" actId="20577"/>
          <ac:spMkLst>
            <pc:docMk/>
            <pc:sldMk cId="0" sldId="261"/>
            <ac:spMk id="11" creationId="{D3252C74-D9B3-4700-AA84-45696763434C}"/>
          </ac:spMkLst>
        </pc:spChg>
        <pc:spChg chg="del">
          <ac:chgData name="Sebastian Adair Amaya Ceballos" userId="S::saamayac@eafit.edu.co::8db96605-c9a4-4c71-88a9-4f95301e9174" providerId="AD" clId="Web-{C1001A89-FAB2-F5B4-5A78-637B21876C6C}" dt="2021-10-12T20:03:45.712" v="106"/>
          <ac:spMkLst>
            <pc:docMk/>
            <pc:sldMk cId="0" sldId="261"/>
            <ac:spMk id="344" creationId="{00000000-0000-0000-0000-000000000000}"/>
          </ac:spMkLst>
        </pc:spChg>
        <pc:spChg chg="del mod">
          <ac:chgData name="Sebastian Adair Amaya Ceballos" userId="S::saamayac@eafit.edu.co::8db96605-c9a4-4c71-88a9-4f95301e9174" providerId="AD" clId="Web-{C1001A89-FAB2-F5B4-5A78-637B21876C6C}" dt="2021-10-12T20:03:43.993" v="105"/>
          <ac:spMkLst>
            <pc:docMk/>
            <pc:sldMk cId="0" sldId="261"/>
            <ac:spMk id="345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C1001A89-FAB2-F5B4-5A78-637B21876C6C}" dt="2021-10-12T20:04:18.900" v="115"/>
          <ac:spMkLst>
            <pc:docMk/>
            <pc:sldMk cId="0" sldId="261"/>
            <ac:spMk id="346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C1001A89-FAB2-F5B4-5A78-637B21876C6C}" dt="2021-10-12T20:04:17.556" v="114"/>
          <ac:spMkLst>
            <pc:docMk/>
            <pc:sldMk cId="0" sldId="261"/>
            <ac:spMk id="347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C1001A89-FAB2-F5B4-5A78-637B21876C6C}" dt="2021-10-12T20:03:53.665" v="109"/>
          <ac:spMkLst>
            <pc:docMk/>
            <pc:sldMk cId="0" sldId="261"/>
            <ac:spMk id="348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C1001A89-FAB2-F5B4-5A78-637B21876C6C}" dt="2021-10-12T20:03:52.259" v="108"/>
          <ac:spMkLst>
            <pc:docMk/>
            <pc:sldMk cId="0" sldId="261"/>
            <ac:spMk id="349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C1001A89-FAB2-F5B4-5A78-637B21876C6C}" dt="2021-10-12T20:03:48.399" v="107"/>
          <ac:spMkLst>
            <pc:docMk/>
            <pc:sldMk cId="0" sldId="261"/>
            <ac:spMk id="350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C1001A89-FAB2-F5B4-5A78-637B21876C6C}" dt="2021-10-12T20:04:04.572" v="112"/>
          <ac:spMkLst>
            <pc:docMk/>
            <pc:sldMk cId="0" sldId="261"/>
            <ac:spMk id="352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C1001A89-FAB2-F5B4-5A78-637B21876C6C}" dt="2021-10-12T20:04:13.259" v="113"/>
          <ac:spMkLst>
            <pc:docMk/>
            <pc:sldMk cId="0" sldId="261"/>
            <ac:spMk id="353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C1001A89-FAB2-F5B4-5A78-637B21876C6C}" dt="2021-10-12T20:04:02.634" v="110"/>
          <ac:spMkLst>
            <pc:docMk/>
            <pc:sldMk cId="0" sldId="261"/>
            <ac:spMk id="354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C1001A89-FAB2-F5B4-5A78-637B21876C6C}" dt="2021-10-12T20:04:02.681" v="111"/>
          <ac:spMkLst>
            <pc:docMk/>
            <pc:sldMk cId="0" sldId="261"/>
            <ac:spMk id="356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C1001A89-FAB2-F5B4-5A78-637B21876C6C}" dt="2021-10-12T20:03:39.134" v="103"/>
          <ac:spMkLst>
            <pc:docMk/>
            <pc:sldMk cId="0" sldId="261"/>
            <ac:spMk id="357" creationId="{00000000-0000-0000-0000-000000000000}"/>
          </ac:spMkLst>
        </pc:spChg>
        <pc:picChg chg="add del mod">
          <ac:chgData name="Sebastian Adair Amaya Ceballos" userId="S::saamayac@eafit.edu.co::8db96605-c9a4-4c71-88a9-4f95301e9174" providerId="AD" clId="Web-{C1001A89-FAB2-F5B4-5A78-637B21876C6C}" dt="2021-10-12T20:10:09.672" v="136"/>
          <ac:picMkLst>
            <pc:docMk/>
            <pc:sldMk cId="0" sldId="261"/>
            <ac:picMk id="2" creationId="{EA237809-B3AB-45B4-8340-32AF10698186}"/>
          </ac:picMkLst>
        </pc:picChg>
        <pc:picChg chg="add del mod">
          <ac:chgData name="Sebastian Adair Amaya Ceballos" userId="S::saamayac@eafit.edu.co::8db96605-c9a4-4c71-88a9-4f95301e9174" providerId="AD" clId="Web-{C1001A89-FAB2-F5B4-5A78-637B21876C6C}" dt="2021-10-12T20:10:13.219" v="137"/>
          <ac:picMkLst>
            <pc:docMk/>
            <pc:sldMk cId="0" sldId="261"/>
            <ac:picMk id="3" creationId="{9FBF2373-3881-4238-BF08-46E0A886A75B}"/>
          </ac:picMkLst>
        </pc:picChg>
        <pc:picChg chg="add del mod">
          <ac:chgData name="Sebastian Adair Amaya Ceballos" userId="S::saamayac@eafit.edu.co::8db96605-c9a4-4c71-88a9-4f95301e9174" providerId="AD" clId="Web-{C1001A89-FAB2-F5B4-5A78-637B21876C6C}" dt="2021-10-12T20:10:07.876" v="135"/>
          <ac:picMkLst>
            <pc:docMk/>
            <pc:sldMk cId="0" sldId="261"/>
            <ac:picMk id="4" creationId="{03DE416D-DC54-481C-AA0D-254FCE4D877F}"/>
          </ac:picMkLst>
        </pc:picChg>
        <pc:picChg chg="add mod">
          <ac:chgData name="Sebastian Adair Amaya Ceballos" userId="S::saamayac@eafit.edu.co::8db96605-c9a4-4c71-88a9-4f95301e9174" providerId="AD" clId="Web-{C1001A89-FAB2-F5B4-5A78-637B21876C6C}" dt="2021-10-12T20:10:52.861" v="140" actId="14100"/>
          <ac:picMkLst>
            <pc:docMk/>
            <pc:sldMk cId="0" sldId="261"/>
            <ac:picMk id="5" creationId="{4352C441-AB9A-4795-BDC9-072BC4B126F0}"/>
          </ac:picMkLst>
        </pc:picChg>
        <pc:picChg chg="add mod ord">
          <ac:chgData name="Sebastian Adair Amaya Ceballos" userId="S::saamayac@eafit.edu.co::8db96605-c9a4-4c71-88a9-4f95301e9174" providerId="AD" clId="Web-{C1001A89-FAB2-F5B4-5A78-637B21876C6C}" dt="2021-10-12T20:12:43.316" v="153"/>
          <ac:picMkLst>
            <pc:docMk/>
            <pc:sldMk cId="0" sldId="261"/>
            <ac:picMk id="7" creationId="{C75BDE26-BB7D-490A-809C-CF7EF8D10073}"/>
          </ac:picMkLst>
        </pc:picChg>
        <pc:picChg chg="add del mod">
          <ac:chgData name="Sebastian Adair Amaya Ceballos" userId="S::saamayac@eafit.edu.co::8db96605-c9a4-4c71-88a9-4f95301e9174" providerId="AD" clId="Web-{C1001A89-FAB2-F5B4-5A78-637B21876C6C}" dt="2021-10-12T20:14:11.396" v="158"/>
          <ac:picMkLst>
            <pc:docMk/>
            <pc:sldMk cId="0" sldId="261"/>
            <ac:picMk id="8" creationId="{5FC347CF-D5AC-41D7-BAD7-38AB2528E4BA}"/>
          </ac:picMkLst>
        </pc:picChg>
        <pc:picChg chg="add del mod">
          <ac:chgData name="Sebastian Adair Amaya Ceballos" userId="S::saamayac@eafit.edu.co::8db96605-c9a4-4c71-88a9-4f95301e9174" providerId="AD" clId="Web-{C1001A89-FAB2-F5B4-5A78-637B21876C6C}" dt="2021-10-12T20:16:12.023" v="164"/>
          <ac:picMkLst>
            <pc:docMk/>
            <pc:sldMk cId="0" sldId="261"/>
            <ac:picMk id="9" creationId="{13E18753-0374-421C-AD32-78135AD0644C}"/>
          </ac:picMkLst>
        </pc:picChg>
        <pc:picChg chg="add mod">
          <ac:chgData name="Sebastian Adair Amaya Ceballos" userId="S::saamayac@eafit.edu.co::8db96605-c9a4-4c71-88a9-4f95301e9174" providerId="AD" clId="Web-{C1001A89-FAB2-F5B4-5A78-637B21876C6C}" dt="2021-10-12T20:16:30.524" v="170" actId="1076"/>
          <ac:picMkLst>
            <pc:docMk/>
            <pc:sldMk cId="0" sldId="261"/>
            <ac:picMk id="10" creationId="{DAFB468B-B7D2-43BC-8FFD-F16F238366A5}"/>
          </ac:picMkLst>
        </pc:picChg>
        <pc:picChg chg="del">
          <ac:chgData name="Sebastian Adair Amaya Ceballos" userId="S::saamayac@eafit.edu.co::8db96605-c9a4-4c71-88a9-4f95301e9174" providerId="AD" clId="Web-{C1001A89-FAB2-F5B4-5A78-637B21876C6C}" dt="2021-10-12T20:08:24.577" v="122"/>
          <ac:picMkLst>
            <pc:docMk/>
            <pc:sldMk cId="0" sldId="261"/>
            <ac:picMk id="351" creationId="{00000000-0000-0000-0000-000000000000}"/>
          </ac:picMkLst>
        </pc:picChg>
        <pc:picChg chg="del">
          <ac:chgData name="Sebastian Adair Amaya Ceballos" userId="S::saamayac@eafit.edu.co::8db96605-c9a4-4c71-88a9-4f95301e9174" providerId="AD" clId="Web-{C1001A89-FAB2-F5B4-5A78-637B21876C6C}" dt="2021-10-12T20:07:34.279" v="120"/>
          <ac:picMkLst>
            <pc:docMk/>
            <pc:sldMk cId="0" sldId="261"/>
            <ac:picMk id="355" creationId="{00000000-0000-0000-0000-000000000000}"/>
          </ac:picMkLst>
        </pc:picChg>
      </pc:sldChg>
    </pc:docChg>
  </pc:docChgLst>
  <pc:docChgLst>
    <pc:chgData name="Daniel Gomez Vargas" userId="S::dgomezv9@eafit.edu.co::f9cd02b4-b07f-46f5-b63c-ec248087085d" providerId="AD" clId="Web-{45E7A9B7-BE4C-4436-8A4C-8D96739E9380}"/>
    <pc:docChg chg="modSld">
      <pc:chgData name="Daniel Gomez Vargas" userId="S::dgomezv9@eafit.edu.co::f9cd02b4-b07f-46f5-b63c-ec248087085d" providerId="AD" clId="Web-{45E7A9B7-BE4C-4436-8A4C-8D96739E9380}" dt="2021-08-17T04:57:04.533" v="102"/>
      <pc:docMkLst>
        <pc:docMk/>
      </pc:docMkLst>
      <pc:sldChg chg="addSp delSp modSp mod modShow">
        <pc:chgData name="Daniel Gomez Vargas" userId="S::dgomezv9@eafit.edu.co::f9cd02b4-b07f-46f5-b63c-ec248087085d" providerId="AD" clId="Web-{45E7A9B7-BE4C-4436-8A4C-8D96739E9380}" dt="2021-08-17T04:57:04.533" v="102"/>
        <pc:sldMkLst>
          <pc:docMk/>
          <pc:sldMk cId="0" sldId="257"/>
        </pc:sldMkLst>
        <pc:spChg chg="add mod">
          <ac:chgData name="Daniel Gomez Vargas" userId="S::dgomezv9@eafit.edu.co::f9cd02b4-b07f-46f5-b63c-ec248087085d" providerId="AD" clId="Web-{45E7A9B7-BE4C-4436-8A4C-8D96739E9380}" dt="2021-08-17T04:56:56.095" v="99" actId="1076"/>
          <ac:spMkLst>
            <pc:docMk/>
            <pc:sldMk cId="0" sldId="257"/>
            <ac:spMk id="5" creationId="{B56B3692-AFE4-4E3D-B992-2BD8F7159071}"/>
          </ac:spMkLst>
        </pc:spChg>
        <pc:spChg chg="mod">
          <ac:chgData name="Daniel Gomez Vargas" userId="S::dgomezv9@eafit.edu.co::f9cd02b4-b07f-46f5-b63c-ec248087085d" providerId="AD" clId="Web-{45E7A9B7-BE4C-4436-8A4C-8D96739E9380}" dt="2021-08-17T04:56:41.923" v="95" actId="20577"/>
          <ac:spMkLst>
            <pc:docMk/>
            <pc:sldMk cId="0" sldId="257"/>
            <ac:spMk id="209" creationId="{00000000-0000-0000-0000-000000000000}"/>
          </ac:spMkLst>
        </pc:spChg>
        <pc:spChg chg="ord">
          <ac:chgData name="Daniel Gomez Vargas" userId="S::dgomezv9@eafit.edu.co::f9cd02b4-b07f-46f5-b63c-ec248087085d" providerId="AD" clId="Web-{45E7A9B7-BE4C-4436-8A4C-8D96739E9380}" dt="2021-08-17T04:54:40.653" v="57"/>
          <ac:spMkLst>
            <pc:docMk/>
            <pc:sldMk cId="0" sldId="257"/>
            <ac:spMk id="210" creationId="{00000000-0000-0000-0000-000000000000}"/>
          </ac:spMkLst>
        </pc:spChg>
        <pc:spChg chg="del mod">
          <ac:chgData name="Daniel Gomez Vargas" userId="S::dgomezv9@eafit.edu.co::f9cd02b4-b07f-46f5-b63c-ec248087085d" providerId="AD" clId="Web-{45E7A9B7-BE4C-4436-8A4C-8D96739E9380}" dt="2021-08-17T04:57:04.533" v="102"/>
          <ac:spMkLst>
            <pc:docMk/>
            <pc:sldMk cId="0" sldId="257"/>
            <ac:spMk id="213" creationId="{00000000-0000-0000-0000-000000000000}"/>
          </ac:spMkLst>
        </pc:spChg>
        <pc:picChg chg="add del mod ord">
          <ac:chgData name="Daniel Gomez Vargas" userId="S::dgomezv9@eafit.edu.co::f9cd02b4-b07f-46f5-b63c-ec248087085d" providerId="AD" clId="Web-{45E7A9B7-BE4C-4436-8A4C-8D96739E9380}" dt="2021-08-17T04:50:21.566" v="13"/>
          <ac:picMkLst>
            <pc:docMk/>
            <pc:sldMk cId="0" sldId="257"/>
            <ac:picMk id="2" creationId="{5F7B8AA3-513E-4037-AE67-867D44A7232F}"/>
          </ac:picMkLst>
        </pc:picChg>
        <pc:picChg chg="add mod">
          <ac:chgData name="Daniel Gomez Vargas" userId="S::dgomezv9@eafit.edu.co::f9cd02b4-b07f-46f5-b63c-ec248087085d" providerId="AD" clId="Web-{45E7A9B7-BE4C-4436-8A4C-8D96739E9380}" dt="2021-08-17T04:53:04.228" v="35" actId="14100"/>
          <ac:picMkLst>
            <pc:docMk/>
            <pc:sldMk cId="0" sldId="257"/>
            <ac:picMk id="4" creationId="{8DB6BE87-40A7-4FF4-B0D0-3FFCF161AF1A}"/>
          </ac:picMkLst>
        </pc:picChg>
      </pc:sldChg>
    </pc:docChg>
  </pc:docChgLst>
  <pc:docChgLst>
    <pc:chgData name="Sebastian Adair Amaya Ceballos" userId="S::saamayac@eafit.edu.co::8db96605-c9a4-4c71-88a9-4f95301e9174" providerId="AD" clId="Web-{98F13E5A-0A5A-C2A3-10CD-5E947FD292A8}"/>
    <pc:docChg chg="modSld">
      <pc:chgData name="Sebastian Adair Amaya Ceballos" userId="S::saamayac@eafit.edu.co::8db96605-c9a4-4c71-88a9-4f95301e9174" providerId="AD" clId="Web-{98F13E5A-0A5A-C2A3-10CD-5E947FD292A8}" dt="2021-08-17T19:09:07.646" v="2" actId="1076"/>
      <pc:docMkLst>
        <pc:docMk/>
      </pc:docMkLst>
      <pc:sldChg chg="modSp">
        <pc:chgData name="Sebastian Adair Amaya Ceballos" userId="S::saamayac@eafit.edu.co::8db96605-c9a4-4c71-88a9-4f95301e9174" providerId="AD" clId="Web-{98F13E5A-0A5A-C2A3-10CD-5E947FD292A8}" dt="2021-08-17T19:09:07.646" v="2" actId="1076"/>
        <pc:sldMkLst>
          <pc:docMk/>
          <pc:sldMk cId="0" sldId="257"/>
        </pc:sldMkLst>
        <pc:picChg chg="mod">
          <ac:chgData name="Sebastian Adair Amaya Ceballos" userId="S::saamayac@eafit.edu.co::8db96605-c9a4-4c71-88a9-4f95301e9174" providerId="AD" clId="Web-{98F13E5A-0A5A-C2A3-10CD-5E947FD292A8}" dt="2021-08-17T19:09:07.646" v="2" actId="1076"/>
          <ac:picMkLst>
            <pc:docMk/>
            <pc:sldMk cId="0" sldId="257"/>
            <ac:picMk id="3" creationId="{783EBA5F-3B10-48E8-85A7-07C3C3CEE288}"/>
          </ac:picMkLst>
        </pc:picChg>
      </pc:sldChg>
    </pc:docChg>
  </pc:docChgLst>
  <pc:docChgLst>
    <pc:chgData name="Sebastian Adair Amaya Ceballos" userId="S::saamayac@eafit.edu.co::8db96605-c9a4-4c71-88a9-4f95301e9174" providerId="AD" clId="Web-{7D5EB290-D968-AA8D-36FA-182847267D76}"/>
    <pc:docChg chg="modSld">
      <pc:chgData name="Sebastian Adair Amaya Ceballos" userId="S::saamayac@eafit.edu.co::8db96605-c9a4-4c71-88a9-4f95301e9174" providerId="AD" clId="Web-{7D5EB290-D968-AA8D-36FA-182847267D76}" dt="2021-08-15T13:47:36.162" v="27"/>
      <pc:docMkLst>
        <pc:docMk/>
      </pc:docMkLst>
      <pc:sldChg chg="delSp modSp">
        <pc:chgData name="Sebastian Adair Amaya Ceballos" userId="S::saamayac@eafit.edu.co::8db96605-c9a4-4c71-88a9-4f95301e9174" providerId="AD" clId="Web-{7D5EB290-D968-AA8D-36FA-182847267D76}" dt="2021-08-15T13:47:36.162" v="27"/>
        <pc:sldMkLst>
          <pc:docMk/>
          <pc:sldMk cId="0" sldId="257"/>
        </pc:sldMkLst>
        <pc:spChg chg="mod">
          <ac:chgData name="Sebastian Adair Amaya Ceballos" userId="S::saamayac@eafit.edu.co::8db96605-c9a4-4c71-88a9-4f95301e9174" providerId="AD" clId="Web-{7D5EB290-D968-AA8D-36FA-182847267D76}" dt="2021-08-15T13:47:11.333" v="25" actId="20577"/>
          <ac:spMkLst>
            <pc:docMk/>
            <pc:sldMk cId="0" sldId="257"/>
            <ac:spMk id="217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7D5EB290-D968-AA8D-36FA-182847267D76}" dt="2021-08-15T13:47:36.162" v="27"/>
          <ac:spMkLst>
            <pc:docMk/>
            <pc:sldMk cId="0" sldId="257"/>
            <ac:spMk id="222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7D5EB290-D968-AA8D-36FA-182847267D76}" dt="2021-08-15T13:47:18.380" v="26"/>
          <ac:spMkLst>
            <pc:docMk/>
            <pc:sldMk cId="0" sldId="257"/>
            <ac:spMk id="223" creationId="{00000000-0000-0000-0000-000000000000}"/>
          </ac:spMkLst>
        </pc:spChg>
      </pc:sldChg>
    </pc:docChg>
  </pc:docChgLst>
  <pc:docChgLst>
    <pc:chgData name="Sebastian Adair Amaya Ceballos" userId="S::saamayac@eafit.edu.co::8db96605-c9a4-4c71-88a9-4f95301e9174" providerId="AD" clId="Web-{7CB6B6F3-C135-4184-B058-9CD3B9CAB3B6}"/>
    <pc:docChg chg="modSld">
      <pc:chgData name="Sebastian Adair Amaya Ceballos" userId="S::saamayac@eafit.edu.co::8db96605-c9a4-4c71-88a9-4f95301e9174" providerId="AD" clId="Web-{7CB6B6F3-C135-4184-B058-9CD3B9CAB3B6}" dt="2021-08-13T21:26:55.593" v="6"/>
      <pc:docMkLst>
        <pc:docMk/>
      </pc:docMkLst>
      <pc:sldChg chg="delSp modSp">
        <pc:chgData name="Sebastian Adair Amaya Ceballos" userId="S::saamayac@eafit.edu.co::8db96605-c9a4-4c71-88a9-4f95301e9174" providerId="AD" clId="Web-{7CB6B6F3-C135-4184-B058-9CD3B9CAB3B6}" dt="2021-08-13T21:26:55.593" v="6"/>
        <pc:sldMkLst>
          <pc:docMk/>
          <pc:sldMk cId="0" sldId="257"/>
        </pc:sldMkLst>
        <pc:spChg chg="del">
          <ac:chgData name="Sebastian Adair Amaya Ceballos" userId="S::saamayac@eafit.edu.co::8db96605-c9a4-4c71-88a9-4f95301e9174" providerId="AD" clId="Web-{7CB6B6F3-C135-4184-B058-9CD3B9CAB3B6}" dt="2021-08-13T21:26:20.561" v="1"/>
          <ac:spMkLst>
            <pc:docMk/>
            <pc:sldMk cId="0" sldId="257"/>
            <ac:spMk id="201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7CB6B6F3-C135-4184-B058-9CD3B9CAB3B6}" dt="2021-08-13T21:26:13.732" v="0"/>
          <ac:spMkLst>
            <pc:docMk/>
            <pc:sldMk cId="0" sldId="257"/>
            <ac:spMk id="202" creationId="{00000000-0000-0000-0000-000000000000}"/>
          </ac:spMkLst>
        </pc:spChg>
        <pc:spChg chg="mod">
          <ac:chgData name="Sebastian Adair Amaya Ceballos" userId="S::saamayac@eafit.edu.co::8db96605-c9a4-4c71-88a9-4f95301e9174" providerId="AD" clId="Web-{7CB6B6F3-C135-4184-B058-9CD3B9CAB3B6}" dt="2021-08-13T21:26:44.468" v="4" actId="20577"/>
          <ac:spMkLst>
            <pc:docMk/>
            <pc:sldMk cId="0" sldId="257"/>
            <ac:spMk id="210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7CB6B6F3-C135-4184-B058-9CD3B9CAB3B6}" dt="2021-08-13T21:26:53.812" v="5"/>
          <ac:spMkLst>
            <pc:docMk/>
            <pc:sldMk cId="0" sldId="257"/>
            <ac:spMk id="211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7CB6B6F3-C135-4184-B058-9CD3B9CAB3B6}" dt="2021-08-13T21:26:55.593" v="6"/>
          <ac:spMkLst>
            <pc:docMk/>
            <pc:sldMk cId="0" sldId="257"/>
            <ac:spMk id="2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0" name="Google Shape;48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saamayac/ST0245-001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340940" y="2250000"/>
            <a:ext cx="636158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3600"/>
              <a:t>Image compression</a:t>
            </a:r>
            <a:endParaRPr lang="es-ES" sz="3600"/>
          </a:p>
          <a:p>
            <a:pPr algn="r">
              <a:lnSpc>
                <a:spcPct val="90000"/>
              </a:lnSpc>
            </a:pPr>
            <a:r>
              <a:rPr lang="en-US" sz="3600"/>
              <a:t>in the context of </a:t>
            </a:r>
            <a:endParaRPr lang="es-ES" sz="3600"/>
          </a:p>
          <a:p>
            <a:pPr algn="r">
              <a:lnSpc>
                <a:spcPct val="90000"/>
              </a:lnSpc>
            </a:pPr>
            <a:r>
              <a:rPr lang="en-US" sz="3600"/>
              <a:t>Pression livestock farming</a:t>
            </a:r>
            <a:endParaRPr lang="es-ES"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192;p1">
            <a:extLst>
              <a:ext uri="{FF2B5EF4-FFF2-40B4-BE49-F238E27FC236}">
                <a16:creationId xmlns:a16="http://schemas.microsoft.com/office/drawing/2014/main" id="{42A162D2-E80B-479E-8D19-80ACD9176C7A}"/>
              </a:ext>
            </a:extLst>
          </p:cNvPr>
          <p:cNvSpPr txBox="1"/>
          <p:nvPr/>
        </p:nvSpPr>
        <p:spPr>
          <a:xfrm>
            <a:off x="5254676" y="4075924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the evaluation metrics, so 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Accuracy too…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Create a graphical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representation using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the notation proposed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 this slide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possible, avoid equations for simple concepts that can be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explained through diagrams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8"/>
          <p:cNvSpPr/>
          <p:nvPr/>
        </p:nvSpPr>
        <p:spPr>
          <a:xfrm>
            <a:off x="265325" y="376925"/>
            <a:ext cx="502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5" name="Google Shape;445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8"/>
          <p:cNvSpPr/>
          <p:nvPr/>
        </p:nvSpPr>
        <p:spPr>
          <a:xfrm rot="10800000" flipH="1">
            <a:off x="4397725" y="11714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8" name="Google Shape;448;p8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9" name="Google Shape;449;p8"/>
          <p:cNvGraphicFramePr/>
          <p:nvPr/>
        </p:nvGraphicFramePr>
        <p:xfrm>
          <a:off x="547920" y="1956240"/>
          <a:ext cx="5363450" cy="307476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Testing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data set (</a:t>
                      </a: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original images)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Testing data set (compressed images)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" name="Google Shape;450;p8"/>
          <p:cNvSpPr/>
          <p:nvPr/>
        </p:nvSpPr>
        <p:spPr>
          <a:xfrm>
            <a:off x="576375" y="50458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Evaluation metrics using a </a:t>
            </a:r>
            <a:r>
              <a:rPr lang="en-US">
                <a:solidFill>
                  <a:srgbClr val="001E33"/>
                </a:solidFill>
              </a:rPr>
              <a:t>testing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dataset of </a:t>
            </a:r>
            <a:r>
              <a:rPr lang="en-US">
                <a:solidFill>
                  <a:srgbClr val="001E33"/>
                </a:solidFill>
              </a:rPr>
              <a:t>?? healthy cattle and ?? sick cattle images. Compressed images were obtained with ??? algorithm (Please, complete with your algorithm)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3840471" y="58674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3" name="Google Shape;453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6" name="Google Shape;456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 Accepted on arXiv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4" name="Google Shape;464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the citation of the report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arXiv and link. Alternatively,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7" name="Google Shape;467;p10"/>
          <p:cNvSpPr/>
          <p:nvPr/>
        </p:nvSpPr>
        <p:spPr>
          <a:xfrm>
            <a:off x="418320" y="3107880"/>
            <a:ext cx="61254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Agudelo-Toro, and M. Toro. Planning system for deliveries in Medellín. ArXiv e-prints, Nov. 2016. Available at: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69" name="Google Shape;469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2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Google Shape;470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3" name="Google Shape;473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screenshot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7" name="Google Shape;477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the teaching assistant and professor, please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2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add317ae2b_0_117"/>
          <p:cNvSpPr/>
          <p:nvPr/>
        </p:nvSpPr>
        <p:spPr>
          <a:xfrm>
            <a:off x="-53831" y="-8709"/>
            <a:ext cx="12254400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The first two authors are 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a </a:t>
            </a:r>
            <a:r>
              <a:rPr lang="en-US">
                <a:solidFill>
                  <a:srgbClr val="001E33"/>
                </a:solidFill>
              </a:rPr>
              <a:t>Sapiencia grant financed by Medellín municipality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All the authors would like to thank the "Vicerrectoría de Descubrimiento y Creación", of Universidad EAFIT, for their support on this research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 do not forget the acknowledgements to your scholarship (if you have one)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7" name="Google Shape;487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0" y="376920"/>
            <a:ext cx="26805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algn="ctr"/>
            <a:r>
              <a:rPr lang="en-US" sz="2200">
                <a:solidFill>
                  <a:srgbClr val="001E33"/>
                </a:solidFill>
              </a:rPr>
              <a:t>Sebastian Amaya 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algn="ctr"/>
            <a:endParaRPr lang="en-US" sz="2200">
              <a:solidFill>
                <a:srgbClr val="001E33"/>
              </a:solidFill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r>
              <a:rPr lang="en-US" sz="2200" b="1">
                <a:solidFill>
                  <a:srgbClr val="001E33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https://github.com/saamayac/ST0245-001</a:t>
            </a:r>
            <a:endParaRPr sz="2200" b="1">
              <a:solidFill>
                <a:srgbClr val="001E33"/>
              </a:solidFill>
              <a:uFill>
                <a:noFill/>
              </a:uFill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7">
              <a:alphaModFix/>
            </a:blip>
            <a:srcRect l="2187" t="17695" r="15575" b="26360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1E33"/>
                </a:solidFill>
              </a:rPr>
              <a:t>Simón</a:t>
            </a:r>
            <a:br>
              <a:rPr lang="en-US" sz="2200">
                <a:solidFill>
                  <a:srgbClr val="001E33"/>
                </a:solidFill>
              </a:rPr>
            </a:br>
            <a:r>
              <a:rPr lang="en-US" sz="2200">
                <a:solidFill>
                  <a:srgbClr val="001E33"/>
                </a:solidFill>
              </a:rPr>
              <a:t>Marín</a:t>
            </a:r>
            <a:endParaRPr sz="220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783EBA5F-3B10-48E8-85A7-07C3C3CEE2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230" y="1899249"/>
            <a:ext cx="2355012" cy="2326258"/>
          </a:xfrm>
          <a:prstGeom prst="rect">
            <a:avLst/>
          </a:prstGeom>
        </p:spPr>
      </p:pic>
      <p:pic>
        <p:nvPicPr>
          <p:cNvPr id="4" name="Picture 4" descr="A picture containing person, wall, indoor, posing&#10;&#10;Description automatically generated">
            <a:extLst>
              <a:ext uri="{FF2B5EF4-FFF2-40B4-BE49-F238E27FC236}">
                <a16:creationId xmlns:a16="http://schemas.microsoft.com/office/drawing/2014/main" id="{8DB6BE87-40A7-4FF4-B0D0-3FFCF161AF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2324" y="1899248"/>
            <a:ext cx="2211238" cy="232625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6B3692-AFE4-4E3D-B992-2BD8F7159071}"/>
              </a:ext>
            </a:extLst>
          </p:cNvPr>
          <p:cNvSpPr/>
          <p:nvPr/>
        </p:nvSpPr>
        <p:spPr>
          <a:xfrm>
            <a:off x="3568460" y="4337648"/>
            <a:ext cx="2142225" cy="891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rgbClr val="001E33"/>
                </a:solidFill>
                <a:ea typeface="+mn-lt"/>
                <a:cs typeface="+mn-lt"/>
              </a:rPr>
              <a:t>Daniel </a:t>
            </a:r>
            <a:endParaRPr lang="en-US" sz="2200">
              <a:solidFill>
                <a:srgbClr val="FFFFFF"/>
              </a:solidFill>
              <a:ea typeface="+mn-lt"/>
              <a:cs typeface="+mn-lt"/>
            </a:endParaRPr>
          </a:p>
          <a:p>
            <a:pPr algn="ctr"/>
            <a:r>
              <a:rPr lang="en-US" sz="2200">
                <a:solidFill>
                  <a:srgbClr val="001E33"/>
                </a:solidFill>
                <a:ea typeface="+mn-lt"/>
                <a:cs typeface="+mn-lt"/>
              </a:rPr>
              <a:t>Gómez</a:t>
            </a:r>
            <a:endParaRPr lang="en-US" sz="2200">
              <a:ea typeface="+mn-lt"/>
              <a:cs typeface="+mn-lt"/>
            </a:endParaRPr>
          </a:p>
          <a:p>
            <a:pPr algn="ctr"/>
            <a:endParaRPr lang="en-US" sz="2200">
              <a:solidFill>
                <a:schemeClr val="tx1"/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0" y="376920"/>
            <a:ext cx="329904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Training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Sick-Cattle Images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309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563C1"/>
                </a:solidFill>
              </a:rPr>
              <a:t>Healthy-Cattle Images</a:t>
            </a:r>
            <a:endParaRPr sz="2200" b="1">
              <a:solidFill>
                <a:srgbClr val="0563C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</a:rPr>
              <a:t>Convolutional</a:t>
            </a:r>
            <a:br>
              <a:rPr lang="en-US" sz="1700" b="1">
                <a:solidFill>
                  <a:schemeClr val="accent4"/>
                </a:solidFill>
              </a:rPr>
            </a:br>
            <a:r>
              <a:rPr lang="en-US" sz="1700" b="1">
                <a:solidFill>
                  <a:schemeClr val="accent4"/>
                </a:solidFill>
              </a:rPr>
              <a:t>Neural Network</a:t>
            </a:r>
            <a:endParaRPr sz="1700" b="1">
              <a:solidFill>
                <a:schemeClr val="accent4"/>
              </a:solidFill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8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Testing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2744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3356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lang="en-US" i="1">
                <a:solidFill>
                  <a:schemeClr val="accent2"/>
                </a:solidFill>
              </a:rPr>
              <a:t>second 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2384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Cattle Image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???</a:t>
            </a:r>
            <a:endParaRPr sz="2200" b="1">
              <a:solidFill>
                <a:srgbClr val="001E33"/>
              </a:solidFill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??? Compression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AADB"/>
                </a:solidFill>
              </a:rPr>
              <a:t>Is sick</a:t>
            </a:r>
            <a:endParaRPr sz="2100" b="1">
              <a:solidFill>
                <a:srgbClr val="00AADB"/>
              </a:solidFill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Output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Please, include the name of your</a:t>
            </a:r>
            <a:endParaRPr i="1">
              <a:solidFill>
                <a:schemeClr val="accent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compression algorithms here</a:t>
            </a:r>
            <a:endParaRPr i="1">
              <a:solidFill>
                <a:schemeClr val="accent2"/>
              </a:solidFill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5" descr="Tabla&#10;&#10;Descripción generada automáticamente">
            <a:extLst>
              <a:ext uri="{FF2B5EF4-FFF2-40B4-BE49-F238E27FC236}">
                <a16:creationId xmlns:a16="http://schemas.microsoft.com/office/drawing/2014/main" id="{DCECA504-6D2D-4D62-A6D9-625DFCE30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9" y="1492493"/>
            <a:ext cx="4957311" cy="1946445"/>
          </a:xfrm>
          <a:prstGeom prst="rect">
            <a:avLst/>
          </a:prstGeom>
        </p:spPr>
      </p:pic>
      <p:pic>
        <p:nvPicPr>
          <p:cNvPr id="321" name="Google Shape;32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262642" y="5364344"/>
            <a:ext cx="6307500" cy="52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r>
              <a:rPr lang="en-US"/>
              <a:t>Figure: Top; Representation of an 8x8 pixel table converted into a DCT Coefficient table, Bottom; Representation of Quantization compression</a:t>
            </a:r>
            <a:endParaRPr lang="es-ES"/>
          </a:p>
        </p:txBody>
      </p:sp>
      <p:pic>
        <p:nvPicPr>
          <p:cNvPr id="3" name="Imagen 3" descr="Imagen en blanco y negro de una vaca&#10;&#10;Descripción generada automáticamente">
            <a:extLst>
              <a:ext uri="{FF2B5EF4-FFF2-40B4-BE49-F238E27FC236}">
                <a16:creationId xmlns:a16="http://schemas.microsoft.com/office/drawing/2014/main" id="{966BB403-4ECD-4246-93A7-1290A3908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362" y="2042220"/>
            <a:ext cx="3735237" cy="2615408"/>
          </a:xfrm>
          <a:prstGeom prst="rect">
            <a:avLst/>
          </a:prstGeom>
        </p:spPr>
      </p:pic>
      <p:pic>
        <p:nvPicPr>
          <p:cNvPr id="6" name="Imagen 6" descr="Tabla&#10;&#10;Descripción generada automáticamente">
            <a:extLst>
              <a:ext uri="{FF2B5EF4-FFF2-40B4-BE49-F238E27FC236}">
                <a16:creationId xmlns:a16="http://schemas.microsoft.com/office/drawing/2014/main" id="{DD829BF1-657B-485E-B6E7-FA22AD7EE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325" y="3436453"/>
            <a:ext cx="5733690" cy="17822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2" descr="Cara de una vaca&#10;&#10;Descripción generada automáticamente">
            <a:extLst>
              <a:ext uri="{FF2B5EF4-FFF2-40B4-BE49-F238E27FC236}">
                <a16:creationId xmlns:a16="http://schemas.microsoft.com/office/drawing/2014/main" id="{EA237809-B3AB-45B4-8340-32AF10698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419" y="1613348"/>
            <a:ext cx="3548332" cy="3516285"/>
          </a:xfrm>
          <a:prstGeom prst="rect">
            <a:avLst/>
          </a:prstGeom>
        </p:spPr>
      </p:pic>
      <p:pic>
        <p:nvPicPr>
          <p:cNvPr id="5" name="Imagen 5" descr="Imagen que contiene teclado, computadora, tabla, computer&#10;&#10;Descripción generada automáticamente">
            <a:extLst>
              <a:ext uri="{FF2B5EF4-FFF2-40B4-BE49-F238E27FC236}">
                <a16:creationId xmlns:a16="http://schemas.microsoft.com/office/drawing/2014/main" id="{4352C441-AB9A-4795-BDC9-072BC4B12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51" y="1042283"/>
            <a:ext cx="3188898" cy="1682301"/>
          </a:xfrm>
          <a:prstGeom prst="rect">
            <a:avLst/>
          </a:prstGeom>
        </p:spPr>
      </p:pic>
      <p:pic>
        <p:nvPicPr>
          <p:cNvPr id="7" name="Imagen 7" descr="Imagen que contiene teclado, computadora, grande, tabla&#10;&#10;Descripción generada automáticamente">
            <a:extLst>
              <a:ext uri="{FF2B5EF4-FFF2-40B4-BE49-F238E27FC236}">
                <a16:creationId xmlns:a16="http://schemas.microsoft.com/office/drawing/2014/main" id="{C75BDE26-BB7D-490A-809C-CF7EF8D100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513" y="1039195"/>
            <a:ext cx="3188898" cy="1688477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D3CD30D0-CC7C-4D2E-95AB-705B147D37F4}"/>
              </a:ext>
            </a:extLst>
          </p:cNvPr>
          <p:cNvSpPr/>
          <p:nvPr/>
        </p:nvSpPr>
        <p:spPr>
          <a:xfrm>
            <a:off x="3133890" y="2352797"/>
            <a:ext cx="1308339" cy="201284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1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AFB468B-B7D2-43BC-8FFD-F16F238366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948" y="2978021"/>
            <a:ext cx="4281577" cy="1994636"/>
          </a:xfrm>
          <a:prstGeom prst="rect">
            <a:avLst/>
          </a:prstGeom>
        </p:spPr>
      </p:pic>
      <p:sp>
        <p:nvSpPr>
          <p:cNvPr id="11" name="Google Shape;323;p3">
            <a:extLst>
              <a:ext uri="{FF2B5EF4-FFF2-40B4-BE49-F238E27FC236}">
                <a16:creationId xmlns:a16="http://schemas.microsoft.com/office/drawing/2014/main" id="{D3252C74-D9B3-4700-AA84-45696763434C}"/>
              </a:ext>
            </a:extLst>
          </p:cNvPr>
          <p:cNvSpPr/>
          <p:nvPr/>
        </p:nvSpPr>
        <p:spPr>
          <a:xfrm>
            <a:off x="435169" y="5321212"/>
            <a:ext cx="4625349" cy="52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r>
              <a:rPr lang="en-US"/>
              <a:t>Working representations of the algorithm, Top; matrices, Bottom; visual representation of the matrices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Complexity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173120"/>
            <a:ext cx="5027400" cy="94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and memory complexity of the (In this semester, one could be </a:t>
            </a:r>
            <a:r>
              <a:rPr lang="en-US">
                <a:solidFill>
                  <a:srgbClr val="001E33"/>
                </a:solidFill>
              </a:rPr>
              <a:t>LZS, LZ77, LZ78, Huffman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choose) algorithm. Please explain what do N and M mean in this problem. PLEASE DO IT!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437640" y="520848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209055" y="500160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5075650" cy="215965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Complexity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 Complexity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decompression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rgbClr val="ED7D31"/>
                </a:solidFill>
              </a:rPr>
              <a:t>Use superindices to represent the exponents. DO NOT use the ^ symbol</a:t>
            </a:r>
            <a:endParaRPr sz="14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316012" y="51880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rgbClr val="ED7D31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and 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plots in Excel.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Consumption 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6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80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8" name="Google Shape;398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Please, include measurement units in both X axis and Y axis, for instance, MB, s, KB, minutes...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Average Compression Ratio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Average compression ratio for Healthy Cattle </a:t>
            </a:r>
            <a:br>
              <a:rPr lang="en-US">
                <a:solidFill>
                  <a:srgbClr val="001E33"/>
                </a:solidFill>
              </a:rPr>
            </a:br>
            <a:r>
              <a:rPr lang="en-US">
                <a:solidFill>
                  <a:srgbClr val="001E33"/>
                </a:solidFill>
              </a:rPr>
              <a:t>and Sick Cattle.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752125" cy="215965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Compression Ratio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Healthy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Sick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Office Theme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revision>1</cp:revision>
  <dcterms:created xsi:type="dcterms:W3CDTF">2020-06-26T14:36:07Z</dcterms:created>
  <dcterms:modified xsi:type="dcterms:W3CDTF">2021-10-12T20:18:55Z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