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7A9B7-BE4C-4436-8A4C-8D96739E9380}" v="124" dt="2021-08-17T04:57:04.533"/>
    <p1510:client id="{76414ACC-6750-4FAF-A403-D1EBA94C8D88}" v="6" dt="2021-08-15T20:24:30.115"/>
    <p1510:client id="{7CB6B6F3-C135-4184-B058-9CD3B9CAB3B6}" v="9" dt="2021-08-13T21:26:55.593"/>
    <p1510:client id="{7D5EB290-D968-AA8D-36FA-182847267D76}" v="51" dt="2021-08-15T13:47:36.162"/>
    <p1510:client id="{98F13E5A-0A5A-C2A3-10CD-5E947FD292A8}" v="3" dt="2021-08-17T19:09:07.646"/>
    <p1510:client id="{ADC0A0C2-FF26-488F-8DAE-D52B502B97F2}" v="57" dt="2021-08-17T02:58:10.203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aamayac/ST0245-00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340940" y="2250000"/>
            <a:ext cx="636158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3600"/>
              <a:t>Image compression</a:t>
            </a:r>
            <a:endParaRPr lang="es-ES" sz="3600" dirty="0"/>
          </a:p>
          <a:p>
            <a:pPr algn="r">
              <a:lnSpc>
                <a:spcPct val="90000"/>
              </a:lnSpc>
            </a:pPr>
            <a:r>
              <a:rPr lang="en-US" sz="3600"/>
              <a:t>in the context of </a:t>
            </a:r>
            <a:endParaRPr lang="es-ES" sz="3600"/>
          </a:p>
          <a:p>
            <a:pPr algn="r">
              <a:lnSpc>
                <a:spcPct val="90000"/>
              </a:lnSpc>
            </a:pPr>
            <a:r>
              <a:rPr lang="en-US" sz="3600"/>
              <a:t>Pression livestock farming</a:t>
            </a:r>
            <a:endParaRPr lang="es-ES"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92;p1">
            <a:extLst>
              <a:ext uri="{FF2B5EF4-FFF2-40B4-BE49-F238E27FC236}">
                <a16:creationId xmlns:a16="http://schemas.microsoft.com/office/drawing/2014/main" id="{42A162D2-E80B-479E-8D19-80ACD9176C7A}"/>
              </a:ext>
            </a:extLst>
          </p:cNvPr>
          <p:cNvSpPr txBox="1"/>
          <p:nvPr/>
        </p:nvSpPr>
        <p:spPr>
          <a:xfrm>
            <a:off x="5254676" y="4075924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>
                <a:solidFill>
                  <a:srgbClr val="001E33"/>
                </a:solidFill>
              </a:rPr>
              <a:t>Sebastian Amaya 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endParaRPr lang="en-US" sz="2200" dirty="0">
              <a:solidFill>
                <a:srgbClr val="001E33"/>
              </a:solidFill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2200" b="1">
                <a:solidFill>
                  <a:srgbClr val="001E3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https://github.com/saamayac/ST0245-001</a:t>
            </a:r>
            <a:endParaRPr sz="2200" b="1">
              <a:solidFill>
                <a:srgbClr val="001E33"/>
              </a:solidFill>
              <a:uFill>
                <a:noFill/>
              </a:u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783EBA5F-3B10-48E8-85A7-07C3C3CEE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30" y="1899249"/>
            <a:ext cx="2355012" cy="2326258"/>
          </a:xfrm>
          <a:prstGeom prst="rect">
            <a:avLst/>
          </a:prstGeom>
        </p:spPr>
      </p:pic>
      <p:pic>
        <p:nvPicPr>
          <p:cNvPr id="4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8DB6BE87-40A7-4FF4-B0D0-3FFCF161A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2324" y="1899248"/>
            <a:ext cx="2211238" cy="23262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6B3692-AFE4-4E3D-B992-2BD8F7159071}"/>
              </a:ext>
            </a:extLst>
          </p:cNvPr>
          <p:cNvSpPr/>
          <p:nvPr/>
        </p:nvSpPr>
        <p:spPr>
          <a:xfrm>
            <a:off x="3568460" y="4337648"/>
            <a:ext cx="2142225" cy="891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1E33"/>
                </a:solidFill>
                <a:ea typeface="+mn-lt"/>
                <a:cs typeface="+mn-lt"/>
              </a:rPr>
              <a:t>Daniel </a:t>
            </a:r>
            <a:endParaRPr lang="en-US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2200" dirty="0">
                <a:solidFill>
                  <a:srgbClr val="001E33"/>
                </a:solidFill>
                <a:ea typeface="+mn-lt"/>
                <a:cs typeface="+mn-lt"/>
              </a:rPr>
              <a:t>Gómez</a:t>
            </a:r>
            <a:endParaRPr lang="en-US" sz="2200" dirty="0">
              <a:ea typeface="+mn-lt"/>
              <a:cs typeface="+mn-lt"/>
            </a:endParaRPr>
          </a:p>
          <a:p>
            <a:pPr algn="ctr"/>
            <a:endParaRPr lang="en-US" sz="2200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revision>77</cp:revision>
  <dcterms:created xsi:type="dcterms:W3CDTF">2020-06-26T14:36:07Z</dcterms:created>
  <dcterms:modified xsi:type="dcterms:W3CDTF">2021-08-17T23:57:32Z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