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5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B7073-9D6A-4FEB-B514-014FB5C3181D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87404-ADFE-4B48-97A5-00F9EDD3AA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3031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2884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643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187E25-B117-416D-8A32-FE022F1E280E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261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246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187E25-B117-416D-8A32-FE022F1E280E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227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825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187E25-B117-416D-8A32-FE022F1E280E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884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13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795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0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176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187E25-B117-416D-8A32-FE022F1E280E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955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513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4187E25-B117-416D-8A32-FE022F1E280E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893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516CF3-ED0D-440F-BDD0-1593D662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283" y="721493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solidFill>
                  <a:schemeClr val="tx1"/>
                </a:solidFill>
              </a:rPr>
              <a:t>Warsztaty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13B798D-E435-4075-BFFA-F8B1D08620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pl-PL" sz="3600" dirty="0"/>
              <a:t>Bartosz </a:t>
            </a:r>
            <a:r>
              <a:rPr lang="pl-PL" sz="3600" dirty="0" err="1"/>
              <a:t>Cłapa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91492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1A9D25-8235-4EF4-A4DF-5BF007B9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dirty="0"/>
              <a:t>Wykorzystanie atrybutu [Test]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3C6CB0A-2479-41C1-9624-97773B8D7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423" y="2269575"/>
            <a:ext cx="6537080" cy="429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6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1A9D25-8235-4EF4-A4DF-5BF007B9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dirty="0"/>
              <a:t>Wykorzystanie atrybutu [</a:t>
            </a:r>
            <a:r>
              <a:rPr lang="pl-PL" sz="3600" dirty="0" err="1"/>
              <a:t>TestCase</a:t>
            </a:r>
            <a:r>
              <a:rPr lang="pl-PL" sz="3600" dirty="0"/>
              <a:t>]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71377439-356D-41F7-81DD-B62FA59B4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806" y="2303583"/>
            <a:ext cx="8640870" cy="396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50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1A9D25-8235-4EF4-A4DF-5BF007B9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dirty="0"/>
              <a:t>Wykorzystanie atrybutu [</a:t>
            </a:r>
            <a:r>
              <a:rPr lang="pl-PL" sz="3600" dirty="0" err="1"/>
              <a:t>TestCaseSource</a:t>
            </a:r>
            <a:r>
              <a:rPr lang="pl-PL" sz="3600" dirty="0"/>
              <a:t>]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FEAA2EF-2F85-432A-8846-BE22CCBDB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204" y="1969477"/>
            <a:ext cx="9550451" cy="37719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A780300-0825-4E49-AE4E-8A6C3CB23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495" y="3467659"/>
            <a:ext cx="4326979" cy="245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44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01954A-730E-41FF-9E7B-C3989423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dirty="0"/>
              <a:t>Testowanie zgłoszenia wyjątku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6B1870-F119-41A5-AFD0-33425901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pl-PL" sz="2400" dirty="0" err="1"/>
              <a:t>Assert.Throws</a:t>
            </a:r>
            <a:r>
              <a:rPr lang="pl-PL" sz="2400" dirty="0"/>
              <a:t>(()=&gt;{/* akcja, która powinna zgłosić wyjątek */ });</a:t>
            </a:r>
          </a:p>
          <a:p>
            <a:endParaRPr lang="pl-PL" sz="24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2130533-1623-4E06-9579-425D4B2EE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530" y="2924814"/>
            <a:ext cx="6863688" cy="33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8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01954A-730E-41FF-9E7B-C3989423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/>
              <a:t>Wykorzystanie </a:t>
            </a:r>
            <a:r>
              <a:rPr lang="pl-PL" sz="3600" dirty="0"/>
              <a:t>Mocka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D024BCF9-57BA-486C-A3C1-202F64DAD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731" y="1960686"/>
            <a:ext cx="9270898" cy="475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45038C-1A6B-4064-9C49-17B1E478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6648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pl-PL" sz="3600" dirty="0"/>
              <a:t>Konfiguracja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7AC1F01B-C575-4588-BB64-5913EB154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27809" y="1873620"/>
            <a:ext cx="4936381" cy="479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7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D36738-8DFB-430E-8ED9-2151E58A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dirty="0"/>
              <a:t>Konfiguracja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3E44871F-ACA2-4004-8274-21069047F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450" y="1983797"/>
            <a:ext cx="7773099" cy="474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7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A47F31-C533-45AF-B822-F34DEA95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dirty="0"/>
              <a:t>Pierwszy Test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1C4380-A1E2-4275-A300-F01BDA5BE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[</a:t>
            </a:r>
            <a:r>
              <a:rPr lang="pl-PL" sz="3200" dirty="0" err="1"/>
              <a:t>TestFixture</a:t>
            </a:r>
            <a:r>
              <a:rPr lang="pl-PL" sz="3200" dirty="0"/>
              <a:t>] – do oznaczenia klasy</a:t>
            </a:r>
          </a:p>
          <a:p>
            <a:r>
              <a:rPr lang="pl-PL" sz="3200" dirty="0"/>
              <a:t>[Test] – do oznaczenia metody</a:t>
            </a:r>
          </a:p>
        </p:txBody>
      </p:sp>
    </p:spTree>
    <p:extLst>
      <p:ext uri="{BB962C8B-B14F-4D97-AF65-F5344CB8AC3E}">
        <p14:creationId xmlns:p14="http://schemas.microsoft.com/office/powerpoint/2010/main" val="326512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A47F31-C533-45AF-B822-F34DEA95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dirty="0"/>
              <a:t>Pierwszy Test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7A8EE735-72D3-42CF-9C18-F8863C2EA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2815" y="1879452"/>
            <a:ext cx="5697415" cy="48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6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CB4C17-CC7C-4FF6-997F-6A13DDB6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dirty="0"/>
              <a:t>NIP – Sposób walidacji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40D683-4309-4B34-A7E0-D37DF71E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Długość </a:t>
            </a:r>
            <a:r>
              <a:rPr lang="pl-PL" sz="2800" dirty="0" err="1"/>
              <a:t>NIPu</a:t>
            </a:r>
            <a:r>
              <a:rPr lang="pl-PL" sz="2800" dirty="0"/>
              <a:t> – 10 znaków</a:t>
            </a:r>
          </a:p>
          <a:p>
            <a:r>
              <a:rPr lang="pl-PL" sz="2800" dirty="0"/>
              <a:t>Wagi: </a:t>
            </a:r>
            <a:r>
              <a:rPr lang="pl-PL" sz="2800" dirty="0">
                <a:solidFill>
                  <a:srgbClr val="FF0000"/>
                </a:solidFill>
              </a:rPr>
              <a:t>6, 5, 7, 2, 3, 4, 5, 6, 7, 0</a:t>
            </a:r>
          </a:p>
          <a:p>
            <a:r>
              <a:rPr lang="pl-PL" sz="2800" dirty="0"/>
              <a:t>Mnożymy poszczególne cyfry przez wagę i sumujemy</a:t>
            </a:r>
          </a:p>
          <a:p>
            <a:r>
              <a:rPr lang="pl-PL" sz="2800" dirty="0"/>
              <a:t>Wynik dzielimy modulo przez 11</a:t>
            </a:r>
          </a:p>
          <a:p>
            <a:r>
              <a:rPr lang="pl-PL" sz="2800" dirty="0"/>
              <a:t>Ostatnia cyfra </a:t>
            </a:r>
            <a:r>
              <a:rPr lang="pl-PL" sz="2800" dirty="0" err="1"/>
              <a:t>NIPu</a:t>
            </a:r>
            <a:r>
              <a:rPr lang="pl-PL" sz="2800" dirty="0"/>
              <a:t> powinna być równa wynikowi dzielenia</a:t>
            </a:r>
          </a:p>
          <a:p>
            <a:endParaRPr lang="pl-PL" sz="2000" dirty="0"/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57259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4339E2-C416-41AB-81BB-EB884533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dirty="0"/>
              <a:t>NIP – Przykład walidacji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B33678-BFD6-4F8F-B7D7-F80EF9AE6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NIP: 8 3 6 5 7 8 8 7 3 7 </a:t>
            </a:r>
          </a:p>
          <a:p>
            <a:r>
              <a:rPr lang="pl-PL" sz="2800" dirty="0"/>
              <a:t>Wagi: 6, 5, 7, 2, 3, 4, 5, 6, 7, 0</a:t>
            </a:r>
          </a:p>
          <a:p>
            <a:endParaRPr lang="pl-PL" sz="2800" dirty="0"/>
          </a:p>
          <a:p>
            <a:r>
              <a:rPr lang="pl-PL" sz="2800" dirty="0"/>
              <a:t>Obliczenia: 8*6 + 3*5 + 6*7 + 5*2 + 7*3 + 8*4 + 8*5 + 7*6 + 3*7 + 7*0</a:t>
            </a:r>
          </a:p>
          <a:p>
            <a:r>
              <a:rPr lang="pl-PL" sz="2800" dirty="0"/>
              <a:t>Suma: 271</a:t>
            </a:r>
          </a:p>
          <a:p>
            <a:r>
              <a:rPr lang="pl-PL" sz="2800" dirty="0"/>
              <a:t>Wynik dzielenia modulo: 271 % 11 = 7</a:t>
            </a: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59640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597DEA-AF0D-49D8-AC16-2F82374C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dirty="0"/>
              <a:t>Regon – sposób walidacji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A6476A-6D44-4FD5-810D-E3A2DF056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Dopuszczalne 2 długości numeru REGON: 9 oraz 14 znaków</a:t>
            </a:r>
          </a:p>
          <a:p>
            <a:r>
              <a:rPr lang="pl-PL" sz="2400" dirty="0"/>
              <a:t>Wagi:</a:t>
            </a:r>
          </a:p>
          <a:p>
            <a:pPr lvl="1"/>
            <a:r>
              <a:rPr lang="pl-PL" sz="2000" b="1" dirty="0"/>
              <a:t>9 znaków</a:t>
            </a:r>
            <a:r>
              <a:rPr lang="pl-PL" sz="2000" dirty="0"/>
              <a:t>: </a:t>
            </a:r>
            <a:r>
              <a:rPr lang="pl-PL" sz="2400" dirty="0">
                <a:solidFill>
                  <a:srgbClr val="FF0000"/>
                </a:solidFill>
              </a:rPr>
              <a:t>8, 9, 2, 3, 4, 5, 6, 7, 0</a:t>
            </a:r>
          </a:p>
          <a:p>
            <a:pPr lvl="1"/>
            <a:r>
              <a:rPr lang="pl-PL" sz="2000" b="1" dirty="0"/>
              <a:t>14 znaków</a:t>
            </a:r>
            <a:r>
              <a:rPr lang="pl-PL" sz="2000" dirty="0"/>
              <a:t>: </a:t>
            </a:r>
            <a:r>
              <a:rPr lang="pl-PL" sz="2400" dirty="0">
                <a:solidFill>
                  <a:srgbClr val="FF0000"/>
                </a:solidFill>
              </a:rPr>
              <a:t>2, 4, 8, 5, 0, 9, 7, 3, 6, 1, 2, 4, 8, 0</a:t>
            </a:r>
          </a:p>
          <a:p>
            <a:pPr marL="324000" lvl="1" indent="0">
              <a:buNone/>
            </a:pPr>
            <a:endParaRPr lang="pl-PL" sz="2400" dirty="0">
              <a:solidFill>
                <a:srgbClr val="FF0000"/>
              </a:solidFill>
            </a:endParaRPr>
          </a:p>
          <a:p>
            <a:r>
              <a:rPr lang="pl-PL" sz="2600" dirty="0">
                <a:solidFill>
                  <a:schemeClr val="tx1"/>
                </a:solidFill>
              </a:rPr>
              <a:t>Reszta z dzielenia przez 11</a:t>
            </a:r>
            <a:endParaRPr lang="pl-PL" sz="2600" dirty="0"/>
          </a:p>
          <a:p>
            <a:pPr marL="0" indent="0">
              <a:buNone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3958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1A9D25-8235-4EF4-A4DF-5BF007B9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dirty="0"/>
              <a:t>Testy jednostkowe walidacji </a:t>
            </a:r>
            <a:r>
              <a:rPr lang="pl-PL" sz="3600" dirty="0" err="1"/>
              <a:t>NIPu</a:t>
            </a:r>
            <a:endParaRPr lang="pl-PL" sz="36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080CF2-8A10-4270-B777-66FE6F6A0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NIP prawidłowy – brak wyjątku</a:t>
            </a:r>
          </a:p>
          <a:p>
            <a:r>
              <a:rPr lang="pl-PL" dirty="0"/>
              <a:t>NIP o nieprawidłowej długości – wyjątek </a:t>
            </a:r>
            <a:r>
              <a:rPr lang="pl-PL" dirty="0" err="1"/>
              <a:t>WrongLengthException</a:t>
            </a:r>
            <a:endParaRPr lang="pl-PL" dirty="0"/>
          </a:p>
          <a:p>
            <a:r>
              <a:rPr lang="pl-PL" dirty="0"/>
              <a:t>NIP zawiera znaki inne niż cyfry – wyjątek </a:t>
            </a:r>
            <a:r>
              <a:rPr lang="pl-PL" dirty="0" err="1"/>
              <a:t>IncorrectCharsException</a:t>
            </a:r>
            <a:endParaRPr lang="pl-PL" dirty="0"/>
          </a:p>
          <a:p>
            <a:r>
              <a:rPr lang="pl-PL" dirty="0"/>
              <a:t>NIP nie spełnia sumy kontrolnej – wyjątek </a:t>
            </a:r>
            <a:r>
              <a:rPr lang="pl-PL" dirty="0" err="1"/>
              <a:t>NotValidException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3102378"/>
      </p:ext>
    </p:extLst>
  </p:cSld>
  <p:clrMapOvr>
    <a:masterClrMapping/>
  </p:clrMapOvr>
</p:sld>
</file>

<file path=ppt/theme/theme1.xml><?xml version="1.0" encoding="utf-8"?>
<a:theme xmlns:a="http://schemas.openxmlformats.org/drawingml/2006/main" name="Dywidenda">
  <a:themeElements>
    <a:clrScheme name="Dywidenda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ywidend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widend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TM03457464[[fn=Dywidenda]]</Template>
  <TotalTime>646</TotalTime>
  <Words>281</Words>
  <Application>Microsoft Office PowerPoint</Application>
  <PresentationFormat>Panoramiczny</PresentationFormat>
  <Paragraphs>41</Paragraphs>
  <Slides>14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Calibri</vt:lpstr>
      <vt:lpstr>Gill Sans MT</vt:lpstr>
      <vt:lpstr>Wingdings 2</vt:lpstr>
      <vt:lpstr>Dywidenda</vt:lpstr>
      <vt:lpstr>Warsztaty</vt:lpstr>
      <vt:lpstr>Konfiguracja</vt:lpstr>
      <vt:lpstr>Konfiguracja</vt:lpstr>
      <vt:lpstr>Pierwszy Test</vt:lpstr>
      <vt:lpstr>Pierwszy Test</vt:lpstr>
      <vt:lpstr>NIP – Sposób walidacji</vt:lpstr>
      <vt:lpstr>NIP – Przykład walidacji</vt:lpstr>
      <vt:lpstr>Regon – sposób walidacji</vt:lpstr>
      <vt:lpstr>Testy jednostkowe walidacji NIPu</vt:lpstr>
      <vt:lpstr>Wykorzystanie atrybutu [Test]</vt:lpstr>
      <vt:lpstr>Wykorzystanie atrybutu [TestCase]</vt:lpstr>
      <vt:lpstr>Wykorzystanie atrybutu [TestCaseSource]</vt:lpstr>
      <vt:lpstr>Testowanie zgłoszenia wyjątku</vt:lpstr>
      <vt:lpstr>Wykorzystanie Mocka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Testy jednostkowe</dc:title>
  <dc:creator>Bartosz Cłapa</dc:creator>
  <cp:lastModifiedBy>Bartosz Cłapa</cp:lastModifiedBy>
  <cp:revision>89</cp:revision>
  <dcterms:created xsi:type="dcterms:W3CDTF">2017-06-19T19:20:22Z</dcterms:created>
  <dcterms:modified xsi:type="dcterms:W3CDTF">2017-06-27T22:59:59Z</dcterms:modified>
</cp:coreProperties>
</file>