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571FF-656E-4D67-AA83-CF72E26CA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5894D7-D6DC-40BD-9116-A4031811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8E142B-F4A4-415B-88E7-7C6B55E0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C69A55-F166-4540-80AF-8A183D9C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C70AA6-9FC4-4B57-B542-1AEE531B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9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7C5F6B-ED46-4692-9849-FD564523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B0257C7-39AA-438F-8371-178E9E2E6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E18EF3-1F4D-4C76-AD03-559A422E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54CEF4-F8A6-4918-AFB9-32B56201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AE7312-10CE-4D2F-BA26-F4E0E1CC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9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FFC6E14-F977-4EAE-8D37-D4458FD3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3A7EF0-EA4F-409B-8FD6-C10EA968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7A1C30-2968-4B88-B7EC-C9E95DE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FA6A3C-C071-4871-ACAB-D4971CAA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C04A79-BFB2-4932-8244-36543B9A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4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7DA38-75CD-49D8-B6C3-F0F4FA0E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FEE75-6CD3-4637-A046-C055C411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9FA565-13CB-4D61-B09E-A1F5B932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0E5833-5140-4150-AF9B-CED22060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B4A9E8-D1E2-43FA-8C55-3767B69E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5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A5F802-5A33-4AFF-99F5-5BA14B9B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77BBD7-4E1C-46F0-ABF7-2A6B114F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A9A30A-9E96-468C-BF77-AA725FCE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73A7FF-75B1-4BAE-B0B2-72914E7D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5879F3-3A2C-403C-8223-81709503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7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869EC7-A8AF-4ECB-A5C1-7B632ADA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7AD6DF-38CA-4AFF-A067-084A06CA0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B875B7-BA29-4574-BA92-5AE0454E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DE7019-4ABD-4389-A371-2DA2844C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7ABDBC-B2BE-4952-913D-4F77DE40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7C8BA4-524E-4208-9F7E-0F8627C1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91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2F206-0B0D-4C37-99D8-0846DABF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B46107-6FD0-42EC-8796-E0CBD9A0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A0FDF1-8148-4FAD-8276-A9B164E6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8DEE5DE-6A64-4AB5-8FB3-CB000D831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6B71FF-4E4E-4443-B123-09B22EBC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E129000-069E-459C-90B1-8E75DBB5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7109645-9E72-4564-B5BD-61871493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1042B3D-7F2B-4109-995A-DE45A552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9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24716-7833-4BDC-84A8-4FE6D957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786A92-FF1A-451E-8E4F-CF71B73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280E28-9577-4FFB-9219-A6C99103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3968C09-6B27-40BB-96C5-A072AA8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56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2DF7C24-A0A8-48E8-B65C-6AC862CA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9256D64-8297-49ED-BF11-DC2E27C3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FFA9258-F3BD-41AB-A2CF-C2B2F662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50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BB77F-8479-42ED-9C41-4FE24A6A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0F24C-9852-4C79-A9FD-22DFAAEF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7A0D61-B2AB-46C9-9A06-89EC9059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C5B0AB-5666-4392-9C68-CA63F6E5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B734813-7710-4717-B1E0-5DDF317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A569DF-95CF-4A7F-96EF-02090793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91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10804-8C8F-4D1B-BDDC-87C1AA06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0C48192-41F7-43A7-897B-A29D30FED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32847E-1922-43EE-812A-A2B09DA40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D1749EA-12DC-466E-B4AB-2FA9AF0E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226B092-7DD2-4399-88A6-B7FCF0DC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FD2B17-9189-40B4-84C5-58FC6AB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73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BA70D3C-44E3-4327-BA51-7DC77E3B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9FA5F2-CFEA-482A-AE38-FBDE2F78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F2A780-8085-4CDE-8A7A-3EEA3801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19.06.2017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49A48D-FF3D-49DD-9EA2-7811B48FD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9B26A2-F2E9-40B2-84B7-8EC6CE4FE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06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16CF3-ED0D-440F-BDD0-1593D6623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Testy jednostkowe</a:t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3B798D-E435-4075-BFFA-F8B1D086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Wprowadzenie</a:t>
            </a:r>
          </a:p>
        </p:txBody>
      </p:sp>
    </p:spTree>
    <p:extLst>
      <p:ext uri="{BB962C8B-B14F-4D97-AF65-F5344CB8AC3E}">
        <p14:creationId xmlns:p14="http://schemas.microsoft.com/office/powerpoint/2010/main" val="39149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1F76F-3203-4B44-BA32-A0134C8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narzędzia/biblioteki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16BB4-B16B-4445-B60B-4E7A1D9E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/>
              <a:t>R#</a:t>
            </a:r>
          </a:p>
          <a:p>
            <a:pPr fontAlgn="ctr"/>
            <a:r>
              <a:rPr lang="pl-PL" dirty="0"/>
              <a:t>Test </a:t>
            </a:r>
            <a:r>
              <a:rPr lang="pl-PL" dirty="0" err="1"/>
              <a:t>runner</a:t>
            </a:r>
            <a:endParaRPr lang="pl-PL" dirty="0"/>
          </a:p>
          <a:p>
            <a:pPr fontAlgn="ctr"/>
            <a:r>
              <a:rPr lang="pl-PL" dirty="0" err="1"/>
              <a:t>Moq</a:t>
            </a:r>
            <a:endParaRPr lang="pl-PL" dirty="0"/>
          </a:p>
          <a:p>
            <a:pPr fontAlgn="ctr"/>
            <a:r>
              <a:rPr lang="pl-PL" dirty="0" err="1"/>
              <a:t>Nsubstitute</a:t>
            </a:r>
            <a:r>
              <a:rPr lang="pl-PL" dirty="0"/>
              <a:t> </a:t>
            </a:r>
          </a:p>
          <a:p>
            <a:pPr fontAlgn="ctr"/>
            <a:r>
              <a:rPr lang="pl-PL" dirty="0" err="1"/>
              <a:t>Shouldly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85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CB31F-FEF9-4639-AC4D-5CA4E95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8229-506E-4FFF-B857-515AC31E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Nazewnictwo</a:t>
            </a:r>
          </a:p>
          <a:p>
            <a:r>
              <a:rPr lang="pl-PL" dirty="0"/>
              <a:t>Podział na klasy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718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4000" dirty="0"/>
              <a:t>zawsze!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9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dodajemy nową logikę do aplikacji</a:t>
            </a:r>
          </a:p>
          <a:p>
            <a:r>
              <a:rPr lang="pl-PL" dirty="0"/>
              <a:t>Podczas naprawy błędów</a:t>
            </a:r>
          </a:p>
          <a:p>
            <a:r>
              <a:rPr lang="pl-PL" dirty="0"/>
              <a:t>Przed </a:t>
            </a:r>
            <a:r>
              <a:rPr lang="pl-PL" dirty="0" err="1"/>
              <a:t>refactoringiem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025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44CAC-B7A7-4FBC-91A7-686E1460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- co to?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38307-19BA-4D13-987C-9E4D3669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Kod, który wykonuje fragmenty aplikacji</a:t>
            </a:r>
          </a:p>
          <a:p>
            <a:r>
              <a:rPr lang="pl-PL" dirty="0"/>
              <a:t>Dostarczamy dane wejściowe </a:t>
            </a:r>
          </a:p>
          <a:p>
            <a:r>
              <a:rPr lang="pl-PL" dirty="0"/>
              <a:t>Wykonujemy instrukcje</a:t>
            </a:r>
          </a:p>
          <a:p>
            <a:r>
              <a:rPr lang="pl-PL" dirty="0"/>
              <a:t>Sprawdzamy czy rezultat jest równy oczekiwanej wartości</a:t>
            </a:r>
          </a:p>
        </p:txBody>
      </p:sp>
    </p:spTree>
    <p:extLst>
      <p:ext uri="{BB962C8B-B14F-4D97-AF65-F5344CB8AC3E}">
        <p14:creationId xmlns:p14="http://schemas.microsoft.com/office/powerpoint/2010/main" val="377574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A7358-7BAC-45BD-8C7B-10DA851C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– po co?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5EC79D-E274-459C-BC7C-2643113C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Szybkie sprawdzenie działania naszego kodu</a:t>
            </a:r>
          </a:p>
          <a:p>
            <a:r>
              <a:rPr lang="pl-PL" dirty="0"/>
              <a:t>Stoją na straży testowanej funkcjonalności</a:t>
            </a:r>
          </a:p>
          <a:p>
            <a:r>
              <a:rPr lang="pl-PL" dirty="0"/>
              <a:t>Oszczędzamy czas -&gt; pieniądze</a:t>
            </a:r>
          </a:p>
        </p:txBody>
      </p:sp>
    </p:spTree>
    <p:extLst>
      <p:ext uri="{BB962C8B-B14F-4D97-AF65-F5344CB8AC3E}">
        <p14:creationId xmlns:p14="http://schemas.microsoft.com/office/powerpoint/2010/main" val="410653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5038C-1A6B-4064-9C49-17B1E478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– jak?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561308-36F4-4BD8-8388-28799494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Proste aplikacje konsolowe?</a:t>
            </a:r>
          </a:p>
        </p:txBody>
      </p:sp>
    </p:spTree>
    <p:extLst>
      <p:ext uri="{BB962C8B-B14F-4D97-AF65-F5344CB8AC3E}">
        <p14:creationId xmlns:p14="http://schemas.microsoft.com/office/powerpoint/2010/main" val="420597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48DF9-DDD4-47CF-83C5-AFC8673F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2271416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Można lepiej</a:t>
            </a:r>
          </a:p>
        </p:txBody>
      </p:sp>
    </p:spTree>
    <p:extLst>
      <p:ext uri="{BB962C8B-B14F-4D97-AF65-F5344CB8AC3E}">
        <p14:creationId xmlns:p14="http://schemas.microsoft.com/office/powerpoint/2010/main" val="23547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CC7E3-DA3D-4CCE-9380-F9A17864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18BA40-A2AA-46D9-8879-C139D84D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NUnit</a:t>
            </a:r>
            <a:endParaRPr lang="pl-PL" dirty="0"/>
          </a:p>
          <a:p>
            <a:r>
              <a:rPr lang="pl-PL" dirty="0" err="1"/>
              <a:t>XUnit</a:t>
            </a:r>
            <a:endParaRPr lang="pl-PL" dirty="0"/>
          </a:p>
          <a:p>
            <a:r>
              <a:rPr lang="pl-PL" dirty="0"/>
              <a:t>Microsoft Unit Test Framework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731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3CAFCC-AB3A-4BCF-83B1-A71211B6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Nunit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AF384-3D02-41E3-B964-58AF2254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/>
              <a:t>Początkowo klon </a:t>
            </a:r>
            <a:r>
              <a:rPr lang="pl-PL" dirty="0" err="1"/>
              <a:t>jUnit</a:t>
            </a:r>
            <a:endParaRPr lang="pl-PL" dirty="0"/>
          </a:p>
          <a:p>
            <a:pPr fontAlgn="ctr"/>
            <a:r>
              <a:rPr lang="pl-PL" dirty="0"/>
              <a:t>Nie jest domyślnie wspierany przez Visual Studio</a:t>
            </a:r>
          </a:p>
          <a:p>
            <a:pPr fontAlgn="ctr"/>
            <a:r>
              <a:rPr lang="pl-PL" dirty="0"/>
              <a:t>Wymagany dodatkowy test </a:t>
            </a:r>
            <a:r>
              <a:rPr lang="pl-PL" dirty="0" err="1"/>
              <a:t>runner</a:t>
            </a:r>
            <a:endParaRPr lang="pl-PL" dirty="0"/>
          </a:p>
          <a:p>
            <a:pPr fontAlgn="ctr"/>
            <a:r>
              <a:rPr lang="pl-PL" dirty="0"/>
              <a:t>Atrybuty </a:t>
            </a:r>
            <a:r>
              <a:rPr lang="pl-PL" dirty="0" err="1"/>
              <a:t>TestFixture</a:t>
            </a:r>
            <a:r>
              <a:rPr lang="pl-PL" dirty="0"/>
              <a:t>, Test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691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28800-AF5B-460C-8AC7-F26F4E93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3A5E2D-B3EA-41BC-BE6F-2717F049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/>
              <a:t>Napisany przez autora </a:t>
            </a:r>
            <a:r>
              <a:rPr lang="pl-PL" dirty="0" err="1"/>
              <a:t>nUnit</a:t>
            </a:r>
            <a:r>
              <a:rPr lang="pl-PL" dirty="0"/>
              <a:t> v2</a:t>
            </a:r>
          </a:p>
          <a:p>
            <a:pPr fontAlgn="ctr"/>
            <a:r>
              <a:rPr lang="pl-PL" dirty="0"/>
              <a:t>Podobnie jak </a:t>
            </a:r>
            <a:r>
              <a:rPr lang="pl-PL" dirty="0" err="1"/>
              <a:t>nUnit</a:t>
            </a:r>
            <a:r>
              <a:rPr lang="pl-PL" dirty="0"/>
              <a:t> wymaga doinstalowania test </a:t>
            </a:r>
            <a:r>
              <a:rPr lang="pl-PL" dirty="0" err="1"/>
              <a:t>runnera</a:t>
            </a:r>
            <a:endParaRPr lang="pl-PL" dirty="0"/>
          </a:p>
          <a:p>
            <a:pPr fontAlgn="ctr"/>
            <a:r>
              <a:rPr lang="pl-PL" dirty="0"/>
              <a:t>Atrybut [</a:t>
            </a:r>
            <a:r>
              <a:rPr lang="pl-PL" dirty="0" err="1"/>
              <a:t>Fact</a:t>
            </a:r>
            <a:r>
              <a:rPr lang="pl-PL" dirty="0"/>
              <a:t>]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4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F0107-1BA4-421F-A5F7-D4A1F07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Microsoft Unit Test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B9E0F-74CE-40C2-B1E9-C33ACD3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/>
              <a:t>Wspierany przez Microsoft</a:t>
            </a:r>
          </a:p>
          <a:p>
            <a:pPr fontAlgn="ctr"/>
            <a:r>
              <a:rPr lang="pl-PL" dirty="0"/>
              <a:t>Wbudowany w Visual Studio</a:t>
            </a:r>
          </a:p>
          <a:p>
            <a:pPr fontAlgn="ctr"/>
            <a:r>
              <a:rPr lang="pl-PL" dirty="0"/>
              <a:t>Atrybuty </a:t>
            </a:r>
            <a:r>
              <a:rPr lang="pl-PL" dirty="0" err="1"/>
              <a:t>TestClass</a:t>
            </a:r>
            <a:r>
              <a:rPr lang="pl-PL" dirty="0"/>
              <a:t>, </a:t>
            </a:r>
            <a:r>
              <a:rPr lang="pl-PL" dirty="0" err="1"/>
              <a:t>TestMethod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18189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154</Words>
  <Application>Microsoft Office PowerPoint</Application>
  <PresentationFormat>Panoramiczny</PresentationFormat>
  <Paragraphs>49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Testy jednostkowe </vt:lpstr>
      <vt:lpstr>Testy jednostkowe - co to?</vt:lpstr>
      <vt:lpstr>Testy jednostkowe – po co?</vt:lpstr>
      <vt:lpstr>Testy jednostkowe – jak?</vt:lpstr>
      <vt:lpstr>Można lepiej</vt:lpstr>
      <vt:lpstr>Frameworki </vt:lpstr>
      <vt:lpstr>Nunit</vt:lpstr>
      <vt:lpstr>XUnit</vt:lpstr>
      <vt:lpstr>Microsoft Unit Test Framework</vt:lpstr>
      <vt:lpstr>Przydatne narzędzia/biblioteki</vt:lpstr>
      <vt:lpstr>Dobre praktyki</vt:lpstr>
      <vt:lpstr>Kiedy pisać testy jednostkowe</vt:lpstr>
      <vt:lpstr>Kiedy pisać testy jednostkowe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Bartosz Cłapa</dc:creator>
  <cp:lastModifiedBy>Bartosz Cłapa</cp:lastModifiedBy>
  <cp:revision>13</cp:revision>
  <dcterms:created xsi:type="dcterms:W3CDTF">2017-06-19T19:20:22Z</dcterms:created>
  <dcterms:modified xsi:type="dcterms:W3CDTF">2017-06-19T20:36:15Z</dcterms:modified>
</cp:coreProperties>
</file>