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61" r:id="rId7"/>
    <p:sldId id="271" r:id="rId8"/>
    <p:sldId id="259" r:id="rId9"/>
    <p:sldId id="260" r:id="rId10"/>
    <p:sldId id="263" r:id="rId11"/>
    <p:sldId id="262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09" d="100"/>
          <a:sy n="109" d="100"/>
        </p:scale>
        <p:origin x="-1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aiku.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A6B8-E7AF-E449-9EE6-0F182783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Lottie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2103-1721-1A47-9FDF-D1096F1D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56140"/>
          </a:xfrm>
        </p:spPr>
        <p:txBody>
          <a:bodyPr>
            <a:normAutofit/>
          </a:bodyPr>
          <a:lstStyle/>
          <a:p>
            <a:r>
              <a:rPr lang="en-US" dirty="0"/>
              <a:t>Greg Fein</a:t>
            </a:r>
          </a:p>
          <a:p>
            <a:r>
              <a:rPr lang="en-US" dirty="0" err="1"/>
              <a:t>Saamer</a:t>
            </a:r>
            <a:r>
              <a:rPr lang="en-US" dirty="0"/>
              <a:t> </a:t>
            </a:r>
            <a:r>
              <a:rPr lang="en-US" dirty="0" err="1"/>
              <a:t>Monsoor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51A3-59A3-1248-8ADD-32DE10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LottieFiles.com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84BD-2512-D143-AC12-F46B728C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the cool </a:t>
            </a:r>
            <a:r>
              <a:rPr lang="en-US" dirty="0" err="1"/>
              <a:t>anims</a:t>
            </a:r>
            <a:r>
              <a:rPr lang="en-US" dirty="0"/>
              <a:t> you can use for free, lead into demo</a:t>
            </a:r>
          </a:p>
        </p:txBody>
      </p:sp>
    </p:spTree>
    <p:extLst>
      <p:ext uri="{BB962C8B-B14F-4D97-AF65-F5344CB8AC3E}">
        <p14:creationId xmlns:p14="http://schemas.microsoft.com/office/powerpoint/2010/main" val="399222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9F90-8D25-8446-82C1-122E31FC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51B8-8818-1F45-B5C3-F37F80C3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web </a:t>
            </a:r>
            <a:r>
              <a:rPr lang="en-US" dirty="0" err="1"/>
              <a:t>anim</a:t>
            </a:r>
            <a:endParaRPr lang="en-US" dirty="0"/>
          </a:p>
          <a:p>
            <a:r>
              <a:rPr lang="en-US" dirty="0"/>
              <a:t>Then show same </a:t>
            </a:r>
            <a:r>
              <a:rPr lang="en-US" dirty="0" err="1"/>
              <a:t>anim</a:t>
            </a:r>
            <a:r>
              <a:rPr lang="en-US" dirty="0"/>
              <a:t> loading in a simulator</a:t>
            </a:r>
          </a:p>
          <a:p>
            <a:r>
              <a:rPr lang="en-US" dirty="0"/>
              <a:t>Show loading from URL and from Bundle (code next to simulator open)</a:t>
            </a:r>
          </a:p>
        </p:txBody>
      </p:sp>
    </p:spTree>
    <p:extLst>
      <p:ext uri="{BB962C8B-B14F-4D97-AF65-F5344CB8AC3E}">
        <p14:creationId xmlns:p14="http://schemas.microsoft.com/office/powerpoint/2010/main" val="409976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02FC-4496-8640-BD19-242A7877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93F6-90C9-E441-A41B-1DF2BF94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Easing, transitions, forward/backward stuff</a:t>
            </a:r>
          </a:p>
        </p:txBody>
      </p:sp>
    </p:spTree>
    <p:extLst>
      <p:ext uri="{BB962C8B-B14F-4D97-AF65-F5344CB8AC3E}">
        <p14:creationId xmlns:p14="http://schemas.microsoft.com/office/powerpoint/2010/main" val="405040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70EC-88F5-6F41-AC6A-BFE9DB53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Effects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E059-64FC-D24B-AF07-17F47378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the designer workflow is and how to export (I’ll provide like a 5m video narrated by my designer)</a:t>
            </a:r>
          </a:p>
        </p:txBody>
      </p:sp>
    </p:spTree>
    <p:extLst>
      <p:ext uri="{BB962C8B-B14F-4D97-AF65-F5344CB8AC3E}">
        <p14:creationId xmlns:p14="http://schemas.microsoft.com/office/powerpoint/2010/main" val="255307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C05D-6C88-904D-9795-DF3F11BB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1F4C-4437-1841-8378-85CA3B36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Xamarin.iOS</a:t>
            </a:r>
            <a:r>
              <a:rPr lang="en-US" dirty="0"/>
              <a:t> and </a:t>
            </a:r>
            <a:r>
              <a:rPr lang="en-US" dirty="0" err="1"/>
              <a:t>Xamarin.Android</a:t>
            </a:r>
            <a:r>
              <a:rPr lang="en-US" dirty="0"/>
              <a:t> stuff</a:t>
            </a:r>
          </a:p>
        </p:txBody>
      </p:sp>
    </p:spTree>
    <p:extLst>
      <p:ext uri="{BB962C8B-B14F-4D97-AF65-F5344CB8AC3E}">
        <p14:creationId xmlns:p14="http://schemas.microsoft.com/office/powerpoint/2010/main" val="248493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F002-C6E6-8444-B3BD-1D5905BE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919-3490-C34D-84DE-6D955B4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how </a:t>
            </a:r>
            <a:r>
              <a:rPr lang="en-US" dirty="0" err="1"/>
              <a:t>lottie</a:t>
            </a:r>
            <a:r>
              <a:rPr lang="en-US" dirty="0"/>
              <a:t> is awesome, but it is basically a unique frame that you have to manually control.  Have to layer in </a:t>
            </a:r>
            <a:r>
              <a:rPr lang="en-US" dirty="0" err="1"/>
              <a:t>UIViewController.View</a:t>
            </a:r>
            <a:r>
              <a:rPr lang="en-US" dirty="0"/>
              <a:t> hierarchy.</a:t>
            </a:r>
          </a:p>
        </p:txBody>
      </p:sp>
    </p:spTree>
    <p:extLst>
      <p:ext uri="{BB962C8B-B14F-4D97-AF65-F5344CB8AC3E}">
        <p14:creationId xmlns:p14="http://schemas.microsoft.com/office/powerpoint/2010/main" val="199987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5F2F-C5D1-E442-9EB8-2002C0E3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7557-6C5F-B940-BC25-8F6B5926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/>
              <a:t>the floor</a:t>
            </a:r>
          </a:p>
        </p:txBody>
      </p:sp>
    </p:spTree>
    <p:extLst>
      <p:ext uri="{BB962C8B-B14F-4D97-AF65-F5344CB8AC3E}">
        <p14:creationId xmlns:p14="http://schemas.microsoft.com/office/powerpoint/2010/main" val="31319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4C03-4654-2042-9792-31B54CF6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Lottie?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44F9-87F4-474F-A54B-E3395540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6879"/>
          </a:xfrm>
        </p:spPr>
        <p:txBody>
          <a:bodyPr>
            <a:normAutofit/>
          </a:bodyPr>
          <a:lstStyle/>
          <a:p>
            <a:r>
              <a:rPr lang="en-US" sz="2400" dirty="0"/>
              <a:t>Lottie is a light weight iOS, Android, and React Native library that makes it easy to add high quality animation to any app. </a:t>
            </a:r>
          </a:p>
          <a:p>
            <a:r>
              <a:rPr lang="en-US" sz="2400" dirty="0"/>
              <a:t>The library renders After Effects animations in real time, allowing apps to use animations as easily as they use static images.</a:t>
            </a:r>
          </a:p>
          <a:p>
            <a:r>
              <a:rPr lang="en-US" sz="2400" dirty="0"/>
              <a:t>Lottie provides a flexible animation format that is playable on multiple platforms - Web, iOS and Android, thus enabling companies to provide a uniform UX and UI.</a:t>
            </a:r>
          </a:p>
        </p:txBody>
      </p:sp>
    </p:spTree>
    <p:extLst>
      <p:ext uri="{BB962C8B-B14F-4D97-AF65-F5344CB8AC3E}">
        <p14:creationId xmlns:p14="http://schemas.microsoft.com/office/powerpoint/2010/main" val="979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1052-B59B-BE46-AD39-00A58A3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Lottie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68E2-BAA8-E746-8B6C-ED6B8159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3066"/>
          </a:xfrm>
        </p:spPr>
        <p:txBody>
          <a:bodyPr>
            <a:normAutofit/>
          </a:bodyPr>
          <a:lstStyle/>
          <a:p>
            <a:r>
              <a:rPr lang="en-US" dirty="0"/>
              <a:t>Like SVGs, Lottie is a vector-based JSON format.</a:t>
            </a:r>
          </a:p>
          <a:p>
            <a:pPr lvl="1"/>
            <a:r>
              <a:rPr lang="en-US" dirty="0"/>
              <a:t>This means that the file is very small compared to traditional imagery and frame data.</a:t>
            </a:r>
          </a:p>
          <a:p>
            <a:r>
              <a:rPr lang="en-US" dirty="0"/>
              <a:t>Since this is vector-based…</a:t>
            </a:r>
          </a:p>
          <a:p>
            <a:pPr lvl="1"/>
            <a:r>
              <a:rPr lang="en-US" dirty="0"/>
              <a:t>It means that there is no dependent resolution and that scaling will be clean and aliased, no matter the device.</a:t>
            </a:r>
          </a:p>
          <a:p>
            <a:pPr lvl="1"/>
            <a:r>
              <a:rPr lang="en-US" dirty="0"/>
              <a:t>It means that there is no platform dependencies or interaction model to be accounted for in the design process.</a:t>
            </a:r>
          </a:p>
          <a:p>
            <a:r>
              <a:rPr lang="en-US" dirty="0"/>
              <a:t>There are some caveats though:</a:t>
            </a:r>
          </a:p>
          <a:p>
            <a:pPr lvl="1"/>
            <a:r>
              <a:rPr lang="en-US" dirty="0"/>
              <a:t>Certain types of After Effects features are not supported (merge shapes, alpha inverted masks, 3d, etc.)</a:t>
            </a:r>
          </a:p>
          <a:p>
            <a:pPr lvl="1"/>
            <a:r>
              <a:rPr lang="en-US" dirty="0"/>
              <a:t>Certain types of vector elements are not supported (like mask gradients, layer blend modes, etc.)</a:t>
            </a:r>
          </a:p>
        </p:txBody>
      </p:sp>
    </p:spTree>
    <p:extLst>
      <p:ext uri="{BB962C8B-B14F-4D97-AF65-F5344CB8AC3E}">
        <p14:creationId xmlns:p14="http://schemas.microsoft.com/office/powerpoint/2010/main" val="5612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FABB-9AD0-FB44-97A3-91DA8806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E8FE-9EEF-D740-8C92-D912B720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load a Lottie animation from a packaged </a:t>
            </a:r>
            <a:r>
              <a:rPr lang="en-US" dirty="0" err="1"/>
              <a:t>anim</a:t>
            </a:r>
            <a:r>
              <a:rPr lang="en-US" dirty="0"/>
              <a:t> in the bundle</a:t>
            </a:r>
          </a:p>
          <a:p>
            <a:r>
              <a:rPr lang="en-US" dirty="0"/>
              <a:t>You can also load the animation from a URL!</a:t>
            </a:r>
          </a:p>
          <a:p>
            <a:r>
              <a:rPr lang="en-US" dirty="0"/>
              <a:t>(show off the simulator here)</a:t>
            </a:r>
          </a:p>
        </p:txBody>
      </p:sp>
    </p:spTree>
    <p:extLst>
      <p:ext uri="{BB962C8B-B14F-4D97-AF65-F5344CB8AC3E}">
        <p14:creationId xmlns:p14="http://schemas.microsoft.com/office/powerpoint/2010/main" val="25997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42D4-2247-1D44-9966-C1DB4492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Peek-a-boo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BBF-3721-AE41-AE55-5B956690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358769" cy="3636511"/>
          </a:xfrm>
        </p:spPr>
        <p:txBody>
          <a:bodyPr/>
          <a:lstStyle/>
          <a:p>
            <a:r>
              <a:rPr lang="en-US" dirty="0"/>
              <a:t>Frame Rate, Version, Width, Height, Layers, etc.</a:t>
            </a:r>
          </a:p>
          <a:p>
            <a:r>
              <a:rPr lang="en-US" dirty="0"/>
              <a:t>Otherwise, </a:t>
            </a:r>
            <a:r>
              <a:rPr lang="en-US" dirty="0" err="1"/>
              <a:t>minify’d</a:t>
            </a:r>
            <a:r>
              <a:rPr lang="en-US" dirty="0"/>
              <a:t> unreadable values to be used dynamically by executing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BBFF-07CC-7F4B-A93E-43AEAFFC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65" y="1974813"/>
            <a:ext cx="33909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84613-F34C-D841-9E8A-039D7C09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950" y="343326"/>
            <a:ext cx="3664291" cy="63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39BF-E1B7-D648-96D2-40BD418D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13" y="580768"/>
            <a:ext cx="10571998" cy="970450"/>
          </a:xfrm>
        </p:spPr>
        <p:txBody>
          <a:bodyPr/>
          <a:lstStyle/>
          <a:p>
            <a:r>
              <a:rPr lang="en-US" dirty="0"/>
              <a:t>JSON </a:t>
            </a:r>
            <a:br>
              <a:rPr lang="en-US" dirty="0"/>
            </a:br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DA5-6410-AB46-956A-73580F4C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0691"/>
            <a:ext cx="10475364" cy="2201432"/>
          </a:xfrm>
        </p:spPr>
        <p:txBody>
          <a:bodyPr/>
          <a:lstStyle/>
          <a:p>
            <a:r>
              <a:rPr lang="en-US" dirty="0"/>
              <a:t>The JSON for a Lottie animation can be exported directly from After Effects</a:t>
            </a:r>
          </a:p>
          <a:p>
            <a:r>
              <a:rPr lang="en-US" dirty="0"/>
              <a:t>It can also be made by creating assets in Sketch, importing to Haiku, then exporting to the Lottie JSON with a plugin.</a:t>
            </a:r>
          </a:p>
          <a:p>
            <a:pPr lvl="1"/>
            <a:r>
              <a:rPr lang="en-US" dirty="0">
                <a:hlinkClick r:id="rId2"/>
              </a:rPr>
              <a:t>www.haiku.ai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FB3F8-6270-8A44-8551-F1740243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9" y="-135926"/>
            <a:ext cx="8866167" cy="52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B8B2-A3FD-DA49-B38F-33700BCB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Designer’s Desk…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33B4-AD0E-6448-94B6-247D984A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6 minute presentation by </a:t>
            </a:r>
            <a:r>
              <a:rPr lang="en-US" dirty="0" err="1"/>
              <a:t>MyStrength’s</a:t>
            </a:r>
            <a:r>
              <a:rPr lang="en-US" dirty="0"/>
              <a:t> </a:t>
            </a:r>
            <a:r>
              <a:rPr lang="en-US"/>
              <a:t>Creative Director, </a:t>
            </a:r>
            <a:r>
              <a:rPr lang="en-US" b="1"/>
              <a:t>Derek Balmer</a:t>
            </a:r>
            <a:r>
              <a:rPr lang="en-US"/>
              <a:t>,  </a:t>
            </a:r>
            <a:r>
              <a:rPr lang="en-US" dirty="0"/>
              <a:t>about how he made a checkmark </a:t>
            </a:r>
            <a:r>
              <a:rPr lang="en-US" dirty="0" err="1"/>
              <a:t>anim</a:t>
            </a:r>
            <a:r>
              <a:rPr lang="en-US" dirty="0"/>
              <a:t> for our app using Sketch -&gt; Haiku -&gt; Lottie</a:t>
            </a:r>
          </a:p>
          <a:p>
            <a:r>
              <a:rPr lang="en-US" dirty="0"/>
              <a:t>(play video!)</a:t>
            </a:r>
          </a:p>
        </p:txBody>
      </p:sp>
    </p:spTree>
    <p:extLst>
      <p:ext uri="{BB962C8B-B14F-4D97-AF65-F5344CB8AC3E}">
        <p14:creationId xmlns:p14="http://schemas.microsoft.com/office/powerpoint/2010/main" val="1663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75AE-0216-8742-98F6-D738D2C1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D77F-E2D6-2B41-9DDA-7CD63416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high-level SDK and the classes you can use.</a:t>
            </a:r>
          </a:p>
          <a:p>
            <a:r>
              <a:rPr lang="en-US" dirty="0"/>
              <a:t>Show some code.</a:t>
            </a:r>
          </a:p>
        </p:txBody>
      </p:sp>
    </p:spTree>
    <p:extLst>
      <p:ext uri="{BB962C8B-B14F-4D97-AF65-F5344CB8AC3E}">
        <p14:creationId xmlns:p14="http://schemas.microsoft.com/office/powerpoint/2010/main" val="176032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852D-7ECC-854D-9FC2-3719AB6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35E4-7FFD-6B46-86D5-668F436D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</a:t>
            </a:r>
            <a:r>
              <a:rPr lang="en-US" dirty="0" err="1"/>
              <a:t>LottieAnimationView</a:t>
            </a:r>
            <a:r>
              <a:rPr lang="en-US" dirty="0"/>
              <a:t> needs to be used programmatically and is usually layered under another control</a:t>
            </a:r>
          </a:p>
          <a:p>
            <a:r>
              <a:rPr lang="en-US" dirty="0"/>
              <a:t>Show </a:t>
            </a:r>
            <a:r>
              <a:rPr lang="en-US" dirty="0" err="1"/>
              <a:t>LOTCheckBox</a:t>
            </a:r>
            <a:r>
              <a:rPr lang="en-US" dirty="0"/>
              <a:t> on 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8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307</TotalTime>
  <Words>516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Lottie Animations</vt:lpstr>
      <vt:lpstr>What is Lottie?</vt:lpstr>
      <vt:lpstr>How Lottie Works</vt:lpstr>
      <vt:lpstr>Demo time!</vt:lpstr>
      <vt:lpstr>JSON Peek-a-boo</vt:lpstr>
      <vt:lpstr>JSON  Rundown</vt:lpstr>
      <vt:lpstr>From the Designer’s Desk…</vt:lpstr>
      <vt:lpstr>Implementation Description</vt:lpstr>
      <vt:lpstr>View Hierarchy</vt:lpstr>
      <vt:lpstr>LottieFiles.com</vt:lpstr>
      <vt:lpstr>Demo</vt:lpstr>
      <vt:lpstr>SDK Advanced</vt:lpstr>
      <vt:lpstr>After Effects demonstration</vt:lpstr>
      <vt:lpstr>MultiPlat</vt:lpstr>
      <vt:lpstr>Pros/Cons</vt:lpstr>
      <vt:lpstr>QA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Lottie Animations</dc:title>
  <dc:creator>Greg Fein</dc:creator>
  <cp:lastModifiedBy>Greg Fein</cp:lastModifiedBy>
  <cp:revision>10</cp:revision>
  <dcterms:created xsi:type="dcterms:W3CDTF">2018-05-24T19:09:43Z</dcterms:created>
  <dcterms:modified xsi:type="dcterms:W3CDTF">2018-05-29T22:07:22Z</dcterms:modified>
</cp:coreProperties>
</file>