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70" r:id="rId6"/>
    <p:sldId id="274" r:id="rId7"/>
    <p:sldId id="269" r:id="rId8"/>
    <p:sldId id="261" r:id="rId9"/>
    <p:sldId id="271" r:id="rId10"/>
    <p:sldId id="259" r:id="rId11"/>
    <p:sldId id="272" r:id="rId12"/>
    <p:sldId id="26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09" d="100"/>
          <a:sy n="109" d="100"/>
        </p:scale>
        <p:origin x="14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vU55CUw5Ck&amp;feature=youtu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haiku.a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A6B8-E7AF-E449-9EE6-0F1827834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Lottie Animations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72103-1721-1A47-9FDF-D1096F1DB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56140"/>
          </a:xfrm>
        </p:spPr>
        <p:txBody>
          <a:bodyPr>
            <a:normAutofit/>
          </a:bodyPr>
          <a:lstStyle/>
          <a:p>
            <a:r>
              <a:rPr lang="en-US" dirty="0"/>
              <a:t>Greg Fein</a:t>
            </a:r>
          </a:p>
          <a:p>
            <a:r>
              <a:rPr lang="en-US" dirty="0" err="1"/>
              <a:t>Saamer</a:t>
            </a:r>
            <a:r>
              <a:rPr lang="en-US" dirty="0"/>
              <a:t> </a:t>
            </a:r>
            <a:r>
              <a:rPr lang="en-US" dirty="0" err="1"/>
              <a:t>Monsoor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7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75AE-0216-8742-98F6-D738D2C1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D77F-E2D6-2B41-9DDA-7CD63416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some code.</a:t>
            </a:r>
          </a:p>
          <a:p>
            <a:r>
              <a:rPr lang="en-US" dirty="0" err="1"/>
              <a:t>LOTAnimationView</a:t>
            </a:r>
            <a:endParaRPr lang="en-US" dirty="0"/>
          </a:p>
          <a:p>
            <a:pPr lvl="1"/>
            <a:r>
              <a:rPr lang="en-US" dirty="0"/>
              <a:t>programmatically instantiated</a:t>
            </a:r>
          </a:p>
          <a:p>
            <a:pPr lvl="1"/>
            <a:r>
              <a:rPr lang="en-US" dirty="0"/>
              <a:t>give a frame and an animation (URL, local file, etc.)</a:t>
            </a:r>
          </a:p>
          <a:p>
            <a:pPr lvl="1"/>
            <a:r>
              <a:rPr lang="en-US" dirty="0"/>
              <a:t>Control play with touch events of an overlaid </a:t>
            </a:r>
            <a:r>
              <a:rPr lang="en-US" dirty="0" err="1"/>
              <a:t>UIButton</a:t>
            </a:r>
            <a:endParaRPr lang="en-US" dirty="0"/>
          </a:p>
          <a:p>
            <a:r>
              <a:rPr lang="en-US" dirty="0" err="1"/>
              <a:t>LOTAnimatedSwitch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LOTAnimationView</a:t>
            </a:r>
            <a:r>
              <a:rPr lang="en-US" dirty="0"/>
              <a:t> but has touch events attached</a:t>
            </a:r>
          </a:p>
          <a:p>
            <a:pPr lvl="1"/>
            <a:r>
              <a:rPr lang="en-US" dirty="0"/>
              <a:t>Has “Enabled” flag for Boolean state</a:t>
            </a:r>
          </a:p>
        </p:txBody>
      </p:sp>
    </p:spTree>
    <p:extLst>
      <p:ext uri="{BB962C8B-B14F-4D97-AF65-F5344CB8AC3E}">
        <p14:creationId xmlns:p14="http://schemas.microsoft.com/office/powerpoint/2010/main" val="176032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6AA5-19A7-9643-88D5-604DD11E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C7A6-4AAA-804B-A60B-23D30063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progress (0.0f – 1.0f) to set position of animation or use as pseudo keyframes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Cordon sections of an animation to repeat or act as states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FB6F-14D1-EB42-AACA-9D4267F6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299601"/>
            <a:ext cx="65913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A3CAC8-D826-D64E-BEEA-A4F3F8969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4923204"/>
            <a:ext cx="80391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A4CB5-87AC-0842-9C92-D706A0F35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50" y="5668511"/>
            <a:ext cx="8509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51A3-59A3-1248-8ADD-32DE10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LottieFiles.com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84BD-2512-D143-AC12-F46B728C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free repo of Lottie animations you can download in JSON form or directly link to via URL web-loading</a:t>
            </a:r>
          </a:p>
          <a:p>
            <a:r>
              <a:rPr lang="en-US" dirty="0"/>
              <a:t>Co-Founder is a Forbes 30 Under 30.</a:t>
            </a:r>
          </a:p>
        </p:txBody>
      </p:sp>
    </p:spTree>
    <p:extLst>
      <p:ext uri="{BB962C8B-B14F-4D97-AF65-F5344CB8AC3E}">
        <p14:creationId xmlns:p14="http://schemas.microsoft.com/office/powerpoint/2010/main" val="399222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F002-C6E6-8444-B3BD-1D5905BE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A919-3490-C34D-84DE-6D955B4C1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443642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Pros</a:t>
            </a:r>
          </a:p>
          <a:p>
            <a:pPr lvl="1"/>
            <a:r>
              <a:rPr lang="en-US" dirty="0"/>
              <a:t>Allows A/B testing by supporting loading JSON files over the network</a:t>
            </a:r>
          </a:p>
          <a:p>
            <a:pPr lvl="1"/>
            <a:r>
              <a:rPr lang="en-US" dirty="0"/>
              <a:t>Optional caching mechanism</a:t>
            </a:r>
          </a:p>
          <a:p>
            <a:pPr lvl="1"/>
            <a:r>
              <a:rPr lang="en-US" dirty="0"/>
              <a:t>Can change animation speed in app</a:t>
            </a:r>
          </a:p>
          <a:p>
            <a:pPr lvl="1"/>
            <a:r>
              <a:rPr lang="en-US" dirty="0"/>
              <a:t>Animations can be driven by gestures</a:t>
            </a:r>
          </a:p>
          <a:p>
            <a:pPr lvl="1"/>
            <a:r>
              <a:rPr lang="en-US" dirty="0"/>
              <a:t>Easy to create with </a:t>
            </a:r>
            <a:r>
              <a:rPr lang="en-US" dirty="0" err="1"/>
              <a:t>AfterEffects</a:t>
            </a:r>
            <a:endParaRPr lang="en-US" dirty="0"/>
          </a:p>
          <a:p>
            <a:r>
              <a:rPr lang="en-US" b="1" dirty="0"/>
              <a:t>Cons</a:t>
            </a:r>
          </a:p>
          <a:p>
            <a:pPr lvl="1"/>
            <a:r>
              <a:rPr lang="en-US" dirty="0"/>
              <a:t>Design work can take a while to get right</a:t>
            </a:r>
          </a:p>
          <a:p>
            <a:pPr lvl="1"/>
            <a:r>
              <a:rPr lang="en-US" dirty="0"/>
              <a:t>Keyframing is very difficult to do properly and using </a:t>
            </a:r>
            <a:r>
              <a:rPr lang="en-US" dirty="0" err="1"/>
              <a:t>PlayProgress</a:t>
            </a:r>
            <a:r>
              <a:rPr lang="en-US" dirty="0"/>
              <a:t>() is a lot easier (but a whole lot more prone to bugs)</a:t>
            </a:r>
          </a:p>
          <a:p>
            <a:r>
              <a:rPr lang="en-US" b="1" dirty="0"/>
              <a:t>Alternatives-</a:t>
            </a:r>
          </a:p>
          <a:p>
            <a:r>
              <a:rPr lang="en-US" dirty="0"/>
              <a:t>Marcus Eckert’s Squall- Only supports iOS, but popular because of the After Effects preview app.</a:t>
            </a:r>
          </a:p>
          <a:p>
            <a:r>
              <a:rPr lang="en-US" dirty="0"/>
              <a:t>Facebook’s Keyframes- Only supports a small set of After Effects features to support, since they were focusing mainly on reactions</a:t>
            </a:r>
          </a:p>
        </p:txBody>
      </p:sp>
    </p:spTree>
    <p:extLst>
      <p:ext uri="{BB962C8B-B14F-4D97-AF65-F5344CB8AC3E}">
        <p14:creationId xmlns:p14="http://schemas.microsoft.com/office/powerpoint/2010/main" val="199987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5F2F-C5D1-E442-9EB8-2002C0E3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7557-6C5F-B940-BC25-8F6B5926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floor</a:t>
            </a:r>
          </a:p>
        </p:txBody>
      </p:sp>
    </p:spTree>
    <p:extLst>
      <p:ext uri="{BB962C8B-B14F-4D97-AF65-F5344CB8AC3E}">
        <p14:creationId xmlns:p14="http://schemas.microsoft.com/office/powerpoint/2010/main" val="313199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4C03-4654-2042-9792-31B54CF6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Lottie?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44F9-87F4-474F-A54B-E3395540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36879"/>
          </a:xfrm>
        </p:spPr>
        <p:txBody>
          <a:bodyPr>
            <a:normAutofit/>
          </a:bodyPr>
          <a:lstStyle/>
          <a:p>
            <a:r>
              <a:rPr lang="en-US" sz="2400" dirty="0"/>
              <a:t>Lottie is an open-source framework provided by </a:t>
            </a:r>
            <a:r>
              <a:rPr lang="en-US" sz="2400" dirty="0" err="1"/>
              <a:t>AirBnB</a:t>
            </a:r>
            <a:r>
              <a:rPr lang="en-US" sz="2400" dirty="0"/>
              <a:t>. </a:t>
            </a:r>
          </a:p>
          <a:p>
            <a:r>
              <a:rPr lang="en-US" sz="2400" dirty="0"/>
              <a:t>It is a light weight iOS, Android, and React Native library that makes it easy to add high quality animation to any app. </a:t>
            </a:r>
          </a:p>
          <a:p>
            <a:r>
              <a:rPr lang="en-US" sz="2400" dirty="0"/>
              <a:t>The library renders After Effects animations in real time, allowing apps to use animations as easily as they use static images.</a:t>
            </a:r>
          </a:p>
          <a:p>
            <a:r>
              <a:rPr lang="en-US" sz="2400" dirty="0"/>
              <a:t>Lottie provides a flexible animation format that is playable on multiple platforms - Web, iOS and Android, thus enabling companies to provide a uniform UX and UI.</a:t>
            </a:r>
          </a:p>
        </p:txBody>
      </p:sp>
    </p:spTree>
    <p:extLst>
      <p:ext uri="{BB962C8B-B14F-4D97-AF65-F5344CB8AC3E}">
        <p14:creationId xmlns:p14="http://schemas.microsoft.com/office/powerpoint/2010/main" val="9793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CDB5-B9BB-564B-BA18-C11B6564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AirBnB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14413-898E-3F47-BB1A-13FD5FE1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Animations can be played, resized, looped, sped up, slowed down, reversed, and even interactively scrubbed. Lottie can play or loop just a portion of the animation as well, the possibilities are endless! Animations can even be </a:t>
            </a:r>
            <a:r>
              <a:rPr lang="en-US" b="1" i="1" dirty="0"/>
              <a:t>changed at runtime</a:t>
            </a:r>
            <a:r>
              <a:rPr lang="en-US" dirty="0"/>
              <a:t> in various ways! Change the color, position or any </a:t>
            </a:r>
            <a:r>
              <a:rPr lang="en-US" dirty="0" err="1"/>
              <a:t>keyframable</a:t>
            </a:r>
            <a:r>
              <a:rPr lang="en-US" dirty="0"/>
              <a:t> value! Lottie also supports native </a:t>
            </a:r>
            <a:r>
              <a:rPr lang="en-US" dirty="0" err="1"/>
              <a:t>UIViewController</a:t>
            </a:r>
            <a:r>
              <a:rPr lang="en-US" dirty="0"/>
              <a:t> Transitions out of the box!</a:t>
            </a:r>
          </a:p>
          <a:p>
            <a:r>
              <a:rPr lang="en-US" dirty="0" err="1"/>
              <a:t>ottie</a:t>
            </a:r>
            <a:r>
              <a:rPr lang="en-US" dirty="0"/>
              <a:t> is named after a German film director and the foremost pioneer of silhouette animation. Her best known films are The Adventures of Prince </a:t>
            </a:r>
            <a:r>
              <a:rPr lang="en-US" dirty="0" err="1"/>
              <a:t>Achmed</a:t>
            </a:r>
            <a:r>
              <a:rPr lang="en-US" dirty="0"/>
              <a:t> (1926) – the oldest surviving feature-length animated film, preceding Walt Disney's feature-length Snow White and the Seven Dwarfs (1937) by over ten years </a:t>
            </a:r>
            <a:r>
              <a:rPr lang="en-US" dirty="0">
                <a:hlinkClick r:id="rId2"/>
              </a:rPr>
              <a:t>The art of Lotte Reineger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0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1052-B59B-BE46-AD39-00A58A3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Lottie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68E2-BAA8-E746-8B6C-ED6B81598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3066"/>
          </a:xfrm>
        </p:spPr>
        <p:txBody>
          <a:bodyPr>
            <a:normAutofit/>
          </a:bodyPr>
          <a:lstStyle/>
          <a:p>
            <a:r>
              <a:rPr lang="en-US" dirty="0"/>
              <a:t>Like SVGs, Lottie is a vector-based JSON format.</a:t>
            </a:r>
          </a:p>
          <a:p>
            <a:pPr lvl="1"/>
            <a:r>
              <a:rPr lang="en-US" dirty="0"/>
              <a:t>This means that the file is very small compared to traditional imagery and frame data.</a:t>
            </a:r>
          </a:p>
          <a:p>
            <a:r>
              <a:rPr lang="en-US" dirty="0"/>
              <a:t>Since this is vector-based…</a:t>
            </a:r>
          </a:p>
          <a:p>
            <a:pPr lvl="1"/>
            <a:r>
              <a:rPr lang="en-US" dirty="0"/>
              <a:t>It means that there is no dependent resolution and that scaling will be clean and aliased, no matter the device.</a:t>
            </a:r>
          </a:p>
          <a:p>
            <a:pPr lvl="1"/>
            <a:r>
              <a:rPr lang="en-US" dirty="0"/>
              <a:t>It means that there is no platform dependencies or interaction model to be accounted for in the design process.</a:t>
            </a:r>
          </a:p>
          <a:p>
            <a:r>
              <a:rPr lang="en-US" dirty="0"/>
              <a:t>There are some caveats though:</a:t>
            </a:r>
          </a:p>
          <a:p>
            <a:pPr lvl="1"/>
            <a:r>
              <a:rPr lang="en-US" dirty="0"/>
              <a:t>Certain types of After Effects features are not supported (merge shapes, alpha inverted masks, 3d, etc.)</a:t>
            </a:r>
          </a:p>
          <a:p>
            <a:pPr lvl="1"/>
            <a:r>
              <a:rPr lang="en-US" dirty="0"/>
              <a:t>Certain types of vector elements are not supported (like mask gradients, layer blend modes, etc.)</a:t>
            </a:r>
          </a:p>
        </p:txBody>
      </p:sp>
    </p:spTree>
    <p:extLst>
      <p:ext uri="{BB962C8B-B14F-4D97-AF65-F5344CB8AC3E}">
        <p14:creationId xmlns:p14="http://schemas.microsoft.com/office/powerpoint/2010/main" val="56129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FABB-9AD0-FB44-97A3-91DA8806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E8FE-9EEF-D740-8C92-D912B720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load a Lottie animation from a packaged </a:t>
            </a:r>
            <a:r>
              <a:rPr lang="en-US" dirty="0" err="1"/>
              <a:t>anim</a:t>
            </a:r>
            <a:r>
              <a:rPr lang="en-US" dirty="0"/>
              <a:t> in the bundle</a:t>
            </a:r>
          </a:p>
          <a:p>
            <a:r>
              <a:rPr lang="en-US" dirty="0"/>
              <a:t>You can also load the animation from a URL!</a:t>
            </a:r>
          </a:p>
          <a:p>
            <a:r>
              <a:rPr lang="en-US" dirty="0"/>
              <a:t>(show off the simulator here)</a:t>
            </a:r>
          </a:p>
        </p:txBody>
      </p:sp>
    </p:spTree>
    <p:extLst>
      <p:ext uri="{BB962C8B-B14F-4D97-AF65-F5344CB8AC3E}">
        <p14:creationId xmlns:p14="http://schemas.microsoft.com/office/powerpoint/2010/main" val="259975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DAD2-1789-1C41-A586-6860355A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/>
              <a:t>Just Swift!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D7C6-418E-D147-B201-E51C9AB5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Lottie has a Xamarin NuGet package for </a:t>
            </a:r>
            <a:r>
              <a:rPr lang="en-US" dirty="0" err="1"/>
              <a:t>Xamarin.Native</a:t>
            </a:r>
            <a:r>
              <a:rPr lang="en-US" dirty="0"/>
              <a:t> applications (iOS and Android)</a:t>
            </a:r>
          </a:p>
          <a:p>
            <a:r>
              <a:rPr lang="en-US" dirty="0"/>
              <a:t>Demo the </a:t>
            </a:r>
            <a:r>
              <a:rPr lang="en-US" dirty="0" err="1"/>
              <a:t>Xam</a:t>
            </a:r>
            <a:r>
              <a:rPr lang="en-US" dirty="0"/>
              <a:t> and show the C#</a:t>
            </a:r>
          </a:p>
        </p:txBody>
      </p:sp>
    </p:spTree>
    <p:extLst>
      <p:ext uri="{BB962C8B-B14F-4D97-AF65-F5344CB8AC3E}">
        <p14:creationId xmlns:p14="http://schemas.microsoft.com/office/powerpoint/2010/main" val="388986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42D4-2247-1D44-9966-C1DB4492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Peek-a-boo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BBF-3721-AE41-AE55-5B9566909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358769" cy="3636511"/>
          </a:xfrm>
        </p:spPr>
        <p:txBody>
          <a:bodyPr/>
          <a:lstStyle/>
          <a:p>
            <a:r>
              <a:rPr lang="en-US" dirty="0"/>
              <a:t>Frame Rate, Version, Width, Height, Layers, etc.</a:t>
            </a:r>
          </a:p>
          <a:p>
            <a:r>
              <a:rPr lang="en-US" dirty="0"/>
              <a:t>Otherwise, </a:t>
            </a:r>
            <a:r>
              <a:rPr lang="en-US" dirty="0" err="1"/>
              <a:t>minify’d</a:t>
            </a:r>
            <a:r>
              <a:rPr lang="en-US" dirty="0"/>
              <a:t> unreadable values to be used dynamically by executing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6BBFF-07CC-7F4B-A93E-43AEAFFC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265" y="1974813"/>
            <a:ext cx="3390900" cy="416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84613-F34C-D841-9E8A-039D7C09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950" y="343326"/>
            <a:ext cx="3664291" cy="63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39BF-E1B7-D648-96D2-40BD418D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13" y="580768"/>
            <a:ext cx="10571998" cy="970450"/>
          </a:xfrm>
        </p:spPr>
        <p:txBody>
          <a:bodyPr/>
          <a:lstStyle/>
          <a:p>
            <a:r>
              <a:rPr lang="en-US" dirty="0"/>
              <a:t>JSON </a:t>
            </a:r>
            <a:br>
              <a:rPr lang="en-US" dirty="0"/>
            </a:br>
            <a:r>
              <a:rPr lang="en-US" dirty="0"/>
              <a:t>Rundown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2DA5-6410-AB46-956A-73580F4C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40691"/>
            <a:ext cx="10475364" cy="2201432"/>
          </a:xfrm>
        </p:spPr>
        <p:txBody>
          <a:bodyPr/>
          <a:lstStyle/>
          <a:p>
            <a:r>
              <a:rPr lang="en-US" dirty="0"/>
              <a:t>The JSON for a Lottie animation can be exported directly from After Effects</a:t>
            </a:r>
          </a:p>
          <a:p>
            <a:r>
              <a:rPr lang="en-US" dirty="0"/>
              <a:t>It can also be made by creating assets in Sketch, importing to Haiku, then exporting to the Lottie JSON with a plugin.</a:t>
            </a:r>
          </a:p>
          <a:p>
            <a:pPr lvl="1"/>
            <a:r>
              <a:rPr lang="en-US" dirty="0">
                <a:hlinkClick r:id="rId2"/>
              </a:rPr>
              <a:t>www.haiku.ai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FB3F8-6270-8A44-8551-F1740243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9" y="-135926"/>
            <a:ext cx="8866167" cy="52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2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B8B2-A3FD-DA49-B38F-33700BCB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Designer’s Desk…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33B4-AD0E-6448-94B6-247D984A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6 minute presentation by </a:t>
            </a:r>
            <a:r>
              <a:rPr lang="en-US" dirty="0" err="1"/>
              <a:t>MyStrength’s</a:t>
            </a:r>
            <a:r>
              <a:rPr lang="en-US" dirty="0"/>
              <a:t> Creative Director, </a:t>
            </a:r>
            <a:r>
              <a:rPr lang="en-US" b="1" dirty="0"/>
              <a:t>Derek Balmer</a:t>
            </a:r>
            <a:r>
              <a:rPr lang="en-US" dirty="0"/>
              <a:t>,  about how he made a checkmark </a:t>
            </a:r>
            <a:r>
              <a:rPr lang="en-US" dirty="0" err="1"/>
              <a:t>anim</a:t>
            </a:r>
            <a:r>
              <a:rPr lang="en-US" dirty="0"/>
              <a:t> for our app using Sketch -&gt; Haiku -&gt; Lottie</a:t>
            </a:r>
          </a:p>
          <a:p>
            <a:r>
              <a:rPr lang="en-US" dirty="0"/>
              <a:t>(play video!)</a:t>
            </a:r>
          </a:p>
        </p:txBody>
      </p:sp>
    </p:spTree>
    <p:extLst>
      <p:ext uri="{BB962C8B-B14F-4D97-AF65-F5344CB8AC3E}">
        <p14:creationId xmlns:p14="http://schemas.microsoft.com/office/powerpoint/2010/main" val="1663354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376</TotalTime>
  <Words>660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Lottie Animations</vt:lpstr>
      <vt:lpstr>What is Lottie?</vt:lpstr>
      <vt:lpstr>From AirBnB</vt:lpstr>
      <vt:lpstr>How Lottie Works</vt:lpstr>
      <vt:lpstr>Demo time!</vt:lpstr>
      <vt:lpstr>Not Just Swift!</vt:lpstr>
      <vt:lpstr>JSON Peek-a-boo</vt:lpstr>
      <vt:lpstr>JSON  Rundown</vt:lpstr>
      <vt:lpstr>From the Designer’s Desk…</vt:lpstr>
      <vt:lpstr>Implementation Description</vt:lpstr>
      <vt:lpstr>Going Fancy</vt:lpstr>
      <vt:lpstr>LottieFiles.com</vt:lpstr>
      <vt:lpstr>Pros/Cons</vt:lpstr>
      <vt:lpstr>QA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Lottie Animations</dc:title>
  <dc:creator>Greg Fein</dc:creator>
  <cp:lastModifiedBy>Greg Fein</cp:lastModifiedBy>
  <cp:revision>15</cp:revision>
  <dcterms:created xsi:type="dcterms:W3CDTF">2018-05-24T19:09:43Z</dcterms:created>
  <dcterms:modified xsi:type="dcterms:W3CDTF">2018-05-29T23:16:21Z</dcterms:modified>
</cp:coreProperties>
</file>