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A6B8-E7AF-E449-9EE6-0F182783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Lottie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2103-1721-1A47-9FDF-D1096F1D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6140"/>
          </a:xfrm>
        </p:spPr>
        <p:txBody>
          <a:bodyPr>
            <a:normAutofit/>
          </a:bodyPr>
          <a:lstStyle/>
          <a:p>
            <a:r>
              <a:rPr lang="en-US" dirty="0"/>
              <a:t>Greg Fein</a:t>
            </a:r>
          </a:p>
          <a:p>
            <a:r>
              <a:rPr lang="en-US" dirty="0" err="1"/>
              <a:t>Saamer</a:t>
            </a:r>
            <a:r>
              <a:rPr lang="en-US" dirty="0"/>
              <a:t> </a:t>
            </a:r>
            <a:r>
              <a:rPr lang="en-US" dirty="0" err="1"/>
              <a:t>Monsoor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70EC-88F5-6F41-AC6A-BFE9DB53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Effects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E059-64FC-D24B-AF07-17F47378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the designer workflow is and how to export (I’ll provide like a 5m video narrated by my designer)</a:t>
            </a:r>
          </a:p>
        </p:txBody>
      </p:sp>
    </p:spTree>
    <p:extLst>
      <p:ext uri="{BB962C8B-B14F-4D97-AF65-F5344CB8AC3E}">
        <p14:creationId xmlns:p14="http://schemas.microsoft.com/office/powerpoint/2010/main" val="255307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C05D-6C88-904D-9795-DF3F11BB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1F4C-4437-1841-8378-85CA3B36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</a:t>
            </a:r>
            <a:r>
              <a:rPr lang="en-US" dirty="0" err="1"/>
              <a:t>Xamarin.iOS</a:t>
            </a:r>
            <a:r>
              <a:rPr lang="en-US" dirty="0"/>
              <a:t> and </a:t>
            </a:r>
            <a:r>
              <a:rPr lang="en-US" dirty="0" err="1"/>
              <a:t>Xamarin.Android</a:t>
            </a:r>
            <a:r>
              <a:rPr lang="en-US" dirty="0"/>
              <a:t> stuff</a:t>
            </a:r>
          </a:p>
        </p:txBody>
      </p:sp>
    </p:spTree>
    <p:extLst>
      <p:ext uri="{BB962C8B-B14F-4D97-AF65-F5344CB8AC3E}">
        <p14:creationId xmlns:p14="http://schemas.microsoft.com/office/powerpoint/2010/main" val="248493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F002-C6E6-8444-B3BD-1D5905BE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919-3490-C34D-84DE-6D955B4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how </a:t>
            </a:r>
            <a:r>
              <a:rPr lang="en-US" dirty="0" err="1"/>
              <a:t>lottie</a:t>
            </a:r>
            <a:r>
              <a:rPr lang="en-US" dirty="0"/>
              <a:t> is awesome, but it is basically a unique frame that you have to manually control.  Have to layer in </a:t>
            </a:r>
            <a:r>
              <a:rPr lang="en-US" dirty="0" err="1"/>
              <a:t>UIViewController.View</a:t>
            </a:r>
            <a:r>
              <a:rPr lang="en-US" dirty="0"/>
              <a:t> hierarchy.</a:t>
            </a:r>
          </a:p>
        </p:txBody>
      </p:sp>
    </p:spTree>
    <p:extLst>
      <p:ext uri="{BB962C8B-B14F-4D97-AF65-F5344CB8AC3E}">
        <p14:creationId xmlns:p14="http://schemas.microsoft.com/office/powerpoint/2010/main" val="199987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5F2F-C5D1-E442-9EB8-2002C0E3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7557-6C5F-B940-BC25-8F6B5926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/>
              <a:t>the floor</a:t>
            </a:r>
          </a:p>
        </p:txBody>
      </p:sp>
    </p:spTree>
    <p:extLst>
      <p:ext uri="{BB962C8B-B14F-4D97-AF65-F5344CB8AC3E}">
        <p14:creationId xmlns:p14="http://schemas.microsoft.com/office/powerpoint/2010/main" val="31319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4C03-4654-2042-9792-31B54CF6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Lottie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4F9-87F4-474F-A54B-E3395540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history, </a:t>
            </a:r>
            <a:r>
              <a:rPr lang="en-US" dirty="0" err="1"/>
              <a:t>AirBnB</a:t>
            </a:r>
            <a:r>
              <a:rPr lang="en-US" dirty="0"/>
              <a:t>, usage, etc.</a:t>
            </a:r>
          </a:p>
          <a:p>
            <a:r>
              <a:rPr lang="en-US" dirty="0"/>
              <a:t>Talk about how it works on all platforms identical</a:t>
            </a:r>
          </a:p>
        </p:txBody>
      </p:sp>
    </p:spTree>
    <p:extLst>
      <p:ext uri="{BB962C8B-B14F-4D97-AF65-F5344CB8AC3E}">
        <p14:creationId xmlns:p14="http://schemas.microsoft.com/office/powerpoint/2010/main" val="979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1052-B59B-BE46-AD39-00A58A3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Lottie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8E2-BAA8-E746-8B6C-ED6B8159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vector animation stuff.  </a:t>
            </a:r>
          </a:p>
          <a:p>
            <a:r>
              <a:rPr lang="en-US" dirty="0"/>
              <a:t>Highlight the features </a:t>
            </a:r>
            <a:r>
              <a:rPr lang="en-US" dirty="0" err="1"/>
              <a:t>Lotie</a:t>
            </a:r>
            <a:r>
              <a:rPr lang="en-US" dirty="0"/>
              <a:t> does and does not support (as far as </a:t>
            </a:r>
            <a:r>
              <a:rPr lang="en-US" dirty="0" err="1"/>
              <a:t>AfterEffect</a:t>
            </a:r>
            <a:r>
              <a:rPr lang="en-US" dirty="0"/>
              <a:t> / Haiku export)</a:t>
            </a:r>
          </a:p>
        </p:txBody>
      </p:sp>
    </p:spTree>
    <p:extLst>
      <p:ext uri="{BB962C8B-B14F-4D97-AF65-F5344CB8AC3E}">
        <p14:creationId xmlns:p14="http://schemas.microsoft.com/office/powerpoint/2010/main" val="5612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39BF-E1B7-D648-96D2-40BD418D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Lottie JSON 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DA5-6410-AB46-956A-73580F4C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how the JSON is made.</a:t>
            </a:r>
          </a:p>
          <a:p>
            <a:r>
              <a:rPr lang="en-US" dirty="0"/>
              <a:t>Talk about can load from Bundle or URL.</a:t>
            </a:r>
          </a:p>
        </p:txBody>
      </p:sp>
    </p:spTree>
    <p:extLst>
      <p:ext uri="{BB962C8B-B14F-4D97-AF65-F5344CB8AC3E}">
        <p14:creationId xmlns:p14="http://schemas.microsoft.com/office/powerpoint/2010/main" val="27500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75AE-0216-8742-98F6-D738D2C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D77F-E2D6-2B41-9DDA-7CD63416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high-level SDK and the classes you can use.</a:t>
            </a:r>
          </a:p>
          <a:p>
            <a:r>
              <a:rPr lang="en-US" dirty="0"/>
              <a:t>Show some code.</a:t>
            </a:r>
          </a:p>
        </p:txBody>
      </p:sp>
    </p:spTree>
    <p:extLst>
      <p:ext uri="{BB962C8B-B14F-4D97-AF65-F5344CB8AC3E}">
        <p14:creationId xmlns:p14="http://schemas.microsoft.com/office/powerpoint/2010/main" val="176032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852D-7ECC-854D-9FC2-3719AB6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35E4-7FFD-6B46-86D5-668F436D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how </a:t>
            </a:r>
            <a:r>
              <a:rPr lang="en-US" dirty="0" err="1"/>
              <a:t>LottieAnimationView</a:t>
            </a:r>
            <a:r>
              <a:rPr lang="en-US" dirty="0"/>
              <a:t> needs to be used programmatically and is usually layered under another control</a:t>
            </a:r>
          </a:p>
          <a:p>
            <a:r>
              <a:rPr lang="en-US" dirty="0"/>
              <a:t>Show </a:t>
            </a:r>
            <a:r>
              <a:rPr lang="en-US" dirty="0" err="1"/>
              <a:t>LOTCheckBox</a:t>
            </a:r>
            <a:r>
              <a:rPr lang="en-US" dirty="0"/>
              <a:t> on iOS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51A3-59A3-1248-8ADD-32DE10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LottieFiles.com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84BD-2512-D143-AC12-F46B728C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the cool </a:t>
            </a:r>
            <a:r>
              <a:rPr lang="en-US" dirty="0" err="1"/>
              <a:t>anims</a:t>
            </a:r>
            <a:r>
              <a:rPr lang="en-US" dirty="0"/>
              <a:t> you can use for free, lead into demo</a:t>
            </a:r>
          </a:p>
        </p:txBody>
      </p:sp>
    </p:spTree>
    <p:extLst>
      <p:ext uri="{BB962C8B-B14F-4D97-AF65-F5344CB8AC3E}">
        <p14:creationId xmlns:p14="http://schemas.microsoft.com/office/powerpoint/2010/main" val="399222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F90-8D25-8446-82C1-122E31FC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51B8-8818-1F45-B5C3-F37F80C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web </a:t>
            </a:r>
            <a:r>
              <a:rPr lang="en-US" dirty="0" err="1"/>
              <a:t>anim</a:t>
            </a:r>
            <a:endParaRPr lang="en-US" dirty="0"/>
          </a:p>
          <a:p>
            <a:r>
              <a:rPr lang="en-US" dirty="0"/>
              <a:t>Then show same </a:t>
            </a:r>
            <a:r>
              <a:rPr lang="en-US" dirty="0" err="1"/>
              <a:t>anim</a:t>
            </a:r>
            <a:r>
              <a:rPr lang="en-US" dirty="0"/>
              <a:t> loading in a simulator</a:t>
            </a:r>
          </a:p>
          <a:p>
            <a:r>
              <a:rPr lang="en-US" dirty="0"/>
              <a:t>Show loading from URL and from Bundle (code next to simulator open)</a:t>
            </a:r>
          </a:p>
        </p:txBody>
      </p:sp>
    </p:spTree>
    <p:extLst>
      <p:ext uri="{BB962C8B-B14F-4D97-AF65-F5344CB8AC3E}">
        <p14:creationId xmlns:p14="http://schemas.microsoft.com/office/powerpoint/2010/main" val="40997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02FC-4496-8640-BD19-242A7877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93F6-90C9-E441-A41B-1DF2BF94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Easing, transitions, forward/backward stuff</a:t>
            </a:r>
          </a:p>
        </p:txBody>
      </p:sp>
    </p:spTree>
    <p:extLst>
      <p:ext uri="{BB962C8B-B14F-4D97-AF65-F5344CB8AC3E}">
        <p14:creationId xmlns:p14="http://schemas.microsoft.com/office/powerpoint/2010/main" val="405040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</TotalTime>
  <Words>239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Lottie Animations</vt:lpstr>
      <vt:lpstr>What is Lottie</vt:lpstr>
      <vt:lpstr>How Lottie Works</vt:lpstr>
      <vt:lpstr>Lottie JSON Rundown</vt:lpstr>
      <vt:lpstr>Implementation Description</vt:lpstr>
      <vt:lpstr>View Hierarchy</vt:lpstr>
      <vt:lpstr>LottieFiles.com</vt:lpstr>
      <vt:lpstr>Demo</vt:lpstr>
      <vt:lpstr>SDK Advanced</vt:lpstr>
      <vt:lpstr>After Effects demonstration</vt:lpstr>
      <vt:lpstr>MultiPlat</vt:lpstr>
      <vt:lpstr>Pros/Cons</vt:lpstr>
      <vt:lpstr>QA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Lottie Animations</dc:title>
  <dc:creator>Greg Fein</dc:creator>
  <cp:lastModifiedBy>Greg Fein</cp:lastModifiedBy>
  <cp:revision>1</cp:revision>
  <dcterms:created xsi:type="dcterms:W3CDTF">2018-05-24T19:09:43Z</dcterms:created>
  <dcterms:modified xsi:type="dcterms:W3CDTF">2018-05-24T19:16:25Z</dcterms:modified>
</cp:coreProperties>
</file>