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662D7-CD6C-C04E-8118-0A18C8BA2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3357F1-7C13-A5C5-D8D9-2AFC93238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B26AF-F828-5660-06C9-94FEB936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5C256-5DF2-1141-3214-EDCDBA0D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CD0B4-10EF-2144-3EA6-02FC6DE2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32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7BC6C-76B8-F0EC-8869-12C6CA10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E06B45-A72C-5A19-BA8A-983D5CFAD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18F34-6E84-2B5D-36D9-508B9C70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8AE63-BF84-E9A3-094F-B9E7E79D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6C3CE-046F-2492-0E39-1A3518AB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51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474A0E-C897-FF78-B112-B1BAC155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9E2FC4-FE3B-4732-BD1D-2AEEAAA0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7198B3-C99E-1F9E-BA70-97D89933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1CBD1-533A-1451-59FB-9DB142C6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1D824-5A0A-D9B4-8740-6F94119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36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0468-DE72-419D-0650-B59FE881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938AA-897F-AD21-EF91-A40D4055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3EDD9-3E96-4384-53EA-5B183BB6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4900A-298A-9AD2-039C-95B41F5E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725F7-A1A2-BC3A-C817-02765EEC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9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5D0FE-15B4-2168-5B82-09710B0D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5990C5-7E17-D93F-6CDE-47FF3944A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08D9D-8011-309D-764F-88989148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8C478-2504-7ACA-A88C-73CF1842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ADCCB-3714-2477-24B0-4251E8E7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2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7568C-57E5-83E7-80F1-F66EFD82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C6AFB-8941-C26E-41DC-CE45CDC8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F0C053-F22F-EE62-4A35-76E76F7E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DBC8D-3956-0223-C9A4-4D76D51F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060B8-D448-30E2-EB37-CAF8B2C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476DC0-6BEA-F0FF-2CF0-E63CCB66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6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8A81-D1D2-7AB1-7F13-EEF4E3D4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268EF-253B-AA52-F3E7-D212D9D5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D3355D-3920-621D-47A2-92263DB7A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0BF30C-A06B-7E10-F47B-961D2F499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FF8D97-30D9-EE14-1C31-0547D9CB7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7F82BF-3B8C-EC2F-0093-1D6EEA51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078C1F-F0D8-40DB-F37D-10616ECC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2E9CE1-4EE5-D1C8-044B-AF5664A3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71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A9EFA-E81A-8169-A17A-05BB5F1D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738CDB-A2FE-9022-DB01-2896144D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8571B7-597C-4A9E-A2EA-36B1ED3E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282D45-01A0-C0EB-9C3B-4D9162C0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2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C4E953-8507-9989-9A94-E1636E21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D9A5C6-38B3-BACB-3D63-CD01C293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ECD341-7494-3DE9-9A7B-9E4DEA63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0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96C6B-9225-D570-66BD-B029EE1B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4229C-63A7-0F41-280C-EF80979BE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1FD957-D386-2063-1DE1-5CB2FEA8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1616B-9A72-ACAF-E91B-88F5A725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16D8E-0020-3259-264C-052D1B66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9E0B4-49BA-3398-CA08-9BC826E8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18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08E4E-1B59-F031-0776-445C4AB8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B25068-BE1B-15D8-D281-AB736A0E8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E74FAA-BB04-970D-9705-9D5D87FC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BBB10-3374-82EC-AE5B-412B817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0A6AB-920E-6EA7-DE2E-806E7FE0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E432E7-2C8C-8496-5703-D770F82F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2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D390D1-22B4-D137-B450-867A6BA5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9A7267-48B3-23FC-60DE-93716189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8371C-6A08-DD83-7CDF-5C30C80A3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842-2A26-4D2C-A457-3941386E40D2}" type="datetimeFigureOut">
              <a:rPr lang="es-ES" smtClean="0"/>
              <a:t>20/11/2023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4105BD-3AEC-0443-326C-84273BCDB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7C1A2-5EFC-1D0F-40DB-48591763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2D21B-4076-4C94-BCFF-0823D828C8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grupo de niños sentados en una mesa&#10;&#10;Descripción generada automáticamente con confianza media">
            <a:extLst>
              <a:ext uri="{FF2B5EF4-FFF2-40B4-BE49-F238E27FC236}">
                <a16:creationId xmlns:a16="http://schemas.microsoft.com/office/drawing/2014/main" id="{554EFEF5-ED93-F582-4311-9E25EA36D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t="296" r="39901" b="-296"/>
          <a:stretch/>
        </p:blipFill>
        <p:spPr>
          <a:xfrm>
            <a:off x="-1" y="0"/>
            <a:ext cx="5810055" cy="6854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 descr="Un joven sentado en un sillón con una laptop&#10;&#10;Descripción generada automáticamente con confianza baja">
            <a:extLst>
              <a:ext uri="{FF2B5EF4-FFF2-40B4-BE49-F238E27FC236}">
                <a16:creationId xmlns:a16="http://schemas.microsoft.com/office/drawing/2014/main" id="{AB2A1EB2-0D52-6D2F-C632-48CFEBC8C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4" r="27245"/>
          <a:stretch/>
        </p:blipFill>
        <p:spPr>
          <a:xfrm>
            <a:off x="5070764" y="0"/>
            <a:ext cx="7121236" cy="6854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87E3C93-8774-71C0-B8F1-60FF7ACAE27D}"/>
              </a:ext>
            </a:extLst>
          </p:cNvPr>
          <p:cNvCxnSpPr>
            <a:cxnSpLocks/>
          </p:cNvCxnSpPr>
          <p:nvPr/>
        </p:nvCxnSpPr>
        <p:spPr>
          <a:xfrm>
            <a:off x="5171440" y="0"/>
            <a:ext cx="0" cy="6854911"/>
          </a:xfrm>
          <a:prstGeom prst="line">
            <a:avLst/>
          </a:prstGeom>
          <a:ln w="209550">
            <a:solidFill>
              <a:schemeClr val="bg1"/>
            </a:solidFill>
          </a:ln>
          <a:effectLst>
            <a:softEdge rad="6350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048F55-47E1-AE21-B3A9-AF618A95BF69}"/>
              </a:ext>
            </a:extLst>
          </p:cNvPr>
          <p:cNvSpPr txBox="1"/>
          <p:nvPr/>
        </p:nvSpPr>
        <p:spPr>
          <a:xfrm>
            <a:off x="9268690" y="484907"/>
            <a:ext cx="2358736" cy="2214004"/>
          </a:xfrm>
          <a:custGeom>
            <a:avLst/>
            <a:gdLst>
              <a:gd name="connsiteX0" fmla="*/ 0 w 2358736"/>
              <a:gd name="connsiteY0" fmla="*/ 0 h 2214004"/>
              <a:gd name="connsiteX1" fmla="*/ 636859 w 2358736"/>
              <a:gd name="connsiteY1" fmla="*/ 0 h 2214004"/>
              <a:gd name="connsiteX2" fmla="*/ 1179368 w 2358736"/>
              <a:gd name="connsiteY2" fmla="*/ 0 h 2214004"/>
              <a:gd name="connsiteX3" fmla="*/ 1698290 w 2358736"/>
              <a:gd name="connsiteY3" fmla="*/ 0 h 2214004"/>
              <a:gd name="connsiteX4" fmla="*/ 2358736 w 2358736"/>
              <a:gd name="connsiteY4" fmla="*/ 0 h 2214004"/>
              <a:gd name="connsiteX5" fmla="*/ 2358736 w 2358736"/>
              <a:gd name="connsiteY5" fmla="*/ 487081 h 2214004"/>
              <a:gd name="connsiteX6" fmla="*/ 2358736 w 2358736"/>
              <a:gd name="connsiteY6" fmla="*/ 974162 h 2214004"/>
              <a:gd name="connsiteX7" fmla="*/ 2358736 w 2358736"/>
              <a:gd name="connsiteY7" fmla="*/ 1549803 h 2214004"/>
              <a:gd name="connsiteX8" fmla="*/ 2358736 w 2358736"/>
              <a:gd name="connsiteY8" fmla="*/ 2214004 h 2214004"/>
              <a:gd name="connsiteX9" fmla="*/ 1721877 w 2358736"/>
              <a:gd name="connsiteY9" fmla="*/ 2214004 h 2214004"/>
              <a:gd name="connsiteX10" fmla="*/ 1132193 w 2358736"/>
              <a:gd name="connsiteY10" fmla="*/ 2214004 h 2214004"/>
              <a:gd name="connsiteX11" fmla="*/ 566097 w 2358736"/>
              <a:gd name="connsiteY11" fmla="*/ 2214004 h 2214004"/>
              <a:gd name="connsiteX12" fmla="*/ 0 w 2358736"/>
              <a:gd name="connsiteY12" fmla="*/ 2214004 h 2214004"/>
              <a:gd name="connsiteX13" fmla="*/ 0 w 2358736"/>
              <a:gd name="connsiteY13" fmla="*/ 1704783 h 2214004"/>
              <a:gd name="connsiteX14" fmla="*/ 0 w 2358736"/>
              <a:gd name="connsiteY14" fmla="*/ 1195562 h 2214004"/>
              <a:gd name="connsiteX15" fmla="*/ 0 w 2358736"/>
              <a:gd name="connsiteY15" fmla="*/ 642061 h 2214004"/>
              <a:gd name="connsiteX16" fmla="*/ 0 w 2358736"/>
              <a:gd name="connsiteY16" fmla="*/ 0 h 221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58736" h="2214004" fill="none" extrusionOk="0">
                <a:moveTo>
                  <a:pt x="0" y="0"/>
                </a:moveTo>
                <a:cubicBezTo>
                  <a:pt x="246907" y="-33061"/>
                  <a:pt x="483985" y="29637"/>
                  <a:pt x="636859" y="0"/>
                </a:cubicBezTo>
                <a:cubicBezTo>
                  <a:pt x="789733" y="-29637"/>
                  <a:pt x="919772" y="59738"/>
                  <a:pt x="1179368" y="0"/>
                </a:cubicBezTo>
                <a:cubicBezTo>
                  <a:pt x="1438964" y="-59738"/>
                  <a:pt x="1524284" y="55316"/>
                  <a:pt x="1698290" y="0"/>
                </a:cubicBezTo>
                <a:cubicBezTo>
                  <a:pt x="1872296" y="-55316"/>
                  <a:pt x="2123279" y="18497"/>
                  <a:pt x="2358736" y="0"/>
                </a:cubicBezTo>
                <a:cubicBezTo>
                  <a:pt x="2411126" y="189993"/>
                  <a:pt x="2339284" y="359480"/>
                  <a:pt x="2358736" y="487081"/>
                </a:cubicBezTo>
                <a:cubicBezTo>
                  <a:pt x="2378188" y="614682"/>
                  <a:pt x="2300503" y="740282"/>
                  <a:pt x="2358736" y="974162"/>
                </a:cubicBezTo>
                <a:cubicBezTo>
                  <a:pt x="2416969" y="1208042"/>
                  <a:pt x="2338833" y="1322856"/>
                  <a:pt x="2358736" y="1549803"/>
                </a:cubicBezTo>
                <a:cubicBezTo>
                  <a:pt x="2378639" y="1776750"/>
                  <a:pt x="2318967" y="1966660"/>
                  <a:pt x="2358736" y="2214004"/>
                </a:cubicBezTo>
                <a:cubicBezTo>
                  <a:pt x="2127320" y="2237809"/>
                  <a:pt x="1875032" y="2156704"/>
                  <a:pt x="1721877" y="2214004"/>
                </a:cubicBezTo>
                <a:cubicBezTo>
                  <a:pt x="1568722" y="2271304"/>
                  <a:pt x="1394537" y="2179259"/>
                  <a:pt x="1132193" y="2214004"/>
                </a:cubicBezTo>
                <a:cubicBezTo>
                  <a:pt x="869849" y="2248749"/>
                  <a:pt x="717592" y="2208226"/>
                  <a:pt x="566097" y="2214004"/>
                </a:cubicBezTo>
                <a:cubicBezTo>
                  <a:pt x="414602" y="2219782"/>
                  <a:pt x="251740" y="2189865"/>
                  <a:pt x="0" y="2214004"/>
                </a:cubicBezTo>
                <a:cubicBezTo>
                  <a:pt x="-44207" y="2021247"/>
                  <a:pt x="2045" y="1922476"/>
                  <a:pt x="0" y="1704783"/>
                </a:cubicBezTo>
                <a:cubicBezTo>
                  <a:pt x="-2045" y="1487090"/>
                  <a:pt x="48117" y="1396999"/>
                  <a:pt x="0" y="1195562"/>
                </a:cubicBezTo>
                <a:cubicBezTo>
                  <a:pt x="-48117" y="994125"/>
                  <a:pt x="28642" y="898803"/>
                  <a:pt x="0" y="642061"/>
                </a:cubicBezTo>
                <a:cubicBezTo>
                  <a:pt x="-28642" y="385319"/>
                  <a:pt x="22523" y="167435"/>
                  <a:pt x="0" y="0"/>
                </a:cubicBezTo>
                <a:close/>
              </a:path>
              <a:path w="2358736" h="2214004" stroke="0" extrusionOk="0">
                <a:moveTo>
                  <a:pt x="0" y="0"/>
                </a:moveTo>
                <a:cubicBezTo>
                  <a:pt x="271753" y="-48067"/>
                  <a:pt x="326437" y="421"/>
                  <a:pt x="636859" y="0"/>
                </a:cubicBezTo>
                <a:cubicBezTo>
                  <a:pt x="947281" y="-421"/>
                  <a:pt x="1009081" y="52703"/>
                  <a:pt x="1273717" y="0"/>
                </a:cubicBezTo>
                <a:cubicBezTo>
                  <a:pt x="1538353" y="-52703"/>
                  <a:pt x="2129281" y="38167"/>
                  <a:pt x="2358736" y="0"/>
                </a:cubicBezTo>
                <a:cubicBezTo>
                  <a:pt x="2378168" y="119598"/>
                  <a:pt x="2324487" y="393815"/>
                  <a:pt x="2358736" y="597781"/>
                </a:cubicBezTo>
                <a:cubicBezTo>
                  <a:pt x="2392985" y="801747"/>
                  <a:pt x="2295010" y="963471"/>
                  <a:pt x="2358736" y="1195562"/>
                </a:cubicBezTo>
                <a:cubicBezTo>
                  <a:pt x="2422462" y="1427653"/>
                  <a:pt x="2309643" y="1721116"/>
                  <a:pt x="2358736" y="2214004"/>
                </a:cubicBezTo>
                <a:cubicBezTo>
                  <a:pt x="2210526" y="2248403"/>
                  <a:pt x="2019507" y="2200057"/>
                  <a:pt x="1839814" y="2214004"/>
                </a:cubicBezTo>
                <a:cubicBezTo>
                  <a:pt x="1660121" y="2227951"/>
                  <a:pt x="1432511" y="2161488"/>
                  <a:pt x="1202955" y="2214004"/>
                </a:cubicBezTo>
                <a:cubicBezTo>
                  <a:pt x="973399" y="2266520"/>
                  <a:pt x="866608" y="2186549"/>
                  <a:pt x="684033" y="2214004"/>
                </a:cubicBezTo>
                <a:cubicBezTo>
                  <a:pt x="501458" y="2241459"/>
                  <a:pt x="311303" y="2176056"/>
                  <a:pt x="0" y="2214004"/>
                </a:cubicBezTo>
                <a:cubicBezTo>
                  <a:pt x="-47713" y="2022716"/>
                  <a:pt x="35666" y="1906250"/>
                  <a:pt x="0" y="1704783"/>
                </a:cubicBezTo>
                <a:cubicBezTo>
                  <a:pt x="-35666" y="1503316"/>
                  <a:pt x="45560" y="1344809"/>
                  <a:pt x="0" y="1217702"/>
                </a:cubicBezTo>
                <a:cubicBezTo>
                  <a:pt x="-45560" y="1090595"/>
                  <a:pt x="2701" y="898299"/>
                  <a:pt x="0" y="708481"/>
                </a:cubicBezTo>
                <a:cubicBezTo>
                  <a:pt x="-2701" y="518663"/>
                  <a:pt x="65969" y="211509"/>
                  <a:pt x="0" y="0"/>
                </a:cubicBez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36407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ESTRÉS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ANSIEDAD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rgbClr val="FF0000"/>
                </a:solidFill>
                <a:latin typeface="Bernard MT Condensed" panose="02050806060905020404" pitchFamily="18" charset="0"/>
              </a:rPr>
              <a:t>DESORDEN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939C46-57EC-25E3-5AE7-BB337E85F5BD}"/>
              </a:ext>
            </a:extLst>
          </p:cNvPr>
          <p:cNvSpPr txBox="1"/>
          <p:nvPr/>
        </p:nvSpPr>
        <p:spPr>
          <a:xfrm>
            <a:off x="531612" y="3733798"/>
            <a:ext cx="3900539" cy="295266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BIENESTAR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SATISFACCIÓN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MENOR ESTRÉS</a:t>
            </a:r>
          </a:p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chemeClr val="accent6"/>
                </a:solidFill>
                <a:latin typeface="Bernard MT Condensed" panose="02050806060905020404" pitchFamily="18" charset="0"/>
              </a:rPr>
              <a:t>DESARROLLO PERSONAL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DA9CE9-BB1E-89E1-58D7-2EE3FB2B8297}"/>
              </a:ext>
            </a:extLst>
          </p:cNvPr>
          <p:cNvSpPr txBox="1"/>
          <p:nvPr/>
        </p:nvSpPr>
        <p:spPr>
          <a:xfrm rot="5400000" flipH="1">
            <a:off x="2003715" y="2987998"/>
            <a:ext cx="6840000" cy="864000"/>
          </a:xfrm>
          <a:custGeom>
            <a:avLst/>
            <a:gdLst>
              <a:gd name="connsiteX0" fmla="*/ 0 w 6840000"/>
              <a:gd name="connsiteY0" fmla="*/ 0 h 864000"/>
              <a:gd name="connsiteX1" fmla="*/ 433200 w 6840000"/>
              <a:gd name="connsiteY1" fmla="*/ 0 h 864000"/>
              <a:gd name="connsiteX2" fmla="*/ 866400 w 6840000"/>
              <a:gd name="connsiteY2" fmla="*/ 0 h 864000"/>
              <a:gd name="connsiteX3" fmla="*/ 1436400 w 6840000"/>
              <a:gd name="connsiteY3" fmla="*/ 0 h 864000"/>
              <a:gd name="connsiteX4" fmla="*/ 2006400 w 6840000"/>
              <a:gd name="connsiteY4" fmla="*/ 0 h 864000"/>
              <a:gd name="connsiteX5" fmla="*/ 2713200 w 6840000"/>
              <a:gd name="connsiteY5" fmla="*/ 0 h 864000"/>
              <a:gd name="connsiteX6" fmla="*/ 3146400 w 6840000"/>
              <a:gd name="connsiteY6" fmla="*/ 0 h 864000"/>
              <a:gd name="connsiteX7" fmla="*/ 3853200 w 6840000"/>
              <a:gd name="connsiteY7" fmla="*/ 0 h 864000"/>
              <a:gd name="connsiteX8" fmla="*/ 4218000 w 6840000"/>
              <a:gd name="connsiteY8" fmla="*/ 0 h 864000"/>
              <a:gd name="connsiteX9" fmla="*/ 4651200 w 6840000"/>
              <a:gd name="connsiteY9" fmla="*/ 0 h 864000"/>
              <a:gd name="connsiteX10" fmla="*/ 5358000 w 6840000"/>
              <a:gd name="connsiteY10" fmla="*/ 0 h 864000"/>
              <a:gd name="connsiteX11" fmla="*/ 5791200 w 6840000"/>
              <a:gd name="connsiteY11" fmla="*/ 0 h 864000"/>
              <a:gd name="connsiteX12" fmla="*/ 6840000 w 6840000"/>
              <a:gd name="connsiteY12" fmla="*/ 0 h 864000"/>
              <a:gd name="connsiteX13" fmla="*/ 6840000 w 6840000"/>
              <a:gd name="connsiteY13" fmla="*/ 414720 h 864000"/>
              <a:gd name="connsiteX14" fmla="*/ 6840000 w 6840000"/>
              <a:gd name="connsiteY14" fmla="*/ 864000 h 864000"/>
              <a:gd name="connsiteX15" fmla="*/ 6338400 w 6840000"/>
              <a:gd name="connsiteY15" fmla="*/ 864000 h 864000"/>
              <a:gd name="connsiteX16" fmla="*/ 5768400 w 6840000"/>
              <a:gd name="connsiteY16" fmla="*/ 864000 h 864000"/>
              <a:gd name="connsiteX17" fmla="*/ 5130000 w 6840000"/>
              <a:gd name="connsiteY17" fmla="*/ 864000 h 864000"/>
              <a:gd name="connsiteX18" fmla="*/ 4560000 w 6840000"/>
              <a:gd name="connsiteY18" fmla="*/ 864000 h 864000"/>
              <a:gd name="connsiteX19" fmla="*/ 3990000 w 6840000"/>
              <a:gd name="connsiteY19" fmla="*/ 864000 h 864000"/>
              <a:gd name="connsiteX20" fmla="*/ 3556800 w 6840000"/>
              <a:gd name="connsiteY20" fmla="*/ 864000 h 864000"/>
              <a:gd name="connsiteX21" fmla="*/ 2918400 w 6840000"/>
              <a:gd name="connsiteY21" fmla="*/ 864000 h 864000"/>
              <a:gd name="connsiteX22" fmla="*/ 2485200 w 6840000"/>
              <a:gd name="connsiteY22" fmla="*/ 864000 h 864000"/>
              <a:gd name="connsiteX23" fmla="*/ 2120400 w 6840000"/>
              <a:gd name="connsiteY23" fmla="*/ 864000 h 864000"/>
              <a:gd name="connsiteX24" fmla="*/ 1755600 w 6840000"/>
              <a:gd name="connsiteY24" fmla="*/ 864000 h 864000"/>
              <a:gd name="connsiteX25" fmla="*/ 1048800 w 6840000"/>
              <a:gd name="connsiteY25" fmla="*/ 864000 h 864000"/>
              <a:gd name="connsiteX26" fmla="*/ 0 w 6840000"/>
              <a:gd name="connsiteY26" fmla="*/ 864000 h 864000"/>
              <a:gd name="connsiteX27" fmla="*/ 0 w 6840000"/>
              <a:gd name="connsiteY27" fmla="*/ 432000 h 864000"/>
              <a:gd name="connsiteX28" fmla="*/ 0 w 6840000"/>
              <a:gd name="connsiteY28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840000" h="864000" fill="none" extrusionOk="0">
                <a:moveTo>
                  <a:pt x="0" y="0"/>
                </a:moveTo>
                <a:cubicBezTo>
                  <a:pt x="106303" y="-7413"/>
                  <a:pt x="242662" y="23999"/>
                  <a:pt x="433200" y="0"/>
                </a:cubicBezTo>
                <a:cubicBezTo>
                  <a:pt x="623738" y="-23999"/>
                  <a:pt x="753746" y="46545"/>
                  <a:pt x="866400" y="0"/>
                </a:cubicBezTo>
                <a:cubicBezTo>
                  <a:pt x="979054" y="-46545"/>
                  <a:pt x="1229023" y="33383"/>
                  <a:pt x="1436400" y="0"/>
                </a:cubicBezTo>
                <a:cubicBezTo>
                  <a:pt x="1643777" y="-33383"/>
                  <a:pt x="1723664" y="44138"/>
                  <a:pt x="2006400" y="0"/>
                </a:cubicBezTo>
                <a:cubicBezTo>
                  <a:pt x="2289136" y="-44138"/>
                  <a:pt x="2498536" y="46748"/>
                  <a:pt x="2713200" y="0"/>
                </a:cubicBezTo>
                <a:cubicBezTo>
                  <a:pt x="2927864" y="-46748"/>
                  <a:pt x="2946529" y="32391"/>
                  <a:pt x="3146400" y="0"/>
                </a:cubicBezTo>
                <a:cubicBezTo>
                  <a:pt x="3346271" y="-32391"/>
                  <a:pt x="3618261" y="6332"/>
                  <a:pt x="3853200" y="0"/>
                </a:cubicBezTo>
                <a:cubicBezTo>
                  <a:pt x="4088139" y="-6332"/>
                  <a:pt x="4088350" y="38344"/>
                  <a:pt x="4218000" y="0"/>
                </a:cubicBezTo>
                <a:cubicBezTo>
                  <a:pt x="4347650" y="-38344"/>
                  <a:pt x="4438557" y="30436"/>
                  <a:pt x="4651200" y="0"/>
                </a:cubicBezTo>
                <a:cubicBezTo>
                  <a:pt x="4863843" y="-30436"/>
                  <a:pt x="5215909" y="9701"/>
                  <a:pt x="5358000" y="0"/>
                </a:cubicBezTo>
                <a:cubicBezTo>
                  <a:pt x="5500091" y="-9701"/>
                  <a:pt x="5619497" y="51104"/>
                  <a:pt x="5791200" y="0"/>
                </a:cubicBezTo>
                <a:cubicBezTo>
                  <a:pt x="5962903" y="-51104"/>
                  <a:pt x="6426801" y="76915"/>
                  <a:pt x="6840000" y="0"/>
                </a:cubicBezTo>
                <a:cubicBezTo>
                  <a:pt x="6885031" y="116429"/>
                  <a:pt x="6813514" y="279659"/>
                  <a:pt x="6840000" y="414720"/>
                </a:cubicBezTo>
                <a:cubicBezTo>
                  <a:pt x="6866486" y="549781"/>
                  <a:pt x="6839649" y="644719"/>
                  <a:pt x="6840000" y="864000"/>
                </a:cubicBezTo>
                <a:cubicBezTo>
                  <a:pt x="6652928" y="864059"/>
                  <a:pt x="6582410" y="846015"/>
                  <a:pt x="6338400" y="864000"/>
                </a:cubicBezTo>
                <a:cubicBezTo>
                  <a:pt x="6094390" y="881985"/>
                  <a:pt x="5926931" y="860569"/>
                  <a:pt x="5768400" y="864000"/>
                </a:cubicBezTo>
                <a:cubicBezTo>
                  <a:pt x="5609869" y="867431"/>
                  <a:pt x="5310141" y="796377"/>
                  <a:pt x="5130000" y="864000"/>
                </a:cubicBezTo>
                <a:cubicBezTo>
                  <a:pt x="4949859" y="931623"/>
                  <a:pt x="4810388" y="828019"/>
                  <a:pt x="4560000" y="864000"/>
                </a:cubicBezTo>
                <a:cubicBezTo>
                  <a:pt x="4309612" y="899981"/>
                  <a:pt x="4158533" y="829830"/>
                  <a:pt x="3990000" y="864000"/>
                </a:cubicBezTo>
                <a:cubicBezTo>
                  <a:pt x="3821467" y="898170"/>
                  <a:pt x="3730767" y="827099"/>
                  <a:pt x="3556800" y="864000"/>
                </a:cubicBezTo>
                <a:cubicBezTo>
                  <a:pt x="3382833" y="900901"/>
                  <a:pt x="3052843" y="818654"/>
                  <a:pt x="2918400" y="864000"/>
                </a:cubicBezTo>
                <a:cubicBezTo>
                  <a:pt x="2783957" y="909346"/>
                  <a:pt x="2665396" y="828480"/>
                  <a:pt x="2485200" y="864000"/>
                </a:cubicBezTo>
                <a:cubicBezTo>
                  <a:pt x="2305004" y="899520"/>
                  <a:pt x="2298884" y="852333"/>
                  <a:pt x="2120400" y="864000"/>
                </a:cubicBezTo>
                <a:cubicBezTo>
                  <a:pt x="1941916" y="875667"/>
                  <a:pt x="1873719" y="841255"/>
                  <a:pt x="1755600" y="864000"/>
                </a:cubicBezTo>
                <a:cubicBezTo>
                  <a:pt x="1637481" y="886745"/>
                  <a:pt x="1356887" y="862513"/>
                  <a:pt x="1048800" y="864000"/>
                </a:cubicBezTo>
                <a:cubicBezTo>
                  <a:pt x="740713" y="865487"/>
                  <a:pt x="504271" y="792263"/>
                  <a:pt x="0" y="864000"/>
                </a:cubicBezTo>
                <a:cubicBezTo>
                  <a:pt x="-46907" y="717149"/>
                  <a:pt x="37265" y="609312"/>
                  <a:pt x="0" y="432000"/>
                </a:cubicBezTo>
                <a:cubicBezTo>
                  <a:pt x="-37265" y="254688"/>
                  <a:pt x="6212" y="154375"/>
                  <a:pt x="0" y="0"/>
                </a:cubicBezTo>
                <a:close/>
              </a:path>
              <a:path w="6840000" h="864000" stroke="0" extrusionOk="0">
                <a:moveTo>
                  <a:pt x="0" y="0"/>
                </a:moveTo>
                <a:cubicBezTo>
                  <a:pt x="206157" y="-77803"/>
                  <a:pt x="514802" y="45905"/>
                  <a:pt x="706800" y="0"/>
                </a:cubicBezTo>
                <a:cubicBezTo>
                  <a:pt x="898798" y="-45905"/>
                  <a:pt x="1184279" y="3099"/>
                  <a:pt x="1413600" y="0"/>
                </a:cubicBezTo>
                <a:cubicBezTo>
                  <a:pt x="1642921" y="-3099"/>
                  <a:pt x="1964925" y="52566"/>
                  <a:pt x="2120400" y="0"/>
                </a:cubicBezTo>
                <a:cubicBezTo>
                  <a:pt x="2275875" y="-52566"/>
                  <a:pt x="2515689" y="70071"/>
                  <a:pt x="2827200" y="0"/>
                </a:cubicBezTo>
                <a:cubicBezTo>
                  <a:pt x="3138711" y="-70071"/>
                  <a:pt x="3072463" y="9701"/>
                  <a:pt x="3260400" y="0"/>
                </a:cubicBezTo>
                <a:cubicBezTo>
                  <a:pt x="3448337" y="-9701"/>
                  <a:pt x="3612299" y="18849"/>
                  <a:pt x="3830400" y="0"/>
                </a:cubicBezTo>
                <a:cubicBezTo>
                  <a:pt x="4048501" y="-18849"/>
                  <a:pt x="4351928" y="53310"/>
                  <a:pt x="4537200" y="0"/>
                </a:cubicBezTo>
                <a:cubicBezTo>
                  <a:pt x="4722472" y="-53310"/>
                  <a:pt x="4793220" y="43760"/>
                  <a:pt x="4902000" y="0"/>
                </a:cubicBezTo>
                <a:cubicBezTo>
                  <a:pt x="5010780" y="-43760"/>
                  <a:pt x="5205014" y="21611"/>
                  <a:pt x="5335200" y="0"/>
                </a:cubicBezTo>
                <a:cubicBezTo>
                  <a:pt x="5465386" y="-21611"/>
                  <a:pt x="5525980" y="24012"/>
                  <a:pt x="5700000" y="0"/>
                </a:cubicBezTo>
                <a:cubicBezTo>
                  <a:pt x="5874020" y="-24012"/>
                  <a:pt x="5967339" y="42504"/>
                  <a:pt x="6064800" y="0"/>
                </a:cubicBezTo>
                <a:cubicBezTo>
                  <a:pt x="6162261" y="-42504"/>
                  <a:pt x="6583772" y="85686"/>
                  <a:pt x="6840000" y="0"/>
                </a:cubicBezTo>
                <a:cubicBezTo>
                  <a:pt x="6880398" y="101300"/>
                  <a:pt x="6821700" y="299928"/>
                  <a:pt x="6840000" y="414720"/>
                </a:cubicBezTo>
                <a:cubicBezTo>
                  <a:pt x="6858300" y="529512"/>
                  <a:pt x="6820237" y="670628"/>
                  <a:pt x="6840000" y="864000"/>
                </a:cubicBezTo>
                <a:cubicBezTo>
                  <a:pt x="6702627" y="870572"/>
                  <a:pt x="6339824" y="837937"/>
                  <a:pt x="6201600" y="864000"/>
                </a:cubicBezTo>
                <a:cubicBezTo>
                  <a:pt x="6063376" y="890063"/>
                  <a:pt x="5803527" y="813696"/>
                  <a:pt x="5631600" y="864000"/>
                </a:cubicBezTo>
                <a:cubicBezTo>
                  <a:pt x="5459673" y="914304"/>
                  <a:pt x="5413336" y="858311"/>
                  <a:pt x="5266800" y="864000"/>
                </a:cubicBezTo>
                <a:cubicBezTo>
                  <a:pt x="5120264" y="869689"/>
                  <a:pt x="4733517" y="853014"/>
                  <a:pt x="4560000" y="864000"/>
                </a:cubicBezTo>
                <a:cubicBezTo>
                  <a:pt x="4386483" y="874986"/>
                  <a:pt x="4296755" y="828622"/>
                  <a:pt x="4058400" y="864000"/>
                </a:cubicBezTo>
                <a:cubicBezTo>
                  <a:pt x="3820045" y="899378"/>
                  <a:pt x="3689177" y="831032"/>
                  <a:pt x="3420000" y="864000"/>
                </a:cubicBezTo>
                <a:cubicBezTo>
                  <a:pt x="3150823" y="896968"/>
                  <a:pt x="3141518" y="843820"/>
                  <a:pt x="2918400" y="864000"/>
                </a:cubicBezTo>
                <a:cubicBezTo>
                  <a:pt x="2695282" y="884180"/>
                  <a:pt x="2722930" y="834750"/>
                  <a:pt x="2553600" y="864000"/>
                </a:cubicBezTo>
                <a:cubicBezTo>
                  <a:pt x="2384270" y="893250"/>
                  <a:pt x="2176118" y="845447"/>
                  <a:pt x="1915200" y="864000"/>
                </a:cubicBezTo>
                <a:cubicBezTo>
                  <a:pt x="1654282" y="882553"/>
                  <a:pt x="1566155" y="863191"/>
                  <a:pt x="1345200" y="864000"/>
                </a:cubicBezTo>
                <a:cubicBezTo>
                  <a:pt x="1124245" y="864809"/>
                  <a:pt x="837587" y="842099"/>
                  <a:pt x="638400" y="864000"/>
                </a:cubicBezTo>
                <a:cubicBezTo>
                  <a:pt x="439213" y="885901"/>
                  <a:pt x="157527" y="858981"/>
                  <a:pt x="0" y="864000"/>
                </a:cubicBezTo>
                <a:cubicBezTo>
                  <a:pt x="-37882" y="692361"/>
                  <a:pt x="23010" y="581366"/>
                  <a:pt x="0" y="432000"/>
                </a:cubicBezTo>
                <a:cubicBezTo>
                  <a:pt x="-23010" y="282634"/>
                  <a:pt x="32832" y="197387"/>
                  <a:pt x="0" y="0"/>
                </a:cubicBez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36407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rgbClr val="FFC000"/>
                </a:solidFill>
                <a:latin typeface="Bernard MT Condensed" panose="02050806060905020404" pitchFamily="18" charset="0"/>
              </a:rPr>
              <a:t>APRENDE A CONCILIAR TRABAJO Y FAMILIA</a:t>
            </a:r>
          </a:p>
        </p:txBody>
      </p:sp>
    </p:spTree>
    <p:extLst>
      <p:ext uri="{BB962C8B-B14F-4D97-AF65-F5344CB8AC3E}">
        <p14:creationId xmlns:p14="http://schemas.microsoft.com/office/powerpoint/2010/main" val="685001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Plaza Sáez</dc:creator>
  <cp:lastModifiedBy>Samuel Plaza Sáez</cp:lastModifiedBy>
  <cp:revision>1</cp:revision>
  <dcterms:created xsi:type="dcterms:W3CDTF">2023-11-20T19:22:34Z</dcterms:created>
  <dcterms:modified xsi:type="dcterms:W3CDTF">2023-11-20T20:02:53Z</dcterms:modified>
</cp:coreProperties>
</file>