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26262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603E2-4488-44E0-B1F6-B28BF6B2DADD}" v="1" dt="2023-11-30T13:00:12.6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Plaza Sáez" userId="710fea52f2fb3ef8" providerId="LiveId" clId="{1C7603E2-4488-44E0-B1F6-B28BF6B2DADD}"/>
    <pc:docChg chg="undo custSel modSld">
      <pc:chgData name="Samuel Plaza Sáez" userId="710fea52f2fb3ef8" providerId="LiveId" clId="{1C7603E2-4488-44E0-B1F6-B28BF6B2DADD}" dt="2023-11-30T13:03:02.030" v="73" actId="207"/>
      <pc:docMkLst>
        <pc:docMk/>
      </pc:docMkLst>
      <pc:sldChg chg="addSp delSp modSp mod">
        <pc:chgData name="Samuel Plaza Sáez" userId="710fea52f2fb3ef8" providerId="LiveId" clId="{1C7603E2-4488-44E0-B1F6-B28BF6B2DADD}" dt="2023-11-30T13:03:02.030" v="73" actId="207"/>
        <pc:sldMkLst>
          <pc:docMk/>
          <pc:sldMk cId="2392745427" sldId="256"/>
        </pc:sldMkLst>
        <pc:spChg chg="add mod">
          <ac:chgData name="Samuel Plaza Sáez" userId="710fea52f2fb3ef8" providerId="LiveId" clId="{1C7603E2-4488-44E0-B1F6-B28BF6B2DADD}" dt="2023-11-30T13:03:02.030" v="73" actId="207"/>
          <ac:spMkLst>
            <pc:docMk/>
            <pc:sldMk cId="2392745427" sldId="256"/>
            <ac:spMk id="2" creationId="{E92D1EB2-D2F7-3AA7-0072-3D3938EE8B88}"/>
          </ac:spMkLst>
        </pc:spChg>
        <pc:spChg chg="del mod">
          <ac:chgData name="Samuel Plaza Sáez" userId="710fea52f2fb3ef8" providerId="LiveId" clId="{1C7603E2-4488-44E0-B1F6-B28BF6B2DADD}" dt="2023-11-30T12:50:35.516" v="1" actId="478"/>
          <ac:spMkLst>
            <pc:docMk/>
            <pc:sldMk cId="2392745427" sldId="256"/>
            <ac:spMk id="6" creationId="{F3F6B447-AF9B-25D6-C666-5C6033EFA68E}"/>
          </ac:spMkLst>
        </pc:spChg>
        <pc:picChg chg="add del mod">
          <ac:chgData name="Samuel Plaza Sáez" userId="710fea52f2fb3ef8" providerId="LiveId" clId="{1C7603E2-4488-44E0-B1F6-B28BF6B2DADD}" dt="2023-11-30T13:01:43.209" v="72" actId="478"/>
          <ac:picMkLst>
            <pc:docMk/>
            <pc:sldMk cId="2392745427" sldId="256"/>
            <ac:picMk id="4" creationId="{F9BF7799-BA82-7565-36FF-25A1162FD740}"/>
          </ac:picMkLst>
        </pc:picChg>
        <pc:picChg chg="mod modCrop">
          <ac:chgData name="Samuel Plaza Sáez" userId="710fea52f2fb3ef8" providerId="LiveId" clId="{1C7603E2-4488-44E0-B1F6-B28BF6B2DADD}" dt="2023-11-30T13:01:07.104" v="70" actId="732"/>
          <ac:picMkLst>
            <pc:docMk/>
            <pc:sldMk cId="2392745427" sldId="256"/>
            <ac:picMk id="5" creationId="{EB42A39D-4CDE-3555-77FE-7FC3D6E1820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09E3E-C9C2-4A35-F8BB-3DFD5D1ED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E63539-0144-CE6A-BB0A-616A70D8C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422C5B-B28D-F52D-1A3B-499EC2EAA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D966-AB84-4844-BA42-67FA84AAC642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B52649-1BB1-5197-A9DB-30BCC60C3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A36D43-9773-42C4-D917-6735BA157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68C8-CE7F-4073-B2F3-3A58DBCDFC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9174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1D1A9-5E73-7C70-A722-79D244773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B44FD8-6297-8387-684C-6A3C65B2D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CA28D2-BA4B-3B73-552C-ACBB6B36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D966-AB84-4844-BA42-67FA84AAC642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6C4939-469A-6ED7-A7F4-10187E43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721423-8F9F-A8E2-FB4C-57E709AF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68C8-CE7F-4073-B2F3-3A58DBCDFC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91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9C6A73-81DC-07BA-105B-8F10411F3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17D1E3-7999-2371-8247-A382C8A28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C6991A-A6E3-9F9A-2125-44827698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D966-AB84-4844-BA42-67FA84AAC642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93C9F0-F299-E37C-BCAD-D3B052F0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950602-458F-9918-4774-9DDF660C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68C8-CE7F-4073-B2F3-3A58DBCDFC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56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542D9-2C1C-22E8-4C9D-A39899C6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68FA0B-91D5-AAB4-6A6E-FBB272FA3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4A923D-015B-2C88-6D88-020EB6CB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D966-AB84-4844-BA42-67FA84AAC642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C9BCDD-9FB6-4FDB-17FB-7D7AB6E01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D7C6A8-FA56-623F-64AD-135CD0C7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68C8-CE7F-4073-B2F3-3A58DBCDFC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204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B4A53-5592-0E1D-E2C3-26B5390B1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61ED1A-3EDA-3BB4-F255-16C0AA339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144CE9-2A71-4E77-D33C-196AAED5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D966-AB84-4844-BA42-67FA84AAC642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E34241-9852-903A-988E-0E014EB1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EC1B87-4F47-7D1A-676E-2EB98D60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68C8-CE7F-4073-B2F3-3A58DBCDFC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1348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8F7F0-1904-85A0-3FE1-DBF770FD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A25ADE-7072-DB38-0999-18DDE4FC9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3F67BD-5000-0CB0-FF5B-499078D08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EA3A89-2F6A-FD3C-5FE2-C8314692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D966-AB84-4844-BA42-67FA84AAC642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9CB85A-F36F-DA5F-F678-D6F721E2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C33713-945C-08B3-B74F-F975AA46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68C8-CE7F-4073-B2F3-3A58DBCDFC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7897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BDDCA-E3C7-1DD4-E0C5-42CF6C4A8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C52A8B-FC0A-D7F0-F750-39295C9DE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A08F77-6985-AA44-3EFA-7E9F86AD1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924CB93-A6B0-785D-503A-5341BEB3D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F6CAD86-552E-8A2B-3D3E-636EAF66D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539031F-7EEE-FC54-8318-0E7B2AC3D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D966-AB84-4844-BA42-67FA84AAC642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0F351E-76F0-ED11-32B3-71A4D4A1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6C08422-72EF-B744-3E0E-69D033ED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68C8-CE7F-4073-B2F3-3A58DBCDFC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85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79AA4-6A28-9A85-1B81-67DDD401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D2C0D75-8289-0809-F687-6BAFF241D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D966-AB84-4844-BA42-67FA84AAC642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16C79E1-D281-B80B-74C9-1B5B313C0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FFFD61-DED7-66F7-E70B-ABB8ABB1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68C8-CE7F-4073-B2F3-3A58DBCDFC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412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4AE6A0D-17ED-1440-9716-CDED8FD48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D966-AB84-4844-BA42-67FA84AAC642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C4D797C-2846-33E9-0450-731D800A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8D072E-F205-3BCA-757C-365A603C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68C8-CE7F-4073-B2F3-3A58DBCDFC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85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9E905-DDA5-EA3B-DCB6-D78090E8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CA2FD8-8B06-4D4F-F54A-A046D5465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51450D-6848-72FC-8395-15901D081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F49EF4-B6BE-483D-E5E3-E0985EC5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D966-AB84-4844-BA42-67FA84AAC642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1420EE-DCA7-DF8A-5CDB-31C3E67A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92B04E-9287-AF5B-7999-5AAA7648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68C8-CE7F-4073-B2F3-3A58DBCDFC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691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687E2-E570-5BEC-4C56-7B68A2C32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A487C67-91A8-F8CE-4AE7-52A8C82B7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744252-0248-4E89-AB33-1947F68EA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709126-DC09-86EE-0ACC-33FC2764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D966-AB84-4844-BA42-67FA84AAC642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DB3924-B263-668F-F230-A21CED181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E1BC63-668A-71D5-475E-5B2E1FE1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68C8-CE7F-4073-B2F3-3A58DBCDFC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10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97EB3A6-8BC1-4B85-7F6A-4F0301EE1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BDE1BC-50A3-C5DC-2373-582121D29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131450-C55C-2150-028B-236BF72E0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2D966-AB84-4844-BA42-67FA84AAC642}" type="datetimeFigureOut">
              <a:rPr lang="es-ES" smtClean="0"/>
              <a:t>30/11/2023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F6D7A5-F61C-8A8B-8391-C456ABD72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BCF2D1-4BE5-15D2-9283-56EC2FBFA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268C8-CE7F-4073-B2F3-3A58DBCDFC2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787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tabla, cama&#10;&#10;Descripción generada automáticamente">
            <a:extLst>
              <a:ext uri="{FF2B5EF4-FFF2-40B4-BE49-F238E27FC236}">
                <a16:creationId xmlns:a16="http://schemas.microsoft.com/office/drawing/2014/main" id="{EB42A39D-4CDE-3555-77FE-7FC3D6E182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4" b="10994"/>
          <a:stretch/>
        </p:blipFill>
        <p:spPr>
          <a:xfrm>
            <a:off x="0" y="0"/>
            <a:ext cx="12192000" cy="5299364"/>
          </a:xfrm>
          <a:prstGeom prst="rect">
            <a:avLst/>
          </a:prstGeom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92D1EB2-D2F7-3AA7-0072-3D3938EE8B88}"/>
              </a:ext>
            </a:extLst>
          </p:cNvPr>
          <p:cNvSpPr/>
          <p:nvPr/>
        </p:nvSpPr>
        <p:spPr>
          <a:xfrm>
            <a:off x="4189267" y="1953491"/>
            <a:ext cx="3813464" cy="1392382"/>
          </a:xfrm>
          <a:prstGeom prst="roundRect">
            <a:avLst>
              <a:gd name="adj" fmla="val 25622"/>
            </a:avLst>
          </a:prstGeom>
          <a:solidFill>
            <a:srgbClr val="262626">
              <a:alpha val="7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0" b="1" dirty="0">
                <a:solidFill>
                  <a:srgbClr val="F8F8F8"/>
                </a:solidFill>
              </a:rPr>
              <a:t>FRANCE</a:t>
            </a:r>
          </a:p>
        </p:txBody>
      </p:sp>
    </p:spTree>
    <p:extLst>
      <p:ext uri="{BB962C8B-B14F-4D97-AF65-F5344CB8AC3E}">
        <p14:creationId xmlns:p14="http://schemas.microsoft.com/office/powerpoint/2010/main" val="23927454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Samuel Plaza Sáez</dc:creator>
  <cp:lastModifiedBy>Samuel Plaza Sáez</cp:lastModifiedBy>
  <cp:revision>1</cp:revision>
  <dcterms:created xsi:type="dcterms:W3CDTF">2023-11-30T12:21:11Z</dcterms:created>
  <dcterms:modified xsi:type="dcterms:W3CDTF">2023-11-30T13:03:10Z</dcterms:modified>
</cp:coreProperties>
</file>