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laza Sáez" userId="710fea52f2fb3ef8" providerId="LiveId" clId="{1F5B2A8C-2E1A-4239-9A43-2484B35D3499}"/>
    <pc:docChg chg="custSel modSld">
      <pc:chgData name="Samuel Plaza Sáez" userId="710fea52f2fb3ef8" providerId="LiveId" clId="{1F5B2A8C-2E1A-4239-9A43-2484B35D3499}" dt="2023-09-20T09:32:34.845" v="2" actId="22"/>
      <pc:docMkLst>
        <pc:docMk/>
      </pc:docMkLst>
      <pc:sldChg chg="addSp delSp mod">
        <pc:chgData name="Samuel Plaza Sáez" userId="710fea52f2fb3ef8" providerId="LiveId" clId="{1F5B2A8C-2E1A-4239-9A43-2484B35D3499}" dt="2023-09-20T09:32:34.845" v="2" actId="22"/>
        <pc:sldMkLst>
          <pc:docMk/>
          <pc:sldMk cId="79174875" sldId="258"/>
        </pc:sldMkLst>
        <pc:spChg chg="del">
          <ac:chgData name="Samuel Plaza Sáez" userId="710fea52f2fb3ef8" providerId="LiveId" clId="{1F5B2A8C-2E1A-4239-9A43-2484B35D3499}" dt="2023-09-20T09:32:32.793" v="0" actId="478"/>
          <ac:spMkLst>
            <pc:docMk/>
            <pc:sldMk cId="79174875" sldId="258"/>
            <ac:spMk id="2" creationId="{49D42D5B-F789-94C4-4440-C9B23A09EAF3}"/>
          </ac:spMkLst>
        </pc:spChg>
        <pc:spChg chg="del">
          <ac:chgData name="Samuel Plaza Sáez" userId="710fea52f2fb3ef8" providerId="LiveId" clId="{1F5B2A8C-2E1A-4239-9A43-2484B35D3499}" dt="2023-09-20T09:32:33.716" v="1" actId="478"/>
          <ac:spMkLst>
            <pc:docMk/>
            <pc:sldMk cId="79174875" sldId="258"/>
            <ac:spMk id="3" creationId="{695491A2-0457-64A3-FE3C-7FC3A50D6478}"/>
          </ac:spMkLst>
        </pc:spChg>
        <pc:picChg chg="add">
          <ac:chgData name="Samuel Plaza Sáez" userId="710fea52f2fb3ef8" providerId="LiveId" clId="{1F5B2A8C-2E1A-4239-9A43-2484B35D3499}" dt="2023-09-20T09:32:34.845" v="2" actId="22"/>
          <ac:picMkLst>
            <pc:docMk/>
            <pc:sldMk cId="79174875" sldId="258"/>
            <ac:picMk id="5" creationId="{3839E44B-3F44-8AC6-36CD-01B513C95A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8C66A-5CAB-CF72-A5E8-BC9E0F9A9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5F502A-5DE6-732E-1840-74BB93B6B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8DF51-DB54-EA4C-FC25-071794D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BA139-C44F-239B-C2DC-22F07FE6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E7884B-1C6E-90F1-E3A6-E8550D90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88E4-5FA7-56D0-BA7A-0BC6115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03D1C0-8208-B15F-41A9-4729961E1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27E89-72B9-3684-8C18-CF5705FE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4B8FE2-7E18-C881-03E2-8479D655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6811D-E30A-FE0C-9641-F4D37631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22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3C5656-BB40-983B-67A4-D9787A0C4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4CC870-5E60-5D4A-9089-F765C1F40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03ECC-71C7-01BF-D29C-49CDB72A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F69E5-1BBA-47E1-CD22-93035615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AA62F-90C5-D2B7-C6D2-22957EF1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03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1338C-6653-1BAF-E5AD-BC7B62F8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600DF-AACD-EA1D-997A-CC1A11D3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7C3ED-DC5A-B8D0-F548-E0B1CE4D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2C09A-08D4-89BB-F9B5-464482E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BD861-40E4-81FA-873D-69C85AC7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5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E9F2F-1ABC-0F8E-8279-73FEEBE1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FFAFF9-68FD-3EC9-3C89-2088B505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49E23-14F5-14AB-C4F9-AA350796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EC490-4D6A-086C-5519-E25F20E8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FC82A-F346-FA69-4AF6-1C63470C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6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3BEEB-30C0-A3A2-28E7-CC1E004C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5A43C-8E84-B1E8-AA5A-4BF565A3E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99FCA-F81A-9588-032F-B12A45FBF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B28989-DABE-F15C-F6FA-B5A92FFB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7AA7E8-75A8-824A-B16F-F7C9C5DE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02914-C976-27B8-2322-C19B3512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55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C6FA3-CF20-E9C8-6FEB-3D9182EC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F8C82-C6D3-68E6-E284-1505AB87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B6775-00D7-021E-003E-CFD35E19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8B83E9-BD11-0573-8742-E69390DA6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96E36-1B54-40C0-2601-7102763B8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C8EF14-1301-62CB-8193-ACB89BAB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946E40-9742-264D-2FEA-E14CFB2B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280DDA-E8E6-EEB7-3AD1-067FA257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66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5D543-67C1-66E2-3ED0-05B5F52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B30100-0154-AB8C-C06C-1B306BDE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658E88-8CC7-7133-3D3B-73C20B86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59665C-8436-182A-D3CF-CFC58752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7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5F96D2-8C99-A356-EF29-8EBC974D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22158A-1D9F-031C-0B67-774A904C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4C5461-C1C9-24B5-E58B-0CD4F7FA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2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B0A06-7B75-E1D1-014E-DC314707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A7540-8F8C-D63D-1E6C-A09259C1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4E1489-7BFD-7679-3A06-22FBC989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39519-2DF5-3FF5-C66E-2195A9F0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AB496E-F3E6-CF3C-2566-6A037FB6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EB1383-87AD-10EF-6674-6E3EE8B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40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9BF82-F08C-E864-E72A-C0CDAB31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E0F87A-CB65-07EA-FCAB-795F7A64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EED7AB-7418-90B8-DA2F-333AF54FE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746E7-F0EA-20B3-445E-5FCC7C0E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D9CA0B-3A4B-FF6C-AE22-49A4C17F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58120-92C0-2D1F-4247-450B69AE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9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60D60D-4138-039C-B512-CC6ACB48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C62DE-AF4C-7137-2D0A-D138A700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B9711F-45E5-71F7-DA77-E21305FF3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8FDC-FD71-4AF2-A53C-893A754D4464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50D09-88B9-402A-974D-5CEA6A394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42A2B-920B-F618-53B9-89F5D1D5E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D8E2-0129-4E02-B53E-49C2902C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55A1-C0D7-3644-9D92-E5AD3A428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</a:t>
            </a:r>
          </a:p>
        </p:txBody>
      </p:sp>
    </p:spTree>
    <p:extLst>
      <p:ext uri="{BB962C8B-B14F-4D97-AF65-F5344CB8AC3E}">
        <p14:creationId xmlns:p14="http://schemas.microsoft.com/office/powerpoint/2010/main" val="91052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BAE136-5A47-0CA9-51CF-0FAF0977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39E44B-3F44-8AC6-36CD-01B513C9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8E439-82B4-7FBE-8894-F919D224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3F541-42E7-F185-78D5-6C94DB1E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6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CA13-E8A9-08F6-FEA9-751B1BBE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F0411-346B-57AE-954C-5D6DBACD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95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A4BE0-BE57-40B7-BE46-97AD840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41772-FEEC-C3C3-6A7A-79310DE7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50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</dc:title>
  <dc:creator>Samuel Plaza Sáez</dc:creator>
  <cp:lastModifiedBy>Samuel Plaza Sáez</cp:lastModifiedBy>
  <cp:revision>1</cp:revision>
  <dcterms:created xsi:type="dcterms:W3CDTF">2023-09-20T08:18:47Z</dcterms:created>
  <dcterms:modified xsi:type="dcterms:W3CDTF">2023-09-20T09:32:41Z</dcterms:modified>
</cp:coreProperties>
</file>