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ruby-lang.org/e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pass-style.org/" TargetMode="External"/><Relationship Id="rId2" Type="http://schemas.openxmlformats.org/officeDocument/2006/relationships/hyperlink" Target="http://sass-lang.com/inst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CSS Authoring Framework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25475">
            <a:off x="6189797" y="1934308"/>
            <a:ext cx="475488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9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your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624" y="2636838"/>
            <a:ext cx="10554574" cy="2505998"/>
          </a:xfrm>
        </p:spPr>
        <p:txBody>
          <a:bodyPr/>
          <a:lstStyle/>
          <a:p>
            <a:r>
              <a:rPr lang="en-US" dirty="0"/>
              <a:t>Ruby installation</a:t>
            </a:r>
          </a:p>
          <a:p>
            <a:r>
              <a:rPr lang="en-US" dirty="0"/>
              <a:t>Download link:- </a:t>
            </a:r>
            <a:r>
              <a:rPr lang="en-US" dirty="0">
                <a:hlinkClick r:id="rId2"/>
              </a:rPr>
              <a:t>https://www.ruby-lang.org/en/</a:t>
            </a:r>
            <a:endParaRPr lang="en-US" dirty="0"/>
          </a:p>
          <a:p>
            <a:r>
              <a:rPr lang="en-US" dirty="0"/>
              <a:t>Ruby version check command: ruby -v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223" y="2365837"/>
            <a:ext cx="1987177" cy="253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1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http://sass-lang.com/install</a:t>
            </a:r>
            <a:endParaRPr lang="en-US" dirty="0"/>
          </a:p>
          <a:p>
            <a:r>
              <a:rPr lang="en-US" dirty="0">
                <a:hlinkClick r:id="rId3"/>
              </a:rPr>
              <a:t>http://compass-style.org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126" y="2468503"/>
            <a:ext cx="2236019" cy="22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3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: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SASS is a ruby Gem</a:t>
            </a:r>
          </a:p>
          <a:p>
            <a:r>
              <a:rPr lang="en-US" dirty="0"/>
              <a:t> Command: gem install sass</a:t>
            </a:r>
          </a:p>
          <a:p>
            <a:r>
              <a:rPr lang="en-US" dirty="0"/>
              <a:t>Verify the version : sass –v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791" y="3433890"/>
            <a:ext cx="476428" cy="6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0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Interactive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Command : sass –I</a:t>
            </a:r>
          </a:p>
          <a:p>
            <a:r>
              <a:rPr lang="en-US" dirty="0"/>
              <a:t>Pixel Arithmetic:  20px + 30px</a:t>
            </a:r>
          </a:p>
          <a:p>
            <a:r>
              <a:rPr lang="en-US" dirty="0"/>
              <a:t>Color arithmetic: #</a:t>
            </a:r>
            <a:r>
              <a:rPr lang="en-US" dirty="0" err="1"/>
              <a:t>cecece</a:t>
            </a:r>
            <a:r>
              <a:rPr lang="en-US"/>
              <a:t>+#2e2e2e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2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18283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4592" y="3594580"/>
            <a:ext cx="10571998" cy="118283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416455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403</TotalTime>
  <Words>79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SASS</vt:lpstr>
      <vt:lpstr>Prepare your machine</vt:lpstr>
      <vt:lpstr>Useful resource Links</vt:lpstr>
      <vt:lpstr>SASS : Installation</vt:lpstr>
      <vt:lpstr>SASS Interactive Shell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sandeep patel</dc:creator>
  <cp:lastModifiedBy>sandeep patel</cp:lastModifiedBy>
  <cp:revision>19</cp:revision>
  <dcterms:created xsi:type="dcterms:W3CDTF">2016-05-01T06:16:29Z</dcterms:created>
  <dcterms:modified xsi:type="dcterms:W3CDTF">2016-05-02T17:48:53Z</dcterms:modified>
</cp:coreProperties>
</file>