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25CB8F5-F71E-4707-9E83-95C109ED4E7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8C5E-DDCC-41C8-86DB-E3ED3CAD125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4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B8F5-F71E-4707-9E83-95C109ED4E7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8C5E-DDCC-41C8-86DB-E3ED3CAD1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8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B8F5-F71E-4707-9E83-95C109ED4E7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8C5E-DDCC-41C8-86DB-E3ED3CAD125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8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B8F5-F71E-4707-9E83-95C109ED4E7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8C5E-DDCC-41C8-86DB-E3ED3CAD1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B8F5-F71E-4707-9E83-95C109ED4E7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8C5E-DDCC-41C8-86DB-E3ED3CAD125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76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B8F5-F71E-4707-9E83-95C109ED4E7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8C5E-DDCC-41C8-86DB-E3ED3CAD1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79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B8F5-F71E-4707-9E83-95C109ED4E7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8C5E-DDCC-41C8-86DB-E3ED3CAD1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4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B8F5-F71E-4707-9E83-95C109ED4E7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8C5E-DDCC-41C8-86DB-E3ED3CAD1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3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B8F5-F71E-4707-9E83-95C109ED4E7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8C5E-DDCC-41C8-86DB-E3ED3CAD1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B8F5-F71E-4707-9E83-95C109ED4E7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8C5E-DDCC-41C8-86DB-E3ED3CAD1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5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B8F5-F71E-4707-9E83-95C109ED4E7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8C5E-DDCC-41C8-86DB-E3ED3CAD125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32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25CB8F5-F71E-4707-9E83-95C109ED4E7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03E8C5E-DDCC-41C8-86DB-E3ED3CAD125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32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Rohit Gaykhe (MT2021526)</a:t>
            </a:r>
          </a:p>
          <a:p>
            <a:r>
              <a:rPr lang="en-US" dirty="0" err="1" smtClean="0"/>
              <a:t>Aanchal</a:t>
            </a:r>
            <a:r>
              <a:rPr lang="en-US" dirty="0" smtClean="0"/>
              <a:t> </a:t>
            </a:r>
            <a:r>
              <a:rPr lang="en-US" dirty="0" smtClean="0"/>
              <a:t>Singh(MT2021502)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1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255472"/>
              </p:ext>
            </p:extLst>
          </p:nvPr>
        </p:nvGraphicFramePr>
        <p:xfrm>
          <a:off x="783775" y="2037814"/>
          <a:ext cx="10746373" cy="4310734"/>
        </p:xfrm>
        <a:graphic>
          <a:graphicData uri="http://schemas.openxmlformats.org/drawingml/2006/table">
            <a:tbl>
              <a:tblPr/>
              <a:tblGrid>
                <a:gridCol w="1208761">
                  <a:extLst>
                    <a:ext uri="{9D8B030D-6E8A-4147-A177-3AD203B41FA5}">
                      <a16:colId xmlns:a16="http://schemas.microsoft.com/office/drawing/2014/main" val="1533811662"/>
                    </a:ext>
                  </a:extLst>
                </a:gridCol>
                <a:gridCol w="794801">
                  <a:extLst>
                    <a:ext uri="{9D8B030D-6E8A-4147-A177-3AD203B41FA5}">
                      <a16:colId xmlns:a16="http://schemas.microsoft.com/office/drawing/2014/main" val="2255277107"/>
                    </a:ext>
                  </a:extLst>
                </a:gridCol>
                <a:gridCol w="794801">
                  <a:extLst>
                    <a:ext uri="{9D8B030D-6E8A-4147-A177-3AD203B41FA5}">
                      <a16:colId xmlns:a16="http://schemas.microsoft.com/office/drawing/2014/main" val="2888827745"/>
                    </a:ext>
                  </a:extLst>
                </a:gridCol>
                <a:gridCol w="794801">
                  <a:extLst>
                    <a:ext uri="{9D8B030D-6E8A-4147-A177-3AD203B41FA5}">
                      <a16:colId xmlns:a16="http://schemas.microsoft.com/office/drawing/2014/main" val="521747044"/>
                    </a:ext>
                  </a:extLst>
                </a:gridCol>
                <a:gridCol w="794801">
                  <a:extLst>
                    <a:ext uri="{9D8B030D-6E8A-4147-A177-3AD203B41FA5}">
                      <a16:colId xmlns:a16="http://schemas.microsoft.com/office/drawing/2014/main" val="1908147106"/>
                    </a:ext>
                  </a:extLst>
                </a:gridCol>
                <a:gridCol w="794801">
                  <a:extLst>
                    <a:ext uri="{9D8B030D-6E8A-4147-A177-3AD203B41FA5}">
                      <a16:colId xmlns:a16="http://schemas.microsoft.com/office/drawing/2014/main" val="2275415301"/>
                    </a:ext>
                  </a:extLst>
                </a:gridCol>
                <a:gridCol w="794801">
                  <a:extLst>
                    <a:ext uri="{9D8B030D-6E8A-4147-A177-3AD203B41FA5}">
                      <a16:colId xmlns:a16="http://schemas.microsoft.com/office/drawing/2014/main" val="975711178"/>
                    </a:ext>
                  </a:extLst>
                </a:gridCol>
                <a:gridCol w="794801">
                  <a:extLst>
                    <a:ext uri="{9D8B030D-6E8A-4147-A177-3AD203B41FA5}">
                      <a16:colId xmlns:a16="http://schemas.microsoft.com/office/drawing/2014/main" val="1331957302"/>
                    </a:ext>
                  </a:extLst>
                </a:gridCol>
                <a:gridCol w="794801">
                  <a:extLst>
                    <a:ext uri="{9D8B030D-6E8A-4147-A177-3AD203B41FA5}">
                      <a16:colId xmlns:a16="http://schemas.microsoft.com/office/drawing/2014/main" val="3190504481"/>
                    </a:ext>
                  </a:extLst>
                </a:gridCol>
                <a:gridCol w="794801">
                  <a:extLst>
                    <a:ext uri="{9D8B030D-6E8A-4147-A177-3AD203B41FA5}">
                      <a16:colId xmlns:a16="http://schemas.microsoft.com/office/drawing/2014/main" val="4217450941"/>
                    </a:ext>
                  </a:extLst>
                </a:gridCol>
                <a:gridCol w="794801">
                  <a:extLst>
                    <a:ext uri="{9D8B030D-6E8A-4147-A177-3AD203B41FA5}">
                      <a16:colId xmlns:a16="http://schemas.microsoft.com/office/drawing/2014/main" val="3277999904"/>
                    </a:ext>
                  </a:extLst>
                </a:gridCol>
                <a:gridCol w="794801">
                  <a:extLst>
                    <a:ext uri="{9D8B030D-6E8A-4147-A177-3AD203B41FA5}">
                      <a16:colId xmlns:a16="http://schemas.microsoft.com/office/drawing/2014/main" val="240307538"/>
                    </a:ext>
                  </a:extLst>
                </a:gridCol>
                <a:gridCol w="794801">
                  <a:extLst>
                    <a:ext uri="{9D8B030D-6E8A-4147-A177-3AD203B41FA5}">
                      <a16:colId xmlns:a16="http://schemas.microsoft.com/office/drawing/2014/main" val="3290984333"/>
                    </a:ext>
                  </a:extLst>
                </a:gridCol>
              </a:tblGrid>
              <a:tr h="353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Pipelined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Non-Pipelined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336315"/>
                  </a:ext>
                </a:extLst>
              </a:tr>
              <a:tr h="196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212128"/>
                  </a:ext>
                </a:extLst>
              </a:tr>
              <a:tr h="188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POWER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670445"/>
                  </a:ext>
                </a:extLst>
              </a:tr>
              <a:tr h="188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Leakage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Internal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Switching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Leakage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Internal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Switching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169185"/>
                  </a:ext>
                </a:extLst>
              </a:tr>
              <a:tr h="188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723768"/>
                  </a:ext>
                </a:extLst>
              </a:tr>
              <a:tr h="188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memory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memory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397275"/>
                  </a:ext>
                </a:extLst>
              </a:tr>
              <a:tr h="188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register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2.40E-08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1.45E-04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4.42E-06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1.49E-04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76.49%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56261"/>
                  </a:ext>
                </a:extLst>
              </a:tr>
              <a:tr h="188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latch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latch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186616"/>
                  </a:ext>
                </a:extLst>
              </a:tr>
              <a:tr h="188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2.39E-08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2.74E-05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7.59E-06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3.50E-05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17.95%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5.10E-09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3.28E-06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1.27E-06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4.56E-06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724049"/>
                  </a:ext>
                </a:extLst>
              </a:tr>
              <a:tr h="188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bbox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bbox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566256"/>
                  </a:ext>
                </a:extLst>
              </a:tr>
              <a:tr h="188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clock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1.09E-05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1.09E-05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clock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47574"/>
                  </a:ext>
                </a:extLst>
              </a:tr>
              <a:tr h="188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021118"/>
                  </a:ext>
                </a:extLst>
              </a:tr>
              <a:tr h="188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825385"/>
                  </a:ext>
                </a:extLst>
              </a:tr>
              <a:tr h="188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573514"/>
                  </a:ext>
                </a:extLst>
              </a:tr>
              <a:tr h="188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Subtotal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4.79E-08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1.72E-04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2.29E-05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1.95E-04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5.10E-09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3.28E-06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1.27E-06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4.56E-06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929416"/>
                  </a:ext>
                </a:extLst>
              </a:tr>
              <a:tr h="353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88.27%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70332"/>
                  </a:ext>
                </a:extLst>
              </a:tr>
              <a:tr h="188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151856"/>
                  </a:ext>
                </a:extLst>
              </a:tr>
              <a:tr h="188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091324"/>
                  </a:ext>
                </a:extLst>
              </a:tr>
              <a:tr h="196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923361"/>
                  </a:ext>
                </a:extLst>
              </a:tr>
              <a:tr h="188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Timing Analysis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3*5=15ns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4.405 ns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608514"/>
                  </a:ext>
                </a:extLst>
              </a:tr>
              <a:tr h="196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2506.518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290.016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009203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ASIC Results of Pipelined and Non-pipelined Multiplier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2890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DCT Error 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2508867"/>
              </p:ext>
            </p:extLst>
          </p:nvPr>
        </p:nvGraphicFramePr>
        <p:xfrm>
          <a:off x="1785258" y="2255523"/>
          <a:ext cx="8874033" cy="3596634"/>
        </p:xfrm>
        <a:graphic>
          <a:graphicData uri="http://schemas.openxmlformats.org/drawingml/2006/table">
            <a:tbl>
              <a:tblPr/>
              <a:tblGrid>
                <a:gridCol w="965881">
                  <a:extLst>
                    <a:ext uri="{9D8B030D-6E8A-4147-A177-3AD203B41FA5}">
                      <a16:colId xmlns:a16="http://schemas.microsoft.com/office/drawing/2014/main" val="1117252806"/>
                    </a:ext>
                  </a:extLst>
                </a:gridCol>
                <a:gridCol w="1650047">
                  <a:extLst>
                    <a:ext uri="{9D8B030D-6E8A-4147-A177-3AD203B41FA5}">
                      <a16:colId xmlns:a16="http://schemas.microsoft.com/office/drawing/2014/main" val="2076368878"/>
                    </a:ext>
                  </a:extLst>
                </a:gridCol>
                <a:gridCol w="2656173">
                  <a:extLst>
                    <a:ext uri="{9D8B030D-6E8A-4147-A177-3AD203B41FA5}">
                      <a16:colId xmlns:a16="http://schemas.microsoft.com/office/drawing/2014/main" val="2177840476"/>
                    </a:ext>
                  </a:extLst>
                </a:gridCol>
                <a:gridCol w="2012253">
                  <a:extLst>
                    <a:ext uri="{9D8B030D-6E8A-4147-A177-3AD203B41FA5}">
                      <a16:colId xmlns:a16="http://schemas.microsoft.com/office/drawing/2014/main" val="3087070814"/>
                    </a:ext>
                  </a:extLst>
                </a:gridCol>
                <a:gridCol w="1589679">
                  <a:extLst>
                    <a:ext uri="{9D8B030D-6E8A-4147-A177-3AD203B41FA5}">
                      <a16:colId xmlns:a16="http://schemas.microsoft.com/office/drawing/2014/main" val="1364051155"/>
                    </a:ext>
                  </a:extLst>
                </a:gridCol>
              </a:tblGrid>
              <a:tr h="3996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Input no.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output exact value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approx value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Error(%)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499999"/>
                  </a:ext>
                </a:extLst>
              </a:tr>
              <a:tr h="3996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369.9140625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3.267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451942"/>
                  </a:ext>
                </a:extLst>
              </a:tr>
              <a:tr h="3996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-32.9453125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-36.03125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9.367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235060"/>
                  </a:ext>
                </a:extLst>
              </a:tr>
              <a:tr h="3996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108.921875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18.89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582687"/>
                  </a:ext>
                </a:extLst>
              </a:tr>
              <a:tr h="3996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121.265625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123.96875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064672"/>
                  </a:ext>
                </a:extLst>
              </a:tr>
              <a:tr h="3996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67415"/>
                  </a:ext>
                </a:extLst>
              </a:tr>
              <a:tr h="3996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-53.421875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-58.75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6278"/>
                  </a:ext>
                </a:extLst>
              </a:tr>
              <a:tr h="3996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106.6484375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-72.5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32.02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07412"/>
                  </a:ext>
                </a:extLst>
              </a:tr>
              <a:tr h="3996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-118.8359375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-126.53125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185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842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</TotalTime>
  <Words>305</Words>
  <Application>Microsoft Office PowerPoint</Application>
  <PresentationFormat>Widescreen</PresentationFormat>
  <Paragraphs>245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Tw Cen MT</vt:lpstr>
      <vt:lpstr>Tw Cen MT Condensed</vt:lpstr>
      <vt:lpstr>Wingdings 3</vt:lpstr>
      <vt:lpstr>Integral</vt:lpstr>
      <vt:lpstr>Results</vt:lpstr>
      <vt:lpstr>ASIC Results of Pipelined and Non-pipelined Multiplier</vt:lpstr>
      <vt:lpstr>DCT Error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</dc:creator>
  <cp:lastModifiedBy>Rohit</cp:lastModifiedBy>
  <cp:revision>4</cp:revision>
  <dcterms:created xsi:type="dcterms:W3CDTF">2022-12-12T07:53:46Z</dcterms:created>
  <dcterms:modified xsi:type="dcterms:W3CDTF">2022-12-12T08:44:34Z</dcterms:modified>
</cp:coreProperties>
</file>