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5" r:id="rId5"/>
    <p:sldId id="270" r:id="rId6"/>
    <p:sldId id="262" r:id="rId7"/>
    <p:sldId id="2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4" autoAdjust="0"/>
    <p:restoredTop sz="94660"/>
  </p:normalViewPr>
  <p:slideViewPr>
    <p:cSldViewPr snapToGrid="0">
      <p:cViewPr varScale="1">
        <p:scale>
          <a:sx n="86" d="100"/>
          <a:sy n="86" d="100"/>
        </p:scale>
        <p:origin x="42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12/16/2021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04463-F836-411E-B59A-56D5AD95C6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Implementation of </a:t>
            </a:r>
            <a:r>
              <a:rPr lang="en-US" sz="3600" dirty="0" err="1"/>
              <a:t>RRt</a:t>
            </a:r>
            <a:r>
              <a:rPr lang="en-US" sz="3600" dirty="0"/>
              <a:t> connect and RRT Star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6484E0-5261-4D0F-BA98-CA9C6F82A6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Saandeep Sreerambatla , </a:t>
            </a:r>
            <a:r>
              <a:rPr lang="en-US" dirty="0" err="1"/>
              <a:t>Vamsy</a:t>
            </a:r>
            <a:r>
              <a:rPr lang="en-US" dirty="0"/>
              <a:t> Viswanath </a:t>
            </a:r>
            <a:r>
              <a:rPr lang="en-US" dirty="0" err="1"/>
              <a:t>putta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619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D7D4C-203F-4936-BA77-F4513703C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Planned Activities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5CD0C1-A338-400F-A134-D26B04F173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Creating a 6 DOF revolute robot and an environment with obstacles</a:t>
            </a:r>
          </a:p>
          <a:p>
            <a:r>
              <a:rPr lang="en-US" dirty="0"/>
              <a:t>Providing and q initial and q goal configuration for the robot to move.</a:t>
            </a:r>
          </a:p>
          <a:p>
            <a:r>
              <a:rPr lang="en-US" dirty="0"/>
              <a:t>Implementing RRT Connect </a:t>
            </a:r>
          </a:p>
          <a:p>
            <a:r>
              <a:rPr lang="en-US" dirty="0"/>
              <a:t>Implementing </a:t>
            </a:r>
            <a:r>
              <a:rPr lang="en-US" dirty="0" err="1"/>
              <a:t>RRTStar</a:t>
            </a:r>
            <a:endParaRPr lang="en-US" dirty="0"/>
          </a:p>
          <a:p>
            <a:r>
              <a:rPr lang="en-US" dirty="0"/>
              <a:t>Explaining and understanding the algorithms</a:t>
            </a:r>
          </a:p>
          <a:p>
            <a:r>
              <a:rPr lang="en-US" dirty="0"/>
              <a:t>Questions </a:t>
            </a:r>
          </a:p>
        </p:txBody>
      </p:sp>
    </p:spTree>
    <p:extLst>
      <p:ext uri="{BB962C8B-B14F-4D97-AF65-F5344CB8AC3E}">
        <p14:creationId xmlns:p14="http://schemas.microsoft.com/office/powerpoint/2010/main" val="2435583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7D41A-FC1B-4AD5-8E92-A8BAABAB5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3A037B-AC5D-4C2F-84E9-327F189C82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3"/>
            <a:ext cx="9603275" cy="576548"/>
          </a:xfrm>
        </p:spPr>
        <p:txBody>
          <a:bodyPr/>
          <a:lstStyle/>
          <a:p>
            <a:r>
              <a:rPr lang="en-US" dirty="0"/>
              <a:t>The below is the environment which is created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A68EB50C-B6BC-4EC4-8D46-1958E12F19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5502" y="2454145"/>
            <a:ext cx="4787301" cy="33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937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484A0-2969-4715-B69E-255AC34B5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RRT Connect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51150E-1542-4961-A265-6A1EE39485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3"/>
            <a:ext cx="9603275" cy="588320"/>
          </a:xfrm>
        </p:spPr>
        <p:txBody>
          <a:bodyPr/>
          <a:lstStyle/>
          <a:p>
            <a:r>
              <a:rPr lang="en-US" dirty="0"/>
              <a:t>The below is the graph which is the output of the RRT Connect</a:t>
            </a:r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1D48BCE4-DAF3-480C-9398-DCF814C88D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1311" y="2548483"/>
            <a:ext cx="6972300" cy="3410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0142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268AC-387E-4070-B253-BC13A7066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RRT Star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61B1F9-9095-4AF9-9BF7-BA77522AE5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3"/>
            <a:ext cx="9603275" cy="523282"/>
          </a:xfrm>
        </p:spPr>
        <p:txBody>
          <a:bodyPr/>
          <a:lstStyle/>
          <a:p>
            <a:r>
              <a:rPr lang="en-US" dirty="0"/>
              <a:t>The below is the output from </a:t>
            </a:r>
            <a:r>
              <a:rPr lang="en-US" dirty="0" err="1"/>
              <a:t>RRTStar</a:t>
            </a:r>
            <a:endParaRPr lang="en-US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15A97C4B-37FE-472A-B83F-816098550F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3345" y="2539015"/>
            <a:ext cx="6667500" cy="3390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1841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D5F37-3CE3-427F-89C3-177A1F2B8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21B0EC-D583-4A23-A79E-3F77C01DF0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RRT Connect converges faster compared to RRT Star</a:t>
            </a:r>
          </a:p>
          <a:p>
            <a:r>
              <a:rPr lang="en-US" dirty="0"/>
              <a:t>RRT Star takes more time and more nodes to converge , but it always gives the shortest path</a:t>
            </a:r>
          </a:p>
        </p:txBody>
      </p:sp>
    </p:spTree>
    <p:extLst>
      <p:ext uri="{BB962C8B-B14F-4D97-AF65-F5344CB8AC3E}">
        <p14:creationId xmlns:p14="http://schemas.microsoft.com/office/powerpoint/2010/main" val="9133410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83F09-FDBA-4A13-8D9E-B6F8CECF1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B9E527-D0D2-4F33-86F3-0EF680E57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003877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127</TotalTime>
  <Words>113</Words>
  <Application>Microsoft Office PowerPoint</Application>
  <PresentationFormat>Widescreen</PresentationFormat>
  <Paragraphs>20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Gill Sans MT</vt:lpstr>
      <vt:lpstr>Gallery</vt:lpstr>
      <vt:lpstr>Implementation of RRt connect and RRT Star</vt:lpstr>
      <vt:lpstr>Planned Activities</vt:lpstr>
      <vt:lpstr>Environment</vt:lpstr>
      <vt:lpstr>Implementing RRT Connect</vt:lpstr>
      <vt:lpstr>RRT Star</vt:lpstr>
      <vt:lpstr>Results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Comparison of slam algorithms using ROS</dc:title>
  <dc:creator>Saandeep Sreerambatla</dc:creator>
  <cp:lastModifiedBy>Saandeep Sreerambatla</cp:lastModifiedBy>
  <cp:revision>2</cp:revision>
  <dcterms:created xsi:type="dcterms:W3CDTF">2021-11-10T22:36:31Z</dcterms:created>
  <dcterms:modified xsi:type="dcterms:W3CDTF">2021-12-16T15:52:57Z</dcterms:modified>
</cp:coreProperties>
</file>