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snewman/learning_ros.git" TargetMode="External"/><Relationship Id="rId2" Type="http://schemas.openxmlformats.org/officeDocument/2006/relationships/hyperlink" Target="https://github.com/wsnewman/learning_ros_noetic.git" TargetMode="External"/><Relationship Id="rId1" Type="http://schemas.openxmlformats.org/officeDocument/2006/relationships/slideLayout" Target="../slideLayouts/slideLayout2.xml"/><Relationship Id="rId4" Type="http://schemas.openxmlformats.org/officeDocument/2006/relationships/hyperlink" Target="https://drive.google.com/file/d/1Pd4r6FjKtktNDxQsUK1rWak3BtJsIeSH/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9D62-CCE5-4E6D-861E-6B64F9F1F69F}"/>
              </a:ext>
            </a:extLst>
          </p:cNvPr>
          <p:cNvSpPr>
            <a:spLocks noGrp="1"/>
          </p:cNvSpPr>
          <p:nvPr>
            <p:ph type="ctrTitle"/>
          </p:nvPr>
        </p:nvSpPr>
        <p:spPr/>
        <p:txBody>
          <a:bodyPr/>
          <a:lstStyle/>
          <a:p>
            <a:r>
              <a:rPr lang="en-US" dirty="0"/>
              <a:t>Midterm –</a:t>
            </a:r>
            <a:r>
              <a:rPr lang="en-US" dirty="0" err="1"/>
              <a:t>mobot</a:t>
            </a:r>
            <a:r>
              <a:rPr lang="en-US" dirty="0"/>
              <a:t> navigation</a:t>
            </a:r>
          </a:p>
        </p:txBody>
      </p:sp>
      <p:sp>
        <p:nvSpPr>
          <p:cNvPr id="3" name="Subtitle 2">
            <a:extLst>
              <a:ext uri="{FF2B5EF4-FFF2-40B4-BE49-F238E27FC236}">
                <a16:creationId xmlns:a16="http://schemas.microsoft.com/office/drawing/2014/main" id="{82885E73-693E-4553-BA4E-5974035EA747}"/>
              </a:ext>
            </a:extLst>
          </p:cNvPr>
          <p:cNvSpPr>
            <a:spLocks noGrp="1"/>
          </p:cNvSpPr>
          <p:nvPr>
            <p:ph type="subTitle" idx="1"/>
          </p:nvPr>
        </p:nvSpPr>
        <p:spPr/>
        <p:txBody>
          <a:bodyPr/>
          <a:lstStyle/>
          <a:p>
            <a:r>
              <a:rPr lang="en-US" dirty="0"/>
              <a:t>Team Delta : Saandeep Sreerambatla, </a:t>
            </a:r>
            <a:r>
              <a:rPr lang="en-US" b="0" i="0" dirty="0">
                <a:solidFill>
                  <a:srgbClr val="222222"/>
                </a:solidFill>
                <a:effectLst/>
                <a:latin typeface="Roboto" panose="02000000000000000000" pitchFamily="2" charset="0"/>
              </a:rPr>
              <a:t>Ahmed </a:t>
            </a:r>
            <a:r>
              <a:rPr lang="en-US" b="0" i="0" dirty="0" err="1">
                <a:solidFill>
                  <a:srgbClr val="222222"/>
                </a:solidFill>
                <a:effectLst/>
                <a:latin typeface="Roboto" panose="02000000000000000000" pitchFamily="2" charset="0"/>
              </a:rPr>
              <a:t>Bugra</a:t>
            </a:r>
            <a:r>
              <a:rPr lang="en-US" b="0" i="0" dirty="0">
                <a:solidFill>
                  <a:srgbClr val="222222"/>
                </a:solidFill>
                <a:effectLst/>
                <a:latin typeface="Roboto" panose="02000000000000000000" pitchFamily="2" charset="0"/>
              </a:rPr>
              <a:t> Aydin, </a:t>
            </a:r>
            <a:r>
              <a:rPr lang="en-US" b="0" i="0" dirty="0" err="1">
                <a:solidFill>
                  <a:srgbClr val="222222"/>
                </a:solidFill>
                <a:effectLst/>
                <a:latin typeface="Roboto" panose="02000000000000000000" pitchFamily="2" charset="0"/>
              </a:rPr>
              <a:t>Yuqi</a:t>
            </a:r>
            <a:r>
              <a:rPr lang="en-US" b="0" i="0" dirty="0">
                <a:solidFill>
                  <a:srgbClr val="222222"/>
                </a:solidFill>
                <a:effectLst/>
                <a:latin typeface="Roboto" panose="02000000000000000000" pitchFamily="2" charset="0"/>
              </a:rPr>
              <a:t> Hu</a:t>
            </a:r>
            <a:endParaRPr lang="en-US" dirty="0"/>
          </a:p>
        </p:txBody>
      </p:sp>
    </p:spTree>
    <p:extLst>
      <p:ext uri="{BB962C8B-B14F-4D97-AF65-F5344CB8AC3E}">
        <p14:creationId xmlns:p14="http://schemas.microsoft.com/office/powerpoint/2010/main" val="271518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0EAA-96C4-4060-8E7C-E8F9F1881B03}"/>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7097FA5B-E938-40FF-99CA-BDF97711D041}"/>
              </a:ext>
            </a:extLst>
          </p:cNvPr>
          <p:cNvSpPr>
            <a:spLocks noGrp="1"/>
          </p:cNvSpPr>
          <p:nvPr>
            <p:ph idx="1"/>
          </p:nvPr>
        </p:nvSpPr>
        <p:spPr/>
        <p:txBody>
          <a:bodyPr/>
          <a:lstStyle/>
          <a:p>
            <a:r>
              <a:rPr lang="en-US" dirty="0"/>
              <a:t>We have a known position of the robot,  we have to move to dock station1, then back to the initial position, then docking station 2, and come back to home pose.</a:t>
            </a:r>
          </a:p>
          <a:p>
            <a:r>
              <a:rPr lang="en-US" dirty="0"/>
              <a:t>Environment used :ROS, and Jinx robot in the lab for actual robot movement, and gazebo for simulation</a:t>
            </a:r>
          </a:p>
          <a:p>
            <a:r>
              <a:rPr lang="en-US" dirty="0"/>
              <a:t>Languages used: C++, </a:t>
            </a:r>
            <a:r>
              <a:rPr lang="en-US" dirty="0" err="1"/>
              <a:t>Cmake</a:t>
            </a:r>
            <a:r>
              <a:rPr lang="en-US" dirty="0"/>
              <a:t>.</a:t>
            </a:r>
          </a:p>
          <a:p>
            <a:endParaRPr lang="en-US" dirty="0"/>
          </a:p>
          <a:p>
            <a:endParaRPr lang="en-US" dirty="0"/>
          </a:p>
        </p:txBody>
      </p:sp>
    </p:spTree>
    <p:extLst>
      <p:ext uri="{BB962C8B-B14F-4D97-AF65-F5344CB8AC3E}">
        <p14:creationId xmlns:p14="http://schemas.microsoft.com/office/powerpoint/2010/main" val="105341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7348-0505-498B-87F8-885E1F051057}"/>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05F421F1-CB50-440A-8C6E-7938F8C5B2ED}"/>
              </a:ext>
            </a:extLst>
          </p:cNvPr>
          <p:cNvSpPr>
            <a:spLocks noGrp="1"/>
          </p:cNvSpPr>
          <p:nvPr>
            <p:ph idx="1"/>
          </p:nvPr>
        </p:nvSpPr>
        <p:spPr/>
        <p:txBody>
          <a:bodyPr/>
          <a:lstStyle/>
          <a:p>
            <a:r>
              <a:rPr lang="en-US" dirty="0"/>
              <a:t>The entire navigation is performed using multiple nodes which will be explained below, for all the nodes starter code is provided, the references would be provided at the end of the presentation.</a:t>
            </a:r>
          </a:p>
          <a:p>
            <a:r>
              <a:rPr lang="en-US" dirty="0"/>
              <a:t>Node: Current State Publisher</a:t>
            </a:r>
          </a:p>
          <a:p>
            <a:pPr marL="0" indent="0">
              <a:buNone/>
            </a:pPr>
            <a:r>
              <a:rPr lang="en-US" dirty="0"/>
              <a:t>	This node is a used for previous assignment, this does publish the current state of the </a:t>
            </a:r>
            <a:r>
              <a:rPr lang="en-US" dirty="0" err="1"/>
              <a:t>mobot</a:t>
            </a:r>
            <a:r>
              <a:rPr lang="en-US" dirty="0"/>
              <a:t> , along with this also subscribes to </a:t>
            </a:r>
            <a:r>
              <a:rPr lang="en-US" dirty="0" err="1"/>
              <a:t>odom</a:t>
            </a:r>
            <a:r>
              <a:rPr lang="en-US" dirty="0"/>
              <a:t> and continuously publish the current state . This is very useful for validating the position of the robot, that is home pose should be 0, 0, 0 </a:t>
            </a:r>
          </a:p>
        </p:txBody>
      </p:sp>
    </p:spTree>
    <p:extLst>
      <p:ext uri="{BB962C8B-B14F-4D97-AF65-F5344CB8AC3E}">
        <p14:creationId xmlns:p14="http://schemas.microsoft.com/office/powerpoint/2010/main" val="12992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BFC7-D15A-4C43-8246-64378D0FFD6E}"/>
              </a:ext>
            </a:extLst>
          </p:cNvPr>
          <p:cNvSpPr>
            <a:spLocks noGrp="1"/>
          </p:cNvSpPr>
          <p:nvPr>
            <p:ph type="title"/>
          </p:nvPr>
        </p:nvSpPr>
        <p:spPr/>
        <p:txBody>
          <a:bodyPr/>
          <a:lstStyle/>
          <a:p>
            <a:r>
              <a:rPr lang="en-US" dirty="0"/>
              <a:t>Nodes Contd..</a:t>
            </a:r>
          </a:p>
        </p:txBody>
      </p:sp>
      <p:sp>
        <p:nvSpPr>
          <p:cNvPr id="3" name="Content Placeholder 2">
            <a:extLst>
              <a:ext uri="{FF2B5EF4-FFF2-40B4-BE49-F238E27FC236}">
                <a16:creationId xmlns:a16="http://schemas.microsoft.com/office/drawing/2014/main" id="{C01B1D1B-96F5-4BA7-9CEA-7A263565E880}"/>
              </a:ext>
            </a:extLst>
          </p:cNvPr>
          <p:cNvSpPr>
            <a:spLocks noGrp="1"/>
          </p:cNvSpPr>
          <p:nvPr>
            <p:ph idx="1"/>
          </p:nvPr>
        </p:nvSpPr>
        <p:spPr/>
        <p:txBody>
          <a:bodyPr/>
          <a:lstStyle/>
          <a:p>
            <a:r>
              <a:rPr lang="en-US" dirty="0" err="1"/>
              <a:t>Lidar_alarm</a:t>
            </a:r>
            <a:r>
              <a:rPr lang="en-US" dirty="0"/>
              <a:t> : The functionality of </a:t>
            </a:r>
            <a:r>
              <a:rPr lang="en-US" dirty="0" err="1"/>
              <a:t>lidar_alarm</a:t>
            </a:r>
            <a:r>
              <a:rPr lang="en-US" dirty="0"/>
              <a:t> is used from multiple assignments that it checks the entire environment using </a:t>
            </a:r>
            <a:r>
              <a:rPr lang="en-US" dirty="0" err="1"/>
              <a:t>lidar_pings</a:t>
            </a:r>
            <a:r>
              <a:rPr lang="en-US" dirty="0"/>
              <a:t>, and gives a alarm or warning where there is an obstacle in the vicinity.</a:t>
            </a:r>
          </a:p>
          <a:p>
            <a:r>
              <a:rPr lang="en-US" dirty="0" err="1"/>
              <a:t>Modal_trajectory_controller</a:t>
            </a:r>
            <a:r>
              <a:rPr lang="en-US" dirty="0"/>
              <a:t> : This controller is closed loop controller , which controls the location of the robot by taking the help from </a:t>
            </a:r>
            <a:r>
              <a:rPr lang="en-US" dirty="0" err="1"/>
              <a:t>amcl</a:t>
            </a:r>
            <a:r>
              <a:rPr lang="en-US" dirty="0"/>
              <a:t>. </a:t>
            </a:r>
          </a:p>
          <a:p>
            <a:r>
              <a:rPr lang="en-US" dirty="0" err="1"/>
              <a:t>Des_state_publisher</a:t>
            </a:r>
            <a:r>
              <a:rPr lang="en-US" dirty="0"/>
              <a:t> : This node publishes the desired x, desired y, desired heading and also the desired mode on where  the robot is headed. </a:t>
            </a:r>
          </a:p>
          <a:p>
            <a:endParaRPr lang="en-US" dirty="0"/>
          </a:p>
        </p:txBody>
      </p:sp>
    </p:spTree>
    <p:extLst>
      <p:ext uri="{BB962C8B-B14F-4D97-AF65-F5344CB8AC3E}">
        <p14:creationId xmlns:p14="http://schemas.microsoft.com/office/powerpoint/2010/main" val="378336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79ED-A933-49EB-9476-26DA048EDDB7}"/>
              </a:ext>
            </a:extLst>
          </p:cNvPr>
          <p:cNvSpPr>
            <a:spLocks noGrp="1"/>
          </p:cNvSpPr>
          <p:nvPr>
            <p:ph type="title"/>
          </p:nvPr>
        </p:nvSpPr>
        <p:spPr/>
        <p:txBody>
          <a:bodyPr/>
          <a:lstStyle/>
          <a:p>
            <a:r>
              <a:rPr lang="en-US" dirty="0"/>
              <a:t>Nodes contd..</a:t>
            </a:r>
          </a:p>
        </p:txBody>
      </p:sp>
      <p:sp>
        <p:nvSpPr>
          <p:cNvPr id="3" name="Content Placeholder 2">
            <a:extLst>
              <a:ext uri="{FF2B5EF4-FFF2-40B4-BE49-F238E27FC236}">
                <a16:creationId xmlns:a16="http://schemas.microsoft.com/office/drawing/2014/main" id="{FC409C2A-8E18-4279-AC84-CF0BE217F38A}"/>
              </a:ext>
            </a:extLst>
          </p:cNvPr>
          <p:cNvSpPr>
            <a:spLocks noGrp="1"/>
          </p:cNvSpPr>
          <p:nvPr>
            <p:ph idx="1"/>
          </p:nvPr>
        </p:nvSpPr>
        <p:spPr/>
        <p:txBody>
          <a:bodyPr/>
          <a:lstStyle/>
          <a:p>
            <a:r>
              <a:rPr lang="en-US" dirty="0" err="1"/>
              <a:t>Navigation_coordinator</a:t>
            </a:r>
            <a:r>
              <a:rPr lang="en-US" dirty="0"/>
              <a:t> : This node is responsible for the actual movement of the robot. This used the trajectory builder node, (from the reference) for movement of the robot. </a:t>
            </a:r>
          </a:p>
          <a:p>
            <a:r>
              <a:rPr lang="en-US" dirty="0" err="1"/>
              <a:t>Traj</a:t>
            </a:r>
            <a:r>
              <a:rPr lang="en-US" dirty="0"/>
              <a:t> Builder : This is an existing node, which computes the vector of states for the robot to travel. </a:t>
            </a:r>
          </a:p>
        </p:txBody>
      </p:sp>
    </p:spTree>
    <p:extLst>
      <p:ext uri="{BB962C8B-B14F-4D97-AF65-F5344CB8AC3E}">
        <p14:creationId xmlns:p14="http://schemas.microsoft.com/office/powerpoint/2010/main" val="11151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0B80-FD5E-41D2-BAED-E69FA5E8B84B}"/>
              </a:ext>
            </a:extLst>
          </p:cNvPr>
          <p:cNvSpPr>
            <a:spLocks noGrp="1"/>
          </p:cNvSpPr>
          <p:nvPr>
            <p:ph type="title"/>
          </p:nvPr>
        </p:nvSpPr>
        <p:spPr/>
        <p:txBody>
          <a:bodyPr/>
          <a:lstStyle/>
          <a:p>
            <a:r>
              <a:rPr lang="en-US" dirty="0"/>
              <a:t>Observations	</a:t>
            </a:r>
          </a:p>
        </p:txBody>
      </p:sp>
      <p:sp>
        <p:nvSpPr>
          <p:cNvPr id="3" name="Content Placeholder 2">
            <a:extLst>
              <a:ext uri="{FF2B5EF4-FFF2-40B4-BE49-F238E27FC236}">
                <a16:creationId xmlns:a16="http://schemas.microsoft.com/office/drawing/2014/main" id="{A19273D9-650C-484E-B6D6-981FF91F326C}"/>
              </a:ext>
            </a:extLst>
          </p:cNvPr>
          <p:cNvSpPr>
            <a:spLocks noGrp="1"/>
          </p:cNvSpPr>
          <p:nvPr>
            <p:ph idx="1"/>
          </p:nvPr>
        </p:nvSpPr>
        <p:spPr/>
        <p:txBody>
          <a:bodyPr/>
          <a:lstStyle/>
          <a:p>
            <a:r>
              <a:rPr lang="en-US" dirty="0"/>
              <a:t>It is observed that the simulation environment is very useful for experimenting with the code.</a:t>
            </a:r>
          </a:p>
          <a:p>
            <a:r>
              <a:rPr lang="en-US" dirty="0"/>
              <a:t> It’s also quite well connected that, the code that runs on the simulator can easily be moved to Jinx without any modifications.</a:t>
            </a:r>
          </a:p>
          <a:p>
            <a:r>
              <a:rPr lang="en-US" dirty="0"/>
              <a:t>We faced few issues with AMCL , where the robot was behaving exactly opposite of what we instructed it to do.</a:t>
            </a:r>
          </a:p>
          <a:p>
            <a:endParaRPr lang="en-US" dirty="0"/>
          </a:p>
        </p:txBody>
      </p:sp>
    </p:spTree>
    <p:extLst>
      <p:ext uri="{BB962C8B-B14F-4D97-AF65-F5344CB8AC3E}">
        <p14:creationId xmlns:p14="http://schemas.microsoft.com/office/powerpoint/2010/main" val="21909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A351-7B82-42B6-8281-B949A05DC5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A65F7D-D25E-43AE-91BB-CF22FC4EC8A2}"/>
              </a:ext>
            </a:extLst>
          </p:cNvPr>
          <p:cNvSpPr>
            <a:spLocks noGrp="1"/>
          </p:cNvSpPr>
          <p:nvPr>
            <p:ph idx="1"/>
          </p:nvPr>
        </p:nvSpPr>
        <p:spPr/>
        <p:txBody>
          <a:bodyPr/>
          <a:lstStyle/>
          <a:p>
            <a:r>
              <a:rPr lang="en-US" dirty="0"/>
              <a:t>Not always, the home pose is 0, 0, 0 when the robot is moved back manually after e-stop</a:t>
            </a:r>
          </a:p>
          <a:p>
            <a:r>
              <a:rPr lang="en-US" dirty="0"/>
              <a:t>Faced issues with </a:t>
            </a:r>
            <a:r>
              <a:rPr lang="en-US" dirty="0" err="1"/>
              <a:t>catkin_make</a:t>
            </a:r>
            <a:r>
              <a:rPr lang="en-US" dirty="0"/>
              <a:t> on delta machines which Dr. Lee has fixed</a:t>
            </a:r>
          </a:p>
          <a:p>
            <a:r>
              <a:rPr lang="en-US" dirty="0"/>
              <a:t>Hardware issues such as issues with the battery, inverter, etc., were learnings for the entire team on different parts of the robot.</a:t>
            </a:r>
          </a:p>
          <a:p>
            <a:r>
              <a:rPr lang="en-US" dirty="0"/>
              <a:t>Could clearly understand the difference between writing code and seeing it working on a real physical machine</a:t>
            </a:r>
          </a:p>
          <a:p>
            <a:endParaRPr lang="en-US" dirty="0"/>
          </a:p>
        </p:txBody>
      </p:sp>
    </p:spTree>
    <p:extLst>
      <p:ext uri="{BB962C8B-B14F-4D97-AF65-F5344CB8AC3E}">
        <p14:creationId xmlns:p14="http://schemas.microsoft.com/office/powerpoint/2010/main" val="78346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C18D-F227-43E1-8958-4B34199DC3A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04EEEA-75CA-4AA6-806E-EF0B55C19DDE}"/>
              </a:ext>
            </a:extLst>
          </p:cNvPr>
          <p:cNvSpPr>
            <a:spLocks noGrp="1"/>
          </p:cNvSpPr>
          <p:nvPr>
            <p:ph idx="1"/>
          </p:nvPr>
        </p:nvSpPr>
        <p:spPr/>
        <p:txBody>
          <a:bodyPr/>
          <a:lstStyle/>
          <a:p>
            <a:r>
              <a:rPr lang="en-US" dirty="0" err="1"/>
              <a:t>Dr.Newman's</a:t>
            </a:r>
            <a:r>
              <a:rPr lang="en-US" dirty="0"/>
              <a:t> Repo</a:t>
            </a:r>
          </a:p>
          <a:p>
            <a:r>
              <a:rPr lang="en-US" dirty="0"/>
              <a:t> </a:t>
            </a:r>
            <a:r>
              <a:rPr lang="en-US" dirty="0">
                <a:hlinkClick r:id="rId2"/>
              </a:rPr>
              <a:t>https://github.com/wsnewman/learning_ros_noetic.git</a:t>
            </a:r>
            <a:endParaRPr lang="en-US" dirty="0"/>
          </a:p>
          <a:p>
            <a:r>
              <a:rPr lang="en-US" dirty="0"/>
              <a:t> </a:t>
            </a:r>
            <a:r>
              <a:rPr lang="en-US" dirty="0">
                <a:hlinkClick r:id="rId3"/>
              </a:rPr>
              <a:t>https://github.com/wsnewman/learning_ros.git</a:t>
            </a:r>
            <a:endParaRPr lang="en-US" dirty="0"/>
          </a:p>
          <a:p>
            <a:r>
              <a:rPr lang="en-US" dirty="0">
                <a:hlinkClick r:id="rId4"/>
              </a:rPr>
              <a:t>https://drive.google.com/file/d/1Pd4r6FjKtktNDxQsUK1rWak3BtJsIeSH/view?usp=sharing</a:t>
            </a:r>
            <a:endParaRPr lang="en-US" dirty="0"/>
          </a:p>
          <a:p>
            <a:endParaRPr lang="en-US" dirty="0"/>
          </a:p>
        </p:txBody>
      </p:sp>
    </p:spTree>
    <p:extLst>
      <p:ext uri="{BB962C8B-B14F-4D97-AF65-F5344CB8AC3E}">
        <p14:creationId xmlns:p14="http://schemas.microsoft.com/office/powerpoint/2010/main" val="26679994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TotalTime>
  <Words>537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Roboto</vt:lpstr>
      <vt:lpstr>Gallery</vt:lpstr>
      <vt:lpstr>Midterm –mobot navigation</vt:lpstr>
      <vt:lpstr>Problem statement </vt:lpstr>
      <vt:lpstr>implementation</vt:lpstr>
      <vt:lpstr>Nodes Contd..</vt:lpstr>
      <vt:lpstr>Nodes contd..</vt:lpstr>
      <vt:lpstr>Observations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–mobot navigation</dc:title>
  <dc:creator>Saandeep Sreerambatla</dc:creator>
  <cp:lastModifiedBy>Saandeep Sreerambatla</cp:lastModifiedBy>
  <cp:revision>1</cp:revision>
  <dcterms:created xsi:type="dcterms:W3CDTF">2022-03-15T20:11:34Z</dcterms:created>
  <dcterms:modified xsi:type="dcterms:W3CDTF">2022-03-15T20:28:36Z</dcterms:modified>
</cp:coreProperties>
</file>