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65" autoAdjust="0"/>
  </p:normalViewPr>
  <p:slideViewPr>
    <p:cSldViewPr>
      <p:cViewPr varScale="1">
        <p:scale>
          <a:sx n="78" d="100"/>
          <a:sy n="78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CFA5-688C-4D5B-AD57-D17E6F440F7C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54939-DDFC-43D8-B2B6-A7471BF41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4939-DDFC-43D8-B2B6-A7471BF418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vertices</a:t>
            </a:r>
            <a:r>
              <a:rPr lang="en-US" baseline="0" dirty="0" smtClean="0"/>
              <a:t> to represent dominoes. Edges represent one domino knocking down another.</a:t>
            </a:r>
          </a:p>
          <a:p>
            <a:r>
              <a:rPr lang="en-US" baseline="0" dirty="0" smtClean="0"/>
              <a:t>If a (red) domino is manually knocked down, all dominoes reachable from it also fall.</a:t>
            </a:r>
          </a:p>
          <a:p>
            <a:r>
              <a:rPr lang="en-US" baseline="0" dirty="0" smtClean="0"/>
              <a:t>Count vertices </a:t>
            </a:r>
            <a:r>
              <a:rPr lang="en-US" baseline="0" smtClean="0"/>
              <a:t>during DFS traversal </a:t>
            </a:r>
            <a:r>
              <a:rPr lang="en-US" baseline="0" dirty="0" smtClean="0"/>
              <a:t>from the “starting”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4939-DDFC-43D8-B2B6-A7471BF41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4939-DDFC-43D8-B2B6-A7471BF41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840162"/>
          </a:xfrm>
        </p:spPr>
        <p:txBody>
          <a:bodyPr>
            <a:normAutofit/>
          </a:bodyPr>
          <a:lstStyle/>
          <a:p>
            <a:r>
              <a:rPr lang="en-US" b="1" dirty="0" smtClean="0"/>
              <a:t>Child’s Play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Dominoes as graph vertices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1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553185" y="1752600"/>
            <a:ext cx="3009415" cy="2819400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339906" y="2046918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54891" y="2197085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2" idx="5"/>
            <a:endCxn id="27" idx="1"/>
          </p:cNvCxnSpPr>
          <p:nvPr/>
        </p:nvCxnSpPr>
        <p:spPr>
          <a:xfrm>
            <a:off x="2055354" y="2697326"/>
            <a:ext cx="933979" cy="543999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6200" y="1155175"/>
            <a:ext cx="12192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1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3 2 1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1 2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2 3</a:t>
            </a:r>
          </a:p>
          <a:p>
            <a:r>
              <a:rPr lang="en-US" sz="2400" b="1" dirty="0" smtClean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2</a:t>
            </a:r>
            <a:endParaRPr lang="en-US" sz="2400" b="1" dirty="0">
              <a:latin typeface="Courier New" panose="02070309020205020404" pitchFamily="49" charset="0"/>
              <a:ea typeface="Adobe Gothic Std B" pitchFamily="34" charset="-128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80940" y="2046919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5925" y="2197087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2866581" y="3129733"/>
            <a:ext cx="838200" cy="76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81566" y="3279901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37" name="Straight Connector 36"/>
          <p:cNvCxnSpPr>
            <a:stCxn id="27" idx="7"/>
            <a:endCxn id="24" idx="3"/>
          </p:cNvCxnSpPr>
          <p:nvPr/>
        </p:nvCxnSpPr>
        <p:spPr>
          <a:xfrm flipV="1">
            <a:off x="3582029" y="2697327"/>
            <a:ext cx="921663" cy="543998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63608" y="4098120"/>
            <a:ext cx="242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These 2 knocked down.</a:t>
            </a:r>
            <a:endParaRPr lang="en-US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1" y="67055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/>
              <a:t>1</a:t>
            </a:r>
            <a:r>
              <a:rPr lang="en-US" sz="2400" i="1" baseline="30000" dirty="0" smtClean="0"/>
              <a:t>st</a:t>
            </a:r>
            <a:r>
              <a:rPr lang="en-US" sz="2400" i="1" dirty="0" smtClean="0"/>
              <a:t> Sample Data Set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2358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219199" y="2650807"/>
            <a:ext cx="6082385" cy="3924135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694563" y="670559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9548" y="820726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833015" y="1641781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94563" y="3909059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86885" y="3820504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0" y="1791949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09548" y="4059226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1870" y="3970671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2" idx="5"/>
            <a:endCxn id="4" idx="1"/>
          </p:cNvCxnSpPr>
          <p:nvPr/>
        </p:nvCxnSpPr>
        <p:spPr>
          <a:xfrm>
            <a:off x="2410011" y="1320967"/>
            <a:ext cx="545756" cy="432406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96200" y="1155175"/>
            <a:ext cx="1219200" cy="37856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1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8 7 1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1 2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3 2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2 5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5 6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5 4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4 7</a:t>
            </a:r>
          </a:p>
          <a:p>
            <a:r>
              <a:rPr lang="en-US" sz="2400" b="1" dirty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7 8</a:t>
            </a:r>
          </a:p>
          <a:p>
            <a:r>
              <a:rPr lang="en-US" sz="2400" b="1" dirty="0" smtClean="0">
                <a:latin typeface="Courier New" panose="02070309020205020404" pitchFamily="49" charset="0"/>
                <a:ea typeface="Adobe Gothic Std B" pitchFamily="34" charset="-128"/>
                <a:cs typeface="Courier New" panose="02070309020205020404" pitchFamily="49" charset="0"/>
              </a:rPr>
              <a:t>5</a:t>
            </a:r>
            <a:endParaRPr lang="en-US" sz="2400" b="1" dirty="0">
              <a:latin typeface="Courier New" panose="02070309020205020404" pitchFamily="49" charset="0"/>
              <a:ea typeface="Adobe Gothic Std B" pitchFamily="34" charset="-128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935170" y="670559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50155" y="820727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2833015" y="2897833"/>
            <a:ext cx="838200" cy="76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0" y="3048001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5013400" y="4706003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28385" y="4856170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5992850" y="5579595"/>
            <a:ext cx="838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07835" y="5729762"/>
            <a:ext cx="40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37" name="Straight Connector 36"/>
          <p:cNvCxnSpPr>
            <a:stCxn id="24" idx="3"/>
            <a:endCxn id="4" idx="7"/>
          </p:cNvCxnSpPr>
          <p:nvPr/>
        </p:nvCxnSpPr>
        <p:spPr>
          <a:xfrm flipH="1">
            <a:off x="3548463" y="1320967"/>
            <a:ext cx="509459" cy="432406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3"/>
            <a:endCxn id="5" idx="7"/>
          </p:cNvCxnSpPr>
          <p:nvPr/>
        </p:nvCxnSpPr>
        <p:spPr>
          <a:xfrm flipH="1">
            <a:off x="2410011" y="3548241"/>
            <a:ext cx="545756" cy="472410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27" idx="0"/>
          </p:cNvCxnSpPr>
          <p:nvPr/>
        </p:nvCxnSpPr>
        <p:spPr>
          <a:xfrm>
            <a:off x="3252115" y="2403781"/>
            <a:ext cx="0" cy="494052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7" idx="5"/>
            <a:endCxn id="6" idx="1"/>
          </p:cNvCxnSpPr>
          <p:nvPr/>
        </p:nvCxnSpPr>
        <p:spPr>
          <a:xfrm>
            <a:off x="3548463" y="3548241"/>
            <a:ext cx="561174" cy="383855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" idx="5"/>
            <a:endCxn id="33" idx="1"/>
          </p:cNvCxnSpPr>
          <p:nvPr/>
        </p:nvCxnSpPr>
        <p:spPr>
          <a:xfrm>
            <a:off x="4702333" y="4470912"/>
            <a:ext cx="433819" cy="346683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5"/>
            <a:endCxn id="35" idx="1"/>
          </p:cNvCxnSpPr>
          <p:nvPr/>
        </p:nvCxnSpPr>
        <p:spPr>
          <a:xfrm>
            <a:off x="5728848" y="5356411"/>
            <a:ext cx="386754" cy="334776"/>
          </a:xfrm>
          <a:prstGeom prst="line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09548" y="5133169"/>
            <a:ext cx="249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These 5 knocked down.</a:t>
            </a:r>
            <a:endParaRPr lang="en-US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6207835" y="670559"/>
            <a:ext cx="270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/>
              <a:t>2</a:t>
            </a:r>
            <a:r>
              <a:rPr lang="en-US" sz="2400" i="1" baseline="30000" dirty="0" smtClean="0"/>
              <a:t>nd</a:t>
            </a:r>
            <a:r>
              <a:rPr lang="en-US" sz="2400" i="1" dirty="0" smtClean="0"/>
              <a:t> Sample Data Set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8611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107</Words>
  <Application>Microsoft Office PowerPoint</Application>
  <PresentationFormat>On-screen Show (4:3)</PresentationFormat>
  <Paragraphs>37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Child’s Play  Dominoes as graph vertices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Page, Gerald</dc:creator>
  <cp:lastModifiedBy>Page, Gerald</cp:lastModifiedBy>
  <cp:revision>10</cp:revision>
  <dcterms:created xsi:type="dcterms:W3CDTF">2006-08-16T00:00:00Z</dcterms:created>
  <dcterms:modified xsi:type="dcterms:W3CDTF">2017-04-05T18:34:31Z</dcterms:modified>
</cp:coreProperties>
</file>