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44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8BD8-4780-F541-AA7A-C78DBBD1014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A1EB4-D28D-AC40-8F16-FF93C3B0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A1EB4-D28D-AC40-8F16-FF93C3B04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Functional Interfaces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762000" y="3886200"/>
            <a:ext cx="762000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Arial"/>
              </a:rPr>
              <a:t>Interfaces with a single abstract method, for use with lambda expressions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Built-in functional interfaces [cont'd]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498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Using the Predicate interface in context: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...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values to list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-&gt; n % 2 == 0);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 even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method is defined in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as: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(Predicate&lt;? super E&gt; filter)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n % 2 == 0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an anonymous Predicate instance. 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Gahhhh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!  You could also do this (slightly more verbose but similar to what you've seen):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Predicate&lt;Integer&gt; p = n -&gt; n % 2 == 0;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//apply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866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But what does it all mean??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498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The expression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n % 2 == 0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represents a function; think of it expanding like this: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test(int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% 2 == 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…but it's ALSO an object – an anonymous instance of the Predicate class.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 other words, a lambda expression behaves like a function but can be passed around as if it were an object.</a:t>
            </a:r>
          </a:p>
        </p:txBody>
      </p:sp>
    </p:spTree>
    <p:extLst>
      <p:ext uri="{BB962C8B-B14F-4D97-AF65-F5344CB8AC3E}">
        <p14:creationId xmlns:p14="http://schemas.microsoft.com/office/powerpoint/2010/main" val="3068567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Functions as first-class objects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498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200" dirty="0"/>
              <a:t>Lambda expressions allow Java users to create an "instance" of a function, and have a variable reference that function instance, just like a reference to a String, </a:t>
            </a:r>
            <a:r>
              <a:rPr lang="en-US" sz="2200" dirty="0" err="1"/>
              <a:t>ArrayList</a:t>
            </a:r>
            <a:r>
              <a:rPr lang="en-US" sz="2200" dirty="0"/>
              <a:t> or any other object.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This ability is known as </a:t>
            </a:r>
            <a:r>
              <a:rPr lang="en-US" sz="2200" b="1" i="1" dirty="0"/>
              <a:t>functions as first-class objects.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Many languages support functions as first-class objects.  For example in JavaScript, you can store functions in variables: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whatever */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Functions can also be passed as parameters to other functions, stored in arrays, etc.</a:t>
            </a:r>
            <a:endParaRPr 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84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What is a functional interface?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28060" y="1446852"/>
            <a:ext cx="86868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A </a:t>
            </a:r>
            <a:r>
              <a:rPr lang="en-US" sz="2200" b="1" i="1" dirty="0">
                <a:solidFill>
                  <a:srgbClr val="000000"/>
                </a:solidFill>
              </a:rPr>
              <a:t>functional interface </a:t>
            </a:r>
            <a:r>
              <a:rPr lang="en-US" sz="2200" dirty="0">
                <a:solidFill>
                  <a:srgbClr val="000000"/>
                </a:solidFill>
              </a:rPr>
              <a:t>is an interface with a single abstract method.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concept of a functional interface was added in Java 8 to facilitate the use of lambda expressions (anonymous methods).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Below is an example of a basic functional interface: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Similar to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the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annotation is recommended but not required to assert to the compiler your interface meets functional interface requirements.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13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Functional vs. regular interface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5344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The only difference between a functional interface and a "regular" interface is that a functional interface has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only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one single abstract method.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Both "types" of interface can also have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methods as well, but for an interface to be functional, it can only have one abstract method.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default void whatever(String s)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85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Where do lambdas come in??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A lambda expression (e.g.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 can be used to implement a functional interface (and override its single abstract method) in line.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Here is some weird new syntax, free of charge: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("doing something");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Woah! 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variable stores an anonymous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MyFunctionalInterface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"instance". 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Explanation on next slide.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It bears repeating: a lambda expression implements a single method from a functional interface.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27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DejaVu Sans"/>
              </a:rPr>
              <a:t>Where do lambdas come in?? [cont'd]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("doing something");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Think of the above as expanding like this: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				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("doing something");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The code in red (along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operator) is all that is needed to make a complete lambda function; the rest is inferred by the compiler from the context of the call.</a:t>
            </a:r>
          </a:p>
        </p:txBody>
      </p:sp>
    </p:spTree>
    <p:extLst>
      <p:ext uri="{BB962C8B-B14F-4D97-AF65-F5344CB8AC3E}">
        <p14:creationId xmlns:p14="http://schemas.microsoft.com/office/powerpoint/2010/main" val="3908257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Built-in functional interfaces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Java 8 includes many functional interfaces to make lambda expression usage possible.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One of the most important is the Function interface, in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package.  This initially inscrutable interface is as follows: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Function&lt;T, R&gt; {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&lt;R&gt; apply(T parameter);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function takes a parameter of some type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and returns a result of some type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.  Very generic!</a:t>
            </a:r>
          </a:p>
        </p:txBody>
      </p:sp>
    </p:spTree>
    <p:extLst>
      <p:ext uri="{BB962C8B-B14F-4D97-AF65-F5344CB8AC3E}">
        <p14:creationId xmlns:p14="http://schemas.microsoft.com/office/powerpoint/2010/main" val="574467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Built-in functional interfaces [cont'd]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152400" y="1600200"/>
            <a:ext cx="88392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Below is a class that implements Function: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Function&lt;Integer, Integer&gt;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apply(Integer num) {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num + 1;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Usage, in a client class: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Function&lt;Integer, 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addOne.apply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(42));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43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With a lambda instead of an implementing class: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Function&lt;Integer, 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 -&gt; num + 1;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addOne.apply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(42));</a:t>
            </a:r>
          </a:p>
        </p:txBody>
      </p:sp>
    </p:spTree>
    <p:extLst>
      <p:ext uri="{BB962C8B-B14F-4D97-AF65-F5344CB8AC3E}">
        <p14:creationId xmlns:p14="http://schemas.microsoft.com/office/powerpoint/2010/main" val="3527978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Built-in functional interfaces [cont'd]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76400"/>
            <a:ext cx="8153400" cy="51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Another important functional interface is the Predicate interface, also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package: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Predicate&lt;T&gt; 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test(T t);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method is used by collections classes, for example in </a:t>
            </a:r>
            <a:r>
              <a:rPr lang="en-US" sz="2400" u="sng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's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handy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method that you've seen already.</a:t>
            </a:r>
          </a:p>
        </p:txBody>
      </p:sp>
    </p:spTree>
    <p:extLst>
      <p:ext uri="{BB962C8B-B14F-4D97-AF65-F5344CB8AC3E}">
        <p14:creationId xmlns:p14="http://schemas.microsoft.com/office/powerpoint/2010/main" val="1902919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400" y="274680"/>
            <a:ext cx="88392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DejaVu Sans"/>
              </a:rPr>
              <a:t>Built-in functional interfaces [cont'd]</a:t>
            </a:r>
            <a:endParaRPr sz="4200" dirty="0"/>
          </a:p>
        </p:txBody>
      </p:sp>
      <p:sp>
        <p:nvSpPr>
          <p:cNvPr id="75" name="CustomShape 2"/>
          <p:cNvSpPr/>
          <p:nvPr/>
        </p:nvSpPr>
        <p:spPr>
          <a:xfrm>
            <a:off x="381000" y="1600200"/>
            <a:ext cx="830580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Below is a class that implements Predicate: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//can use raw type Predicate as type doesn't matter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CheckForNull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Predicate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test(Object obj) {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obj == null;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//client class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CheckForNull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Instead using a </a:t>
            </a:r>
            <a:r>
              <a:rPr lang="en-US" sz="20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lamda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= obj -&gt; obj == null;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3888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598</Words>
  <Application>Microsoft Office PowerPoint</Application>
  <PresentationFormat>On-screen Show (4:3)</PresentationFormat>
  <Paragraphs>143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BUNN, BRYAN</cp:lastModifiedBy>
  <cp:revision>143</cp:revision>
  <dcterms:modified xsi:type="dcterms:W3CDTF">2020-01-21T19:54:18Z</dcterms:modified>
</cp:coreProperties>
</file>