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4" r:id="rId2"/>
    <p:sldId id="413" r:id="rId3"/>
    <p:sldId id="440" r:id="rId4"/>
    <p:sldId id="474" r:id="rId5"/>
    <p:sldId id="466" r:id="rId6"/>
    <p:sldId id="468" r:id="rId7"/>
    <p:sldId id="475" r:id="rId8"/>
    <p:sldId id="476" r:id="rId9"/>
    <p:sldId id="470" r:id="rId10"/>
    <p:sldId id="472" r:id="rId11"/>
    <p:sldId id="467" r:id="rId12"/>
    <p:sldId id="471" r:id="rId13"/>
    <p:sldId id="479" r:id="rId14"/>
    <p:sldId id="486" r:id="rId15"/>
    <p:sldId id="463" r:id="rId16"/>
    <p:sldId id="477" r:id="rId17"/>
    <p:sldId id="478" r:id="rId18"/>
    <p:sldId id="485" r:id="rId19"/>
    <p:sldId id="480" r:id="rId20"/>
    <p:sldId id="481" r:id="rId21"/>
    <p:sldId id="482" r:id="rId22"/>
    <p:sldId id="483" r:id="rId23"/>
    <p:sldId id="488" r:id="rId24"/>
    <p:sldId id="487" r:id="rId25"/>
    <p:sldId id="484" r:id="rId26"/>
    <p:sldId id="434" r:id="rId27"/>
  </p:sldIdLst>
  <p:sldSz cx="1079976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7D26"/>
    <a:srgbClr val="FF6600"/>
    <a:srgbClr val="FF9900"/>
    <a:srgbClr val="CCFFFF"/>
    <a:srgbClr val="66FFFF"/>
    <a:srgbClr val="FFFF66"/>
    <a:srgbClr val="FFFF00"/>
    <a:srgbClr val="FFFFCC"/>
    <a:srgbClr val="FF99FF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E2FA8-B10A-4708-9FF1-D36632E3153F}" v="113" dt="2024-11-15T04:47:40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0036" autoAdjust="0"/>
  </p:normalViewPr>
  <p:slideViewPr>
    <p:cSldViewPr>
      <p:cViewPr varScale="1">
        <p:scale>
          <a:sx n="70" d="100"/>
          <a:sy n="70" d="100"/>
        </p:scale>
        <p:origin x="1382" y="62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28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na Alva" userId="e9d93729cfe74dc3" providerId="LiveId" clId="{704E2FA8-B10A-4708-9FF1-D36632E3153F}"/>
    <pc:docChg chg="undo redo custSel addSld delSld modSld sldOrd">
      <pc:chgData name="Sanjana Alva" userId="e9d93729cfe74dc3" providerId="LiveId" clId="{704E2FA8-B10A-4708-9FF1-D36632E3153F}" dt="2024-11-15T04:48:18.960" v="926"/>
      <pc:docMkLst>
        <pc:docMk/>
      </pc:docMkLst>
      <pc:sldChg chg="modSp mod">
        <pc:chgData name="Sanjana Alva" userId="e9d93729cfe74dc3" providerId="LiveId" clId="{704E2FA8-B10A-4708-9FF1-D36632E3153F}" dt="2024-11-15T02:31:28.005" v="701" actId="20577"/>
        <pc:sldMkLst>
          <pc:docMk/>
          <pc:sldMk cId="1878279758" sldId="413"/>
        </pc:sldMkLst>
        <pc:spChg chg="mod">
          <ac:chgData name="Sanjana Alva" userId="e9d93729cfe74dc3" providerId="LiveId" clId="{704E2FA8-B10A-4708-9FF1-D36632E3153F}" dt="2024-11-15T02:31:28.005" v="701" actId="20577"/>
          <ac:spMkLst>
            <pc:docMk/>
            <pc:sldMk cId="1878279758" sldId="413"/>
            <ac:spMk id="3" creationId="{00000000-0000-0000-0000-000000000000}"/>
          </ac:spMkLst>
        </pc:spChg>
      </pc:sldChg>
      <pc:sldChg chg="modSp mod">
        <pc:chgData name="Sanjana Alva" userId="e9d93729cfe74dc3" providerId="LiveId" clId="{704E2FA8-B10A-4708-9FF1-D36632E3153F}" dt="2024-11-15T02:01:26.161" v="293" actId="255"/>
        <pc:sldMkLst>
          <pc:docMk/>
          <pc:sldMk cId="3954245881" sldId="440"/>
        </pc:sldMkLst>
        <pc:spChg chg="mod">
          <ac:chgData name="Sanjana Alva" userId="e9d93729cfe74dc3" providerId="LiveId" clId="{704E2FA8-B10A-4708-9FF1-D36632E3153F}" dt="2024-11-15T02:01:26.161" v="293" actId="255"/>
          <ac:spMkLst>
            <pc:docMk/>
            <pc:sldMk cId="3954245881" sldId="440"/>
            <ac:spMk id="9" creationId="{EE187B90-23F6-4416-A139-0D1D53F1CBCB}"/>
          </ac:spMkLst>
        </pc:spChg>
      </pc:sldChg>
      <pc:sldChg chg="del">
        <pc:chgData name="Sanjana Alva" userId="e9d93729cfe74dc3" providerId="LiveId" clId="{704E2FA8-B10A-4708-9FF1-D36632E3153F}" dt="2024-11-15T02:09:20.372" v="418" actId="47"/>
        <pc:sldMkLst>
          <pc:docMk/>
          <pc:sldMk cId="1399500336" sldId="462"/>
        </pc:sldMkLst>
      </pc:sldChg>
      <pc:sldChg chg="addSp delSp modSp mod">
        <pc:chgData name="Sanjana Alva" userId="e9d93729cfe74dc3" providerId="LiveId" clId="{704E2FA8-B10A-4708-9FF1-D36632E3153F}" dt="2024-11-15T03:44:38.273" v="812" actId="1076"/>
        <pc:sldMkLst>
          <pc:docMk/>
          <pc:sldMk cId="1573551517" sldId="463"/>
        </pc:sldMkLst>
        <pc:spChg chg="mod">
          <ac:chgData name="Sanjana Alva" userId="e9d93729cfe74dc3" providerId="LiveId" clId="{704E2FA8-B10A-4708-9FF1-D36632E3153F}" dt="2024-11-15T02:13:37.648" v="507" actId="404"/>
          <ac:spMkLst>
            <pc:docMk/>
            <pc:sldMk cId="1573551517" sldId="463"/>
            <ac:spMk id="3" creationId="{20A313F9-BB8D-44F1-9DB3-B36A5B02C958}"/>
          </ac:spMkLst>
        </pc:spChg>
        <pc:spChg chg="add mod">
          <ac:chgData name="Sanjana Alva" userId="e9d93729cfe74dc3" providerId="LiveId" clId="{704E2FA8-B10A-4708-9FF1-D36632E3153F}" dt="2024-11-15T03:44:33.735" v="811" actId="2711"/>
          <ac:spMkLst>
            <pc:docMk/>
            <pc:sldMk cId="1573551517" sldId="463"/>
            <ac:spMk id="7" creationId="{A8B40146-4F0F-18AB-4152-489DB5BF26E7}"/>
          </ac:spMkLst>
        </pc:spChg>
        <pc:spChg chg="del mod">
          <ac:chgData name="Sanjana Alva" userId="e9d93729cfe74dc3" providerId="LiveId" clId="{704E2FA8-B10A-4708-9FF1-D36632E3153F}" dt="2024-11-15T02:10:22.504" v="441" actId="478"/>
          <ac:spMkLst>
            <pc:docMk/>
            <pc:sldMk cId="1573551517" sldId="463"/>
            <ac:spMk id="10" creationId="{9CA411D0-128A-59BB-8DEB-82E6FC4B8C45}"/>
          </ac:spMkLst>
        </pc:spChg>
        <pc:picChg chg="add mod">
          <ac:chgData name="Sanjana Alva" userId="e9d93729cfe74dc3" providerId="LiveId" clId="{704E2FA8-B10A-4708-9FF1-D36632E3153F}" dt="2024-11-15T03:44:38.273" v="812" actId="1076"/>
          <ac:picMkLst>
            <pc:docMk/>
            <pc:sldMk cId="1573551517" sldId="463"/>
            <ac:picMk id="4" creationId="{9F1F17D2-E092-FBE1-9F13-41AF1ECB8E07}"/>
          </ac:picMkLst>
        </pc:picChg>
      </pc:sldChg>
      <pc:sldChg chg="modSp mod ord">
        <pc:chgData name="Sanjana Alva" userId="e9d93729cfe74dc3" providerId="LiveId" clId="{704E2FA8-B10A-4708-9FF1-D36632E3153F}" dt="2024-11-15T02:02:12.427" v="297" actId="404"/>
        <pc:sldMkLst>
          <pc:docMk/>
          <pc:sldMk cId="2131709482" sldId="466"/>
        </pc:sldMkLst>
        <pc:spChg chg="mod">
          <ac:chgData name="Sanjana Alva" userId="e9d93729cfe74dc3" providerId="LiveId" clId="{704E2FA8-B10A-4708-9FF1-D36632E3153F}" dt="2024-11-15T02:02:12.427" v="297" actId="404"/>
          <ac:spMkLst>
            <pc:docMk/>
            <pc:sldMk cId="2131709482" sldId="466"/>
            <ac:spMk id="2" creationId="{00000000-0000-0000-0000-000000000000}"/>
          </ac:spMkLst>
        </pc:spChg>
        <pc:spChg chg="mod">
          <ac:chgData name="Sanjana Alva" userId="e9d93729cfe74dc3" providerId="LiveId" clId="{704E2FA8-B10A-4708-9FF1-D36632E3153F}" dt="2024-11-15T02:01:46.563" v="295" actId="1076"/>
          <ac:spMkLst>
            <pc:docMk/>
            <pc:sldMk cId="2131709482" sldId="466"/>
            <ac:spMk id="4" creationId="{8B97E167-312D-77B0-1ECB-2CF3E0BCB54C}"/>
          </ac:spMkLst>
        </pc:spChg>
      </pc:sldChg>
      <pc:sldChg chg="addSp delSp modSp mod">
        <pc:chgData name="Sanjana Alva" userId="e9d93729cfe74dc3" providerId="LiveId" clId="{704E2FA8-B10A-4708-9FF1-D36632E3153F}" dt="2024-11-14T17:00:10.509" v="27"/>
        <pc:sldMkLst>
          <pc:docMk/>
          <pc:sldMk cId="3926001944" sldId="467"/>
        </pc:sldMkLst>
        <pc:spChg chg="del">
          <ac:chgData name="Sanjana Alva" userId="e9d93729cfe74dc3" providerId="LiveId" clId="{704E2FA8-B10A-4708-9FF1-D36632E3153F}" dt="2024-11-14T16:45:13.055" v="23" actId="478"/>
          <ac:spMkLst>
            <pc:docMk/>
            <pc:sldMk cId="3926001944" sldId="467"/>
            <ac:spMk id="2" creationId="{3B07042F-004B-CD35-1024-60F34530364C}"/>
          </ac:spMkLst>
        </pc:spChg>
        <pc:spChg chg="mod">
          <ac:chgData name="Sanjana Alva" userId="e9d93729cfe74dc3" providerId="LiveId" clId="{704E2FA8-B10A-4708-9FF1-D36632E3153F}" dt="2024-11-13T17:56:49.568" v="20" actId="1076"/>
          <ac:spMkLst>
            <pc:docMk/>
            <pc:sldMk cId="3926001944" sldId="467"/>
            <ac:spMk id="5" creationId="{DCF0CD4B-A7A4-E0DC-6094-6F1C8B8415B1}"/>
          </ac:spMkLst>
        </pc:spChg>
        <pc:spChg chg="del">
          <ac:chgData name="Sanjana Alva" userId="e9d93729cfe74dc3" providerId="LiveId" clId="{704E2FA8-B10A-4708-9FF1-D36632E3153F}" dt="2024-11-14T16:45:13.055" v="23" actId="478"/>
          <ac:spMkLst>
            <pc:docMk/>
            <pc:sldMk cId="3926001944" sldId="467"/>
            <ac:spMk id="11" creationId="{615C1A89-5CDC-42DE-20D2-9251881BB0A6}"/>
          </ac:spMkLst>
        </pc:spChg>
        <pc:spChg chg="del">
          <ac:chgData name="Sanjana Alva" userId="e9d93729cfe74dc3" providerId="LiveId" clId="{704E2FA8-B10A-4708-9FF1-D36632E3153F}" dt="2024-11-14T16:45:16.133" v="24" actId="478"/>
          <ac:spMkLst>
            <pc:docMk/>
            <pc:sldMk cId="3926001944" sldId="467"/>
            <ac:spMk id="16" creationId="{26117EC4-F3EF-4D2B-BD72-87D35515EAA9}"/>
          </ac:spMkLst>
        </pc:spChg>
        <pc:spChg chg="del">
          <ac:chgData name="Sanjana Alva" userId="e9d93729cfe74dc3" providerId="LiveId" clId="{704E2FA8-B10A-4708-9FF1-D36632E3153F}" dt="2024-11-14T16:45:09.557" v="22" actId="478"/>
          <ac:spMkLst>
            <pc:docMk/>
            <pc:sldMk cId="3926001944" sldId="467"/>
            <ac:spMk id="42" creationId="{8E6606A5-7035-5A4E-3600-3972728C7F49}"/>
          </ac:spMkLst>
        </pc:spChg>
        <pc:spChg chg="del">
          <ac:chgData name="Sanjana Alva" userId="e9d93729cfe74dc3" providerId="LiveId" clId="{704E2FA8-B10A-4708-9FF1-D36632E3153F}" dt="2024-11-14T16:45:09.557" v="22" actId="478"/>
          <ac:spMkLst>
            <pc:docMk/>
            <pc:sldMk cId="3926001944" sldId="467"/>
            <ac:spMk id="43" creationId="{5C5DEEE0-4E36-3B7A-6257-F93C049C13EA}"/>
          </ac:spMkLst>
        </pc:spChg>
        <pc:spChg chg="del">
          <ac:chgData name="Sanjana Alva" userId="e9d93729cfe74dc3" providerId="LiveId" clId="{704E2FA8-B10A-4708-9FF1-D36632E3153F}" dt="2024-11-14T16:45:09.557" v="22" actId="478"/>
          <ac:spMkLst>
            <pc:docMk/>
            <pc:sldMk cId="3926001944" sldId="467"/>
            <ac:spMk id="44" creationId="{313C6B04-009A-3571-6837-1795F2C77CA0}"/>
          </ac:spMkLst>
        </pc:spChg>
        <pc:spChg chg="del">
          <ac:chgData name="Sanjana Alva" userId="e9d93729cfe74dc3" providerId="LiveId" clId="{704E2FA8-B10A-4708-9FF1-D36632E3153F}" dt="2024-11-14T16:45:09.557" v="22" actId="478"/>
          <ac:spMkLst>
            <pc:docMk/>
            <pc:sldMk cId="3926001944" sldId="467"/>
            <ac:spMk id="45" creationId="{011EAB64-FD60-D299-87B3-B5303791BEFC}"/>
          </ac:spMkLst>
        </pc:spChg>
        <pc:spChg chg="del">
          <ac:chgData name="Sanjana Alva" userId="e9d93729cfe74dc3" providerId="LiveId" clId="{704E2FA8-B10A-4708-9FF1-D36632E3153F}" dt="2024-11-14T16:45:18.607" v="25" actId="478"/>
          <ac:spMkLst>
            <pc:docMk/>
            <pc:sldMk cId="3926001944" sldId="467"/>
            <ac:spMk id="46" creationId="{6E75C707-98B6-BCC4-09A9-8A7FFA1BBAD3}"/>
          </ac:spMkLst>
        </pc:spChg>
        <pc:spChg chg="del">
          <ac:chgData name="Sanjana Alva" userId="e9d93729cfe74dc3" providerId="LiveId" clId="{704E2FA8-B10A-4708-9FF1-D36632E3153F}" dt="2024-11-14T16:45:09.557" v="22" actId="478"/>
          <ac:spMkLst>
            <pc:docMk/>
            <pc:sldMk cId="3926001944" sldId="467"/>
            <ac:spMk id="47" creationId="{3FBDE1CD-C6AD-D982-D12C-C301F00AFCD1}"/>
          </ac:spMkLst>
        </pc:spChg>
        <pc:spChg chg="del">
          <ac:chgData name="Sanjana Alva" userId="e9d93729cfe74dc3" providerId="LiveId" clId="{704E2FA8-B10A-4708-9FF1-D36632E3153F}" dt="2024-11-14T16:45:09.557" v="22" actId="478"/>
          <ac:spMkLst>
            <pc:docMk/>
            <pc:sldMk cId="3926001944" sldId="467"/>
            <ac:spMk id="48" creationId="{3B08F3AB-EA70-0C15-86A0-83C8B1DE9D21}"/>
          </ac:spMkLst>
        </pc:spChg>
        <pc:spChg chg="del">
          <ac:chgData name="Sanjana Alva" userId="e9d93729cfe74dc3" providerId="LiveId" clId="{704E2FA8-B10A-4708-9FF1-D36632E3153F}" dt="2024-11-14T16:45:09.557" v="22" actId="478"/>
          <ac:spMkLst>
            <pc:docMk/>
            <pc:sldMk cId="3926001944" sldId="467"/>
            <ac:spMk id="49" creationId="{54C33245-9717-355A-10EA-18A12DA8BA14}"/>
          </ac:spMkLst>
        </pc:spChg>
        <pc:spChg chg="del">
          <ac:chgData name="Sanjana Alva" userId="e9d93729cfe74dc3" providerId="LiveId" clId="{704E2FA8-B10A-4708-9FF1-D36632E3153F}" dt="2024-11-14T16:45:09.557" v="22" actId="478"/>
          <ac:spMkLst>
            <pc:docMk/>
            <pc:sldMk cId="3926001944" sldId="467"/>
            <ac:spMk id="50" creationId="{8018B477-EA76-5B51-7DFE-EF07431FA363}"/>
          </ac:spMkLst>
        </pc:spChg>
        <pc:spChg chg="del">
          <ac:chgData name="Sanjana Alva" userId="e9d93729cfe74dc3" providerId="LiveId" clId="{704E2FA8-B10A-4708-9FF1-D36632E3153F}" dt="2024-11-14T16:45:09.557" v="22" actId="478"/>
          <ac:spMkLst>
            <pc:docMk/>
            <pc:sldMk cId="3926001944" sldId="467"/>
            <ac:spMk id="51" creationId="{74241A65-2BAF-5560-526E-07BD996FBA91}"/>
          </ac:spMkLst>
        </pc:spChg>
        <pc:spChg chg="del">
          <ac:chgData name="Sanjana Alva" userId="e9d93729cfe74dc3" providerId="LiveId" clId="{704E2FA8-B10A-4708-9FF1-D36632E3153F}" dt="2024-11-14T16:45:21.140" v="26" actId="478"/>
          <ac:spMkLst>
            <pc:docMk/>
            <pc:sldMk cId="3926001944" sldId="467"/>
            <ac:spMk id="52" creationId="{74E3E61A-8001-4D95-3DF2-FF0C3F9304F0}"/>
          </ac:spMkLst>
        </pc:spChg>
        <pc:spChg chg="del">
          <ac:chgData name="Sanjana Alva" userId="e9d93729cfe74dc3" providerId="LiveId" clId="{704E2FA8-B10A-4708-9FF1-D36632E3153F}" dt="2024-11-14T16:45:09.557" v="22" actId="478"/>
          <ac:spMkLst>
            <pc:docMk/>
            <pc:sldMk cId="3926001944" sldId="467"/>
            <ac:spMk id="71" creationId="{8CAD9863-E515-1010-411C-720308DE1014}"/>
          </ac:spMkLst>
        </pc:spChg>
        <pc:spChg chg="del">
          <ac:chgData name="Sanjana Alva" userId="e9d93729cfe74dc3" providerId="LiveId" clId="{704E2FA8-B10A-4708-9FF1-D36632E3153F}" dt="2024-11-14T16:45:09.557" v="22" actId="478"/>
          <ac:spMkLst>
            <pc:docMk/>
            <pc:sldMk cId="3926001944" sldId="467"/>
            <ac:spMk id="72" creationId="{AB4E8102-C877-6CB4-7045-C5719C77429C}"/>
          </ac:spMkLst>
        </pc:spChg>
        <pc:picChg chg="add mod">
          <ac:chgData name="Sanjana Alva" userId="e9d93729cfe74dc3" providerId="LiveId" clId="{704E2FA8-B10A-4708-9FF1-D36632E3153F}" dt="2024-11-14T17:00:10.509" v="27"/>
          <ac:picMkLst>
            <pc:docMk/>
            <pc:sldMk cId="3926001944" sldId="467"/>
            <ac:picMk id="4" creationId="{3A134E18-F94D-DAA3-5042-0D8181C0D84F}"/>
          </ac:picMkLst>
        </pc:picChg>
        <pc:cxnChg chg="del mod">
          <ac:chgData name="Sanjana Alva" userId="e9d93729cfe74dc3" providerId="LiveId" clId="{704E2FA8-B10A-4708-9FF1-D36632E3153F}" dt="2024-11-14T16:45:09.557" v="22" actId="478"/>
          <ac:cxnSpMkLst>
            <pc:docMk/>
            <pc:sldMk cId="3926001944" sldId="467"/>
            <ac:cxnSpMk id="18" creationId="{5B51E4DA-8094-C949-D630-9DC2FA20CBD5}"/>
          </ac:cxnSpMkLst>
        </pc:cxnChg>
        <pc:cxnChg chg="del">
          <ac:chgData name="Sanjana Alva" userId="e9d93729cfe74dc3" providerId="LiveId" clId="{704E2FA8-B10A-4708-9FF1-D36632E3153F}" dt="2024-11-14T16:45:09.557" v="22" actId="478"/>
          <ac:cxnSpMkLst>
            <pc:docMk/>
            <pc:sldMk cId="3926001944" sldId="467"/>
            <ac:cxnSpMk id="19" creationId="{1F794344-DBC0-A418-0210-E0365B35546B}"/>
          </ac:cxnSpMkLst>
        </pc:cxnChg>
        <pc:cxnChg chg="del mod">
          <ac:chgData name="Sanjana Alva" userId="e9d93729cfe74dc3" providerId="LiveId" clId="{704E2FA8-B10A-4708-9FF1-D36632E3153F}" dt="2024-11-14T16:45:09.557" v="22" actId="478"/>
          <ac:cxnSpMkLst>
            <pc:docMk/>
            <pc:sldMk cId="3926001944" sldId="467"/>
            <ac:cxnSpMk id="54" creationId="{0FF9CDE3-F342-1E99-3541-1DA2EBC7E4A0}"/>
          </ac:cxnSpMkLst>
        </pc:cxnChg>
        <pc:cxnChg chg="del">
          <ac:chgData name="Sanjana Alva" userId="e9d93729cfe74dc3" providerId="LiveId" clId="{704E2FA8-B10A-4708-9FF1-D36632E3153F}" dt="2024-11-14T16:45:09.557" v="22" actId="478"/>
          <ac:cxnSpMkLst>
            <pc:docMk/>
            <pc:sldMk cId="3926001944" sldId="467"/>
            <ac:cxnSpMk id="57" creationId="{8372E393-801B-B6F5-6FCB-8E8ABE802657}"/>
          </ac:cxnSpMkLst>
        </pc:cxnChg>
        <pc:cxnChg chg="del">
          <ac:chgData name="Sanjana Alva" userId="e9d93729cfe74dc3" providerId="LiveId" clId="{704E2FA8-B10A-4708-9FF1-D36632E3153F}" dt="2024-11-14T16:45:09.557" v="22" actId="478"/>
          <ac:cxnSpMkLst>
            <pc:docMk/>
            <pc:sldMk cId="3926001944" sldId="467"/>
            <ac:cxnSpMk id="59" creationId="{43C9337F-57CC-F495-3B23-AB7CE1D3AAF5}"/>
          </ac:cxnSpMkLst>
        </pc:cxnChg>
        <pc:cxnChg chg="del">
          <ac:chgData name="Sanjana Alva" userId="e9d93729cfe74dc3" providerId="LiveId" clId="{704E2FA8-B10A-4708-9FF1-D36632E3153F}" dt="2024-11-14T16:45:09.557" v="22" actId="478"/>
          <ac:cxnSpMkLst>
            <pc:docMk/>
            <pc:sldMk cId="3926001944" sldId="467"/>
            <ac:cxnSpMk id="60" creationId="{6FE81889-8A1C-D01C-0411-992F416BD1DA}"/>
          </ac:cxnSpMkLst>
        </pc:cxnChg>
        <pc:cxnChg chg="del">
          <ac:chgData name="Sanjana Alva" userId="e9d93729cfe74dc3" providerId="LiveId" clId="{704E2FA8-B10A-4708-9FF1-D36632E3153F}" dt="2024-11-14T16:45:09.557" v="22" actId="478"/>
          <ac:cxnSpMkLst>
            <pc:docMk/>
            <pc:sldMk cId="3926001944" sldId="467"/>
            <ac:cxnSpMk id="61" creationId="{546591A6-FC1C-D520-D160-C87E772F626E}"/>
          </ac:cxnSpMkLst>
        </pc:cxnChg>
        <pc:cxnChg chg="del">
          <ac:chgData name="Sanjana Alva" userId="e9d93729cfe74dc3" providerId="LiveId" clId="{704E2FA8-B10A-4708-9FF1-D36632E3153F}" dt="2024-11-14T16:45:09.557" v="22" actId="478"/>
          <ac:cxnSpMkLst>
            <pc:docMk/>
            <pc:sldMk cId="3926001944" sldId="467"/>
            <ac:cxnSpMk id="62" creationId="{D618CA48-9FE8-F812-4AF8-35C238FABE26}"/>
          </ac:cxnSpMkLst>
        </pc:cxnChg>
        <pc:cxnChg chg="del">
          <ac:chgData name="Sanjana Alva" userId="e9d93729cfe74dc3" providerId="LiveId" clId="{704E2FA8-B10A-4708-9FF1-D36632E3153F}" dt="2024-11-14T16:45:09.557" v="22" actId="478"/>
          <ac:cxnSpMkLst>
            <pc:docMk/>
            <pc:sldMk cId="3926001944" sldId="467"/>
            <ac:cxnSpMk id="63" creationId="{A6E4019E-E360-748C-A046-4F7E3028EB99}"/>
          </ac:cxnSpMkLst>
        </pc:cxnChg>
        <pc:cxnChg chg="del">
          <ac:chgData name="Sanjana Alva" userId="e9d93729cfe74dc3" providerId="LiveId" clId="{704E2FA8-B10A-4708-9FF1-D36632E3153F}" dt="2024-11-14T16:45:09.557" v="22" actId="478"/>
          <ac:cxnSpMkLst>
            <pc:docMk/>
            <pc:sldMk cId="3926001944" sldId="467"/>
            <ac:cxnSpMk id="64" creationId="{03D88C8D-9917-3115-13A0-44C5C4E0D2EB}"/>
          </ac:cxnSpMkLst>
        </pc:cxnChg>
        <pc:cxnChg chg="del">
          <ac:chgData name="Sanjana Alva" userId="e9d93729cfe74dc3" providerId="LiveId" clId="{704E2FA8-B10A-4708-9FF1-D36632E3153F}" dt="2024-11-14T16:45:09.557" v="22" actId="478"/>
          <ac:cxnSpMkLst>
            <pc:docMk/>
            <pc:sldMk cId="3926001944" sldId="467"/>
            <ac:cxnSpMk id="65" creationId="{5B0B196B-691D-22DF-F1E6-2F3714B98593}"/>
          </ac:cxnSpMkLst>
        </pc:cxnChg>
      </pc:sldChg>
      <pc:sldChg chg="modSp mod">
        <pc:chgData name="Sanjana Alva" userId="e9d93729cfe74dc3" providerId="LiveId" clId="{704E2FA8-B10A-4708-9FF1-D36632E3153F}" dt="2024-11-15T02:03:56.394" v="346" actId="1076"/>
        <pc:sldMkLst>
          <pc:docMk/>
          <pc:sldMk cId="3576976687" sldId="468"/>
        </pc:sldMkLst>
        <pc:spChg chg="mod">
          <ac:chgData name="Sanjana Alva" userId="e9d93729cfe74dc3" providerId="LiveId" clId="{704E2FA8-B10A-4708-9FF1-D36632E3153F}" dt="2024-11-15T02:03:56.394" v="346" actId="1076"/>
          <ac:spMkLst>
            <pc:docMk/>
            <pc:sldMk cId="3576976687" sldId="468"/>
            <ac:spMk id="10" creationId="{A8BB218B-6D3D-D4FF-CE1F-2F98B67D9E2B}"/>
          </ac:spMkLst>
        </pc:spChg>
      </pc:sldChg>
      <pc:sldChg chg="addSp delSp modSp del mod">
        <pc:chgData name="Sanjana Alva" userId="e9d93729cfe74dc3" providerId="LiveId" clId="{704E2FA8-B10A-4708-9FF1-D36632E3153F}" dt="2024-11-15T01:57:28.300" v="220" actId="47"/>
        <pc:sldMkLst>
          <pc:docMk/>
          <pc:sldMk cId="2528823583" sldId="469"/>
        </pc:sldMkLst>
        <pc:spChg chg="del mod">
          <ac:chgData name="Sanjana Alva" userId="e9d93729cfe74dc3" providerId="LiveId" clId="{704E2FA8-B10A-4708-9FF1-D36632E3153F}" dt="2024-11-15T01:57:27.617" v="219"/>
          <ac:spMkLst>
            <pc:docMk/>
            <pc:sldMk cId="2528823583" sldId="469"/>
            <ac:spMk id="3" creationId="{C74FD911-F7F4-C47A-DD04-E599905CC22A}"/>
          </ac:spMkLst>
        </pc:spChg>
        <pc:picChg chg="add mod">
          <ac:chgData name="Sanjana Alva" userId="e9d93729cfe74dc3" providerId="LiveId" clId="{704E2FA8-B10A-4708-9FF1-D36632E3153F}" dt="2024-11-15T01:56:42.809" v="206" actId="1076"/>
          <ac:picMkLst>
            <pc:docMk/>
            <pc:sldMk cId="2528823583" sldId="469"/>
            <ac:picMk id="5" creationId="{2AA7D21B-1B03-D503-BFFB-C306D60EAF48}"/>
          </ac:picMkLst>
        </pc:picChg>
      </pc:sldChg>
      <pc:sldChg chg="addSp delSp modSp mod">
        <pc:chgData name="Sanjana Alva" userId="e9d93729cfe74dc3" providerId="LiveId" clId="{704E2FA8-B10A-4708-9FF1-D36632E3153F}" dt="2024-11-15T02:07:58.192" v="370" actId="20577"/>
        <pc:sldMkLst>
          <pc:docMk/>
          <pc:sldMk cId="1293240664" sldId="470"/>
        </pc:sldMkLst>
        <pc:spChg chg="mod">
          <ac:chgData name="Sanjana Alva" userId="e9d93729cfe74dc3" providerId="LiveId" clId="{704E2FA8-B10A-4708-9FF1-D36632E3153F}" dt="2024-11-15T02:07:58.192" v="370" actId="20577"/>
          <ac:spMkLst>
            <pc:docMk/>
            <pc:sldMk cId="1293240664" sldId="470"/>
            <ac:spMk id="2" creationId="{D36BBE8D-E258-380D-7EF3-4A6070AA56E7}"/>
          </ac:spMkLst>
        </pc:spChg>
        <pc:spChg chg="add mod">
          <ac:chgData name="Sanjana Alva" userId="e9d93729cfe74dc3" providerId="LiveId" clId="{704E2FA8-B10A-4708-9FF1-D36632E3153F}" dt="2024-11-15T01:53:31.638" v="153" actId="20577"/>
          <ac:spMkLst>
            <pc:docMk/>
            <pc:sldMk cId="1293240664" sldId="470"/>
            <ac:spMk id="4" creationId="{A0EF73C6-5BB7-13E9-19EC-6AB352100D33}"/>
          </ac:spMkLst>
        </pc:spChg>
        <pc:picChg chg="add del mod">
          <ac:chgData name="Sanjana Alva" userId="e9d93729cfe74dc3" providerId="LiveId" clId="{704E2FA8-B10A-4708-9FF1-D36632E3153F}" dt="2024-11-15T02:06:57.765" v="353" actId="21"/>
          <ac:picMkLst>
            <pc:docMk/>
            <pc:sldMk cId="1293240664" sldId="470"/>
            <ac:picMk id="6" creationId="{9DBBE27D-C3DE-42C5-7FAC-10EE096CC037}"/>
          </ac:picMkLst>
        </pc:picChg>
        <pc:picChg chg="add mod">
          <ac:chgData name="Sanjana Alva" userId="e9d93729cfe74dc3" providerId="LiveId" clId="{704E2FA8-B10A-4708-9FF1-D36632E3153F}" dt="2024-11-15T02:07:34.010" v="364" actId="1076"/>
          <ac:picMkLst>
            <pc:docMk/>
            <pc:sldMk cId="1293240664" sldId="470"/>
            <ac:picMk id="8" creationId="{255A4DB6-697C-0232-FED7-6ACA5539E18B}"/>
          </ac:picMkLst>
        </pc:picChg>
      </pc:sldChg>
      <pc:sldChg chg="addSp delSp modSp mod">
        <pc:chgData name="Sanjana Alva" userId="e9d93729cfe74dc3" providerId="LiveId" clId="{704E2FA8-B10A-4708-9FF1-D36632E3153F}" dt="2024-11-15T02:10:06.641" v="438" actId="1076"/>
        <pc:sldMkLst>
          <pc:docMk/>
          <pc:sldMk cId="2914748" sldId="471"/>
        </pc:sldMkLst>
        <pc:spChg chg="mod">
          <ac:chgData name="Sanjana Alva" userId="e9d93729cfe74dc3" providerId="LiveId" clId="{704E2FA8-B10A-4708-9FF1-D36632E3153F}" dt="2024-11-15T02:09:38.156" v="435" actId="14100"/>
          <ac:spMkLst>
            <pc:docMk/>
            <pc:sldMk cId="2914748" sldId="471"/>
            <ac:spMk id="5" creationId="{9519FDD7-C060-A611-5BC7-75BD1E556850}"/>
          </ac:spMkLst>
        </pc:spChg>
        <pc:picChg chg="add mod">
          <ac:chgData name="Sanjana Alva" userId="e9d93729cfe74dc3" providerId="LiveId" clId="{704E2FA8-B10A-4708-9FF1-D36632E3153F}" dt="2024-11-15T02:10:06.641" v="438" actId="1076"/>
          <ac:picMkLst>
            <pc:docMk/>
            <pc:sldMk cId="2914748" sldId="471"/>
            <ac:picMk id="3" creationId="{C3C1FD8E-FD5C-A619-CAA7-589EEFFA58CE}"/>
          </ac:picMkLst>
        </pc:picChg>
        <pc:picChg chg="del">
          <ac:chgData name="Sanjana Alva" userId="e9d93729cfe74dc3" providerId="LiveId" clId="{704E2FA8-B10A-4708-9FF1-D36632E3153F}" dt="2024-11-14T17:00:44.350" v="28" actId="478"/>
          <ac:picMkLst>
            <pc:docMk/>
            <pc:sldMk cId="2914748" sldId="471"/>
            <ac:picMk id="4" creationId="{C3EF24AD-01DF-B308-210E-7D1F1A37D663}"/>
          </ac:picMkLst>
        </pc:picChg>
      </pc:sldChg>
      <pc:sldChg chg="ord">
        <pc:chgData name="Sanjana Alva" userId="e9d93729cfe74dc3" providerId="LiveId" clId="{704E2FA8-B10A-4708-9FF1-D36632E3153F}" dt="2024-11-15T02:08:52.700" v="417"/>
        <pc:sldMkLst>
          <pc:docMk/>
          <pc:sldMk cId="1454809031" sldId="472"/>
        </pc:sldMkLst>
      </pc:sldChg>
      <pc:sldChg chg="addSp modSp new del mod">
        <pc:chgData name="Sanjana Alva" userId="e9d93729cfe74dc3" providerId="LiveId" clId="{704E2FA8-B10A-4708-9FF1-D36632E3153F}" dt="2024-11-15T02:02:49.948" v="333" actId="47"/>
        <pc:sldMkLst>
          <pc:docMk/>
          <pc:sldMk cId="1792335202" sldId="473"/>
        </pc:sldMkLst>
        <pc:spChg chg="add mod">
          <ac:chgData name="Sanjana Alva" userId="e9d93729cfe74dc3" providerId="LiveId" clId="{704E2FA8-B10A-4708-9FF1-D36632E3153F}" dt="2024-11-13T17:56:50.938" v="21" actId="1076"/>
          <ac:spMkLst>
            <pc:docMk/>
            <pc:sldMk cId="1792335202" sldId="473"/>
            <ac:spMk id="2" creationId="{24B8718B-6380-B4B1-78EE-B031A87DC882}"/>
          </ac:spMkLst>
        </pc:spChg>
      </pc:sldChg>
      <pc:sldChg chg="addSp modSp new mod">
        <pc:chgData name="Sanjana Alva" userId="e9d93729cfe74dc3" providerId="LiveId" clId="{704E2FA8-B10A-4708-9FF1-D36632E3153F}" dt="2024-11-15T03:04:20.694" v="726" actId="20577"/>
        <pc:sldMkLst>
          <pc:docMk/>
          <pc:sldMk cId="3041085660" sldId="474"/>
        </pc:sldMkLst>
        <pc:spChg chg="add">
          <ac:chgData name="Sanjana Alva" userId="e9d93729cfe74dc3" providerId="LiveId" clId="{704E2FA8-B10A-4708-9FF1-D36632E3153F}" dt="2024-11-14T17:06:17.193" v="64"/>
          <ac:spMkLst>
            <pc:docMk/>
            <pc:sldMk cId="3041085660" sldId="474"/>
            <ac:spMk id="2" creationId="{71CBE97F-8968-7356-E90F-E8FE109D5F71}"/>
          </ac:spMkLst>
        </pc:spChg>
        <pc:spChg chg="add mod">
          <ac:chgData name="Sanjana Alva" userId="e9d93729cfe74dc3" providerId="LiveId" clId="{704E2FA8-B10A-4708-9FF1-D36632E3153F}" dt="2024-11-15T03:04:20.694" v="726" actId="20577"/>
          <ac:spMkLst>
            <pc:docMk/>
            <pc:sldMk cId="3041085660" sldId="474"/>
            <ac:spMk id="3" creationId="{657185B4-69EF-FBC0-3102-24EE9F697AD3}"/>
          </ac:spMkLst>
        </pc:spChg>
        <pc:spChg chg="add mod">
          <ac:chgData name="Sanjana Alva" userId="e9d93729cfe74dc3" providerId="LiveId" clId="{704E2FA8-B10A-4708-9FF1-D36632E3153F}" dt="2024-11-15T02:01:12.639" v="291" actId="14100"/>
          <ac:spMkLst>
            <pc:docMk/>
            <pc:sldMk cId="3041085660" sldId="474"/>
            <ac:spMk id="5" creationId="{025B7DDA-3944-7E2E-4AE3-8752B940A499}"/>
          </ac:spMkLst>
        </pc:spChg>
        <pc:picChg chg="add mod">
          <ac:chgData name="Sanjana Alva" userId="e9d93729cfe74dc3" providerId="LiveId" clId="{704E2FA8-B10A-4708-9FF1-D36632E3153F}" dt="2024-11-15T02:00:38.955" v="257" actId="1076"/>
          <ac:picMkLst>
            <pc:docMk/>
            <pc:sldMk cId="3041085660" sldId="474"/>
            <ac:picMk id="1027" creationId="{BB6D2AE2-71E4-403C-04C1-0E2BF275E376}"/>
          </ac:picMkLst>
        </pc:picChg>
      </pc:sldChg>
      <pc:sldChg chg="addSp modSp new mod">
        <pc:chgData name="Sanjana Alva" userId="e9d93729cfe74dc3" providerId="LiveId" clId="{704E2FA8-B10A-4708-9FF1-D36632E3153F}" dt="2024-11-15T02:02:32.889" v="332" actId="20577"/>
        <pc:sldMkLst>
          <pc:docMk/>
          <pc:sldMk cId="648713490" sldId="475"/>
        </pc:sldMkLst>
        <pc:spChg chg="add mod">
          <ac:chgData name="Sanjana Alva" userId="e9d93729cfe74dc3" providerId="LiveId" clId="{704E2FA8-B10A-4708-9FF1-D36632E3153F}" dt="2024-11-15T02:02:32.889" v="332" actId="20577"/>
          <ac:spMkLst>
            <pc:docMk/>
            <pc:sldMk cId="648713490" sldId="475"/>
            <ac:spMk id="7" creationId="{DD2CE62E-37F9-1D9B-8826-BC1ACC86CA53}"/>
          </ac:spMkLst>
        </pc:spChg>
        <pc:picChg chg="add mod">
          <ac:chgData name="Sanjana Alva" userId="e9d93729cfe74dc3" providerId="LiveId" clId="{704E2FA8-B10A-4708-9FF1-D36632E3153F}" dt="2024-11-15T01:56:49.636" v="208" actId="1076"/>
          <ac:picMkLst>
            <pc:docMk/>
            <pc:sldMk cId="648713490" sldId="475"/>
            <ac:picMk id="3" creationId="{2FA2DBCD-FA1A-C9F4-587E-4506BEE9E0D1}"/>
          </ac:picMkLst>
        </pc:picChg>
        <pc:picChg chg="add mod">
          <ac:chgData name="Sanjana Alva" userId="e9d93729cfe74dc3" providerId="LiveId" clId="{704E2FA8-B10A-4708-9FF1-D36632E3153F}" dt="2024-11-15T01:57:14.168" v="216" actId="14100"/>
          <ac:picMkLst>
            <pc:docMk/>
            <pc:sldMk cId="648713490" sldId="475"/>
            <ac:picMk id="5" creationId="{64DABA5A-2E9C-B0B6-1BEB-842D7E53A7F1}"/>
          </ac:picMkLst>
        </pc:picChg>
      </pc:sldChg>
      <pc:sldChg chg="addSp modSp new mod ord">
        <pc:chgData name="Sanjana Alva" userId="e9d93729cfe74dc3" providerId="LiveId" clId="{704E2FA8-B10A-4708-9FF1-D36632E3153F}" dt="2024-11-15T03:01:44.540" v="703"/>
        <pc:sldMkLst>
          <pc:docMk/>
          <pc:sldMk cId="1927511402" sldId="476"/>
        </pc:sldMkLst>
        <pc:spChg chg="add mod">
          <ac:chgData name="Sanjana Alva" userId="e9d93729cfe74dc3" providerId="LiveId" clId="{704E2FA8-B10A-4708-9FF1-D36632E3153F}" dt="2024-11-15T02:08:37.220" v="413"/>
          <ac:spMkLst>
            <pc:docMk/>
            <pc:sldMk cId="1927511402" sldId="476"/>
            <ac:spMk id="3" creationId="{BBBC4476-3B58-4778-E471-7D8B28AF9DFC}"/>
          </ac:spMkLst>
        </pc:spChg>
        <pc:picChg chg="add mod">
          <ac:chgData name="Sanjana Alva" userId="e9d93729cfe74dc3" providerId="LiveId" clId="{704E2FA8-B10A-4708-9FF1-D36632E3153F}" dt="2024-11-15T02:07:44.388" v="366" actId="1076"/>
          <ac:picMkLst>
            <pc:docMk/>
            <pc:sldMk cId="1927511402" sldId="476"/>
            <ac:picMk id="6" creationId="{9DBBE27D-C3DE-42C5-7FAC-10EE096CC037}"/>
          </ac:picMkLst>
        </pc:picChg>
      </pc:sldChg>
      <pc:sldChg chg="addSp modSp new mod ord">
        <pc:chgData name="Sanjana Alva" userId="e9d93729cfe74dc3" providerId="LiveId" clId="{704E2FA8-B10A-4708-9FF1-D36632E3153F}" dt="2024-11-15T03:46:00.327" v="830" actId="1076"/>
        <pc:sldMkLst>
          <pc:docMk/>
          <pc:sldMk cId="665287193" sldId="477"/>
        </pc:sldMkLst>
        <pc:spChg chg="add mod">
          <ac:chgData name="Sanjana Alva" userId="e9d93729cfe74dc3" providerId="LiveId" clId="{704E2FA8-B10A-4708-9FF1-D36632E3153F}" dt="2024-11-15T02:13:31.125" v="505" actId="1076"/>
          <ac:spMkLst>
            <pc:docMk/>
            <pc:sldMk cId="665287193" sldId="477"/>
            <ac:spMk id="5" creationId="{2A85B198-3734-6A3B-62BC-E51340665BB2}"/>
          </ac:spMkLst>
        </pc:spChg>
        <pc:spChg chg="add mod">
          <ac:chgData name="Sanjana Alva" userId="e9d93729cfe74dc3" providerId="LiveId" clId="{704E2FA8-B10A-4708-9FF1-D36632E3153F}" dt="2024-11-15T03:45:46.406" v="828" actId="12"/>
          <ac:spMkLst>
            <pc:docMk/>
            <pc:sldMk cId="665287193" sldId="477"/>
            <ac:spMk id="7" creationId="{DFF693B1-8A73-A5DB-231E-3769FDBDBA7C}"/>
          </ac:spMkLst>
        </pc:spChg>
        <pc:picChg chg="add mod">
          <ac:chgData name="Sanjana Alva" userId="e9d93729cfe74dc3" providerId="LiveId" clId="{704E2FA8-B10A-4708-9FF1-D36632E3153F}" dt="2024-11-15T03:46:00.327" v="830" actId="1076"/>
          <ac:picMkLst>
            <pc:docMk/>
            <pc:sldMk cId="665287193" sldId="477"/>
            <ac:picMk id="3" creationId="{90E56622-336A-BEB5-9D20-6DC2E71F78A2}"/>
          </ac:picMkLst>
        </pc:picChg>
      </pc:sldChg>
      <pc:sldChg chg="addSp modSp new mod">
        <pc:chgData name="Sanjana Alva" userId="e9d93729cfe74dc3" providerId="LiveId" clId="{704E2FA8-B10A-4708-9FF1-D36632E3153F}" dt="2024-11-15T02:14:49.797" v="534" actId="1076"/>
        <pc:sldMkLst>
          <pc:docMk/>
          <pc:sldMk cId="2304503437" sldId="478"/>
        </pc:sldMkLst>
        <pc:spChg chg="add mod">
          <ac:chgData name="Sanjana Alva" userId="e9d93729cfe74dc3" providerId="LiveId" clId="{704E2FA8-B10A-4708-9FF1-D36632E3153F}" dt="2024-11-15T02:14:49.797" v="534" actId="1076"/>
          <ac:spMkLst>
            <pc:docMk/>
            <pc:sldMk cId="2304503437" sldId="478"/>
            <ac:spMk id="5" creationId="{228C92D0-F5A1-23B1-D5E5-ECE4E3063FD5}"/>
          </ac:spMkLst>
        </pc:spChg>
        <pc:picChg chg="add mod">
          <ac:chgData name="Sanjana Alva" userId="e9d93729cfe74dc3" providerId="LiveId" clId="{704E2FA8-B10A-4708-9FF1-D36632E3153F}" dt="2024-11-15T02:14:11.431" v="511" actId="14100"/>
          <ac:picMkLst>
            <pc:docMk/>
            <pc:sldMk cId="2304503437" sldId="478"/>
            <ac:picMk id="3" creationId="{A53D6D8F-D9D9-1DBF-0C3B-2DBA92085D27}"/>
          </ac:picMkLst>
        </pc:picChg>
      </pc:sldChg>
      <pc:sldChg chg="addSp delSp modSp new mod">
        <pc:chgData name="Sanjana Alva" userId="e9d93729cfe74dc3" providerId="LiveId" clId="{704E2FA8-B10A-4708-9FF1-D36632E3153F}" dt="2024-11-15T03:26:44.019" v="791" actId="1076"/>
        <pc:sldMkLst>
          <pc:docMk/>
          <pc:sldMk cId="853705529" sldId="479"/>
        </pc:sldMkLst>
        <pc:spChg chg="add mod">
          <ac:chgData name="Sanjana Alva" userId="e9d93729cfe74dc3" providerId="LiveId" clId="{704E2FA8-B10A-4708-9FF1-D36632E3153F}" dt="2024-11-15T02:11:31.574" v="479" actId="1076"/>
          <ac:spMkLst>
            <pc:docMk/>
            <pc:sldMk cId="853705529" sldId="479"/>
            <ac:spMk id="3" creationId="{BAC40E68-6FBB-EBE5-89A4-64758D44FDE2}"/>
          </ac:spMkLst>
        </pc:spChg>
        <pc:spChg chg="add del">
          <ac:chgData name="Sanjana Alva" userId="e9d93729cfe74dc3" providerId="LiveId" clId="{704E2FA8-B10A-4708-9FF1-D36632E3153F}" dt="2024-11-15T03:24:42.188" v="769" actId="22"/>
          <ac:spMkLst>
            <pc:docMk/>
            <pc:sldMk cId="853705529" sldId="479"/>
            <ac:spMk id="9" creationId="{E8604F7E-85B3-0452-9DF1-DD228227B0F6}"/>
          </ac:spMkLst>
        </pc:spChg>
        <pc:spChg chg="add mod">
          <ac:chgData name="Sanjana Alva" userId="e9d93729cfe74dc3" providerId="LiveId" clId="{704E2FA8-B10A-4708-9FF1-D36632E3153F}" dt="2024-11-15T03:26:44.019" v="791" actId="1076"/>
          <ac:spMkLst>
            <pc:docMk/>
            <pc:sldMk cId="853705529" sldId="479"/>
            <ac:spMk id="11" creationId="{B55252A6-DCF1-E3D0-9A37-7C295F634C4A}"/>
          </ac:spMkLst>
        </pc:spChg>
        <pc:picChg chg="add mod">
          <ac:chgData name="Sanjana Alva" userId="e9d93729cfe74dc3" providerId="LiveId" clId="{704E2FA8-B10A-4708-9FF1-D36632E3153F}" dt="2024-11-15T02:12:08.445" v="480"/>
          <ac:picMkLst>
            <pc:docMk/>
            <pc:sldMk cId="853705529" sldId="479"/>
            <ac:picMk id="5" creationId="{E90A658A-98AB-0923-D184-2FC9C314DFE9}"/>
          </ac:picMkLst>
        </pc:picChg>
        <pc:picChg chg="add del mod">
          <ac:chgData name="Sanjana Alva" userId="e9d93729cfe74dc3" providerId="LiveId" clId="{704E2FA8-B10A-4708-9FF1-D36632E3153F}" dt="2024-11-15T03:19:15.948" v="752" actId="478"/>
          <ac:picMkLst>
            <pc:docMk/>
            <pc:sldMk cId="853705529" sldId="479"/>
            <ac:picMk id="7" creationId="{598FD5E8-6B17-1BC7-B63E-3E42FF695A22}"/>
          </ac:picMkLst>
        </pc:picChg>
        <pc:picChg chg="add mod">
          <ac:chgData name="Sanjana Alva" userId="e9d93729cfe74dc3" providerId="LiveId" clId="{704E2FA8-B10A-4708-9FF1-D36632E3153F}" dt="2024-11-15T03:19:13.681" v="751" actId="14100"/>
          <ac:picMkLst>
            <pc:docMk/>
            <pc:sldMk cId="853705529" sldId="479"/>
            <ac:picMk id="5122" creationId="{986B6CC3-1226-F005-77A0-E91CAE09C534}"/>
          </ac:picMkLst>
        </pc:picChg>
        <pc:picChg chg="add mod">
          <ac:chgData name="Sanjana Alva" userId="e9d93729cfe74dc3" providerId="LiveId" clId="{704E2FA8-B10A-4708-9FF1-D36632E3153F}" dt="2024-11-15T03:20:24.843" v="760" actId="14100"/>
          <ac:picMkLst>
            <pc:docMk/>
            <pc:sldMk cId="853705529" sldId="479"/>
            <ac:picMk id="5124" creationId="{6C82C2A5-006B-E78B-BF84-8B8E3AB5AFBE}"/>
          </ac:picMkLst>
        </pc:picChg>
        <pc:picChg chg="add mod">
          <ac:chgData name="Sanjana Alva" userId="e9d93729cfe74dc3" providerId="LiveId" clId="{704E2FA8-B10A-4708-9FF1-D36632E3153F}" dt="2024-11-15T03:20:23.363" v="758" actId="14100"/>
          <ac:picMkLst>
            <pc:docMk/>
            <pc:sldMk cId="853705529" sldId="479"/>
            <ac:picMk id="5126" creationId="{7F95D2D2-D937-A96D-E285-EF8C13BBE523}"/>
          </ac:picMkLst>
        </pc:picChg>
        <pc:picChg chg="add mod">
          <ac:chgData name="Sanjana Alva" userId="e9d93729cfe74dc3" providerId="LiveId" clId="{704E2FA8-B10A-4708-9FF1-D36632E3153F}" dt="2024-11-15T03:26:40.293" v="790" actId="1076"/>
          <ac:picMkLst>
            <pc:docMk/>
            <pc:sldMk cId="853705529" sldId="479"/>
            <ac:picMk id="5128" creationId="{47F80526-ED41-ADE5-37C2-F0B71EE670AC}"/>
          </ac:picMkLst>
        </pc:picChg>
      </pc:sldChg>
      <pc:sldChg chg="addSp delSp modSp new mod">
        <pc:chgData name="Sanjana Alva" userId="e9d93729cfe74dc3" providerId="LiveId" clId="{704E2FA8-B10A-4708-9FF1-D36632E3153F}" dt="2024-11-15T02:30:18.368" v="683" actId="1076"/>
        <pc:sldMkLst>
          <pc:docMk/>
          <pc:sldMk cId="2599574508" sldId="480"/>
        </pc:sldMkLst>
        <pc:spChg chg="add mod">
          <ac:chgData name="Sanjana Alva" userId="e9d93729cfe74dc3" providerId="LiveId" clId="{704E2FA8-B10A-4708-9FF1-D36632E3153F}" dt="2024-11-15T02:15:38.328" v="562" actId="20577"/>
          <ac:spMkLst>
            <pc:docMk/>
            <pc:sldMk cId="2599574508" sldId="480"/>
            <ac:spMk id="2" creationId="{FEFA5801-A97A-8B54-F6FF-DE547FDEF66A}"/>
          </ac:spMkLst>
        </pc:spChg>
        <pc:spChg chg="add del mod">
          <ac:chgData name="Sanjana Alva" userId="e9d93729cfe74dc3" providerId="LiveId" clId="{704E2FA8-B10A-4708-9FF1-D36632E3153F}" dt="2024-11-15T02:30:11.177" v="679" actId="478"/>
          <ac:spMkLst>
            <pc:docMk/>
            <pc:sldMk cId="2599574508" sldId="480"/>
            <ac:spMk id="6" creationId="{3F45AB7D-2AB5-6ACC-47F4-0AE1E80FEC66}"/>
          </ac:spMkLst>
        </pc:spChg>
        <pc:picChg chg="add del mod">
          <ac:chgData name="Sanjana Alva" userId="e9d93729cfe74dc3" providerId="LiveId" clId="{704E2FA8-B10A-4708-9FF1-D36632E3153F}" dt="2024-11-15T02:29:42.061" v="674" actId="478"/>
          <ac:picMkLst>
            <pc:docMk/>
            <pc:sldMk cId="2599574508" sldId="480"/>
            <ac:picMk id="4" creationId="{16851A48-EA5C-AB5A-204A-D63C8C3CEF38}"/>
          </ac:picMkLst>
        </pc:picChg>
        <pc:picChg chg="add mod">
          <ac:chgData name="Sanjana Alva" userId="e9d93729cfe74dc3" providerId="LiveId" clId="{704E2FA8-B10A-4708-9FF1-D36632E3153F}" dt="2024-11-15T02:30:18.368" v="683" actId="1076"/>
          <ac:picMkLst>
            <pc:docMk/>
            <pc:sldMk cId="2599574508" sldId="480"/>
            <ac:picMk id="4098" creationId="{C76B3A81-7B53-05FA-6CC6-641F496521BE}"/>
          </ac:picMkLst>
        </pc:picChg>
      </pc:sldChg>
      <pc:sldChg chg="addSp modSp new mod">
        <pc:chgData name="Sanjana Alva" userId="e9d93729cfe74dc3" providerId="LiveId" clId="{704E2FA8-B10A-4708-9FF1-D36632E3153F}" dt="2024-11-15T02:18:25.218" v="601" actId="20577"/>
        <pc:sldMkLst>
          <pc:docMk/>
          <pc:sldMk cId="3867225535" sldId="481"/>
        </pc:sldMkLst>
        <pc:spChg chg="add mod">
          <ac:chgData name="Sanjana Alva" userId="e9d93729cfe74dc3" providerId="LiveId" clId="{704E2FA8-B10A-4708-9FF1-D36632E3153F}" dt="2024-11-15T02:18:25.218" v="601" actId="20577"/>
          <ac:spMkLst>
            <pc:docMk/>
            <pc:sldMk cId="3867225535" sldId="481"/>
            <ac:spMk id="7" creationId="{64399905-0E9B-4A96-9DA6-43E06D07BD6E}"/>
          </ac:spMkLst>
        </pc:spChg>
        <pc:picChg chg="add mod">
          <ac:chgData name="Sanjana Alva" userId="e9d93729cfe74dc3" providerId="LiveId" clId="{704E2FA8-B10A-4708-9FF1-D36632E3153F}" dt="2024-11-15T02:17:57.603" v="575" actId="1076"/>
          <ac:picMkLst>
            <pc:docMk/>
            <pc:sldMk cId="3867225535" sldId="481"/>
            <ac:picMk id="3" creationId="{5DA30148-6538-EFEE-2BE0-4580B6477CB0}"/>
          </ac:picMkLst>
        </pc:picChg>
        <pc:picChg chg="add mod">
          <ac:chgData name="Sanjana Alva" userId="e9d93729cfe74dc3" providerId="LiveId" clId="{704E2FA8-B10A-4708-9FF1-D36632E3153F}" dt="2024-11-15T02:18:03.734" v="576"/>
          <ac:picMkLst>
            <pc:docMk/>
            <pc:sldMk cId="3867225535" sldId="481"/>
            <ac:picMk id="5" creationId="{3DED8191-94D7-54C0-0157-9A5D7BBE7C43}"/>
          </ac:picMkLst>
        </pc:picChg>
      </pc:sldChg>
      <pc:sldChg chg="addSp delSp modSp new mod">
        <pc:chgData name="Sanjana Alva" userId="e9d93729cfe74dc3" providerId="LiveId" clId="{704E2FA8-B10A-4708-9FF1-D36632E3153F}" dt="2024-11-15T02:19:50.636" v="655" actId="20577"/>
        <pc:sldMkLst>
          <pc:docMk/>
          <pc:sldMk cId="1631018291" sldId="482"/>
        </pc:sldMkLst>
        <pc:spChg chg="add del mod">
          <ac:chgData name="Sanjana Alva" userId="e9d93729cfe74dc3" providerId="LiveId" clId="{704E2FA8-B10A-4708-9FF1-D36632E3153F}" dt="2024-11-15T02:19:24.761" v="631"/>
          <ac:spMkLst>
            <pc:docMk/>
            <pc:sldMk cId="1631018291" sldId="482"/>
            <ac:spMk id="6" creationId="{58E6C7E0-8690-5720-C9B6-14F75B59FF86}"/>
          </ac:spMkLst>
        </pc:spChg>
        <pc:spChg chg="add mod">
          <ac:chgData name="Sanjana Alva" userId="e9d93729cfe74dc3" providerId="LiveId" clId="{704E2FA8-B10A-4708-9FF1-D36632E3153F}" dt="2024-11-15T02:19:50.636" v="655" actId="20577"/>
          <ac:spMkLst>
            <pc:docMk/>
            <pc:sldMk cId="1631018291" sldId="482"/>
            <ac:spMk id="8" creationId="{C047BCCA-8E34-61AE-8DA8-B28BB3633D23}"/>
          </ac:spMkLst>
        </pc:spChg>
        <pc:picChg chg="add mod">
          <ac:chgData name="Sanjana Alva" userId="e9d93729cfe74dc3" providerId="LiveId" clId="{704E2FA8-B10A-4708-9FF1-D36632E3153F}" dt="2024-11-15T02:12:56.588" v="490"/>
          <ac:picMkLst>
            <pc:docMk/>
            <pc:sldMk cId="1631018291" sldId="482"/>
            <ac:picMk id="3" creationId="{ACF0B36B-CB59-769C-D447-01832884242C}"/>
          </ac:picMkLst>
        </pc:picChg>
        <pc:picChg chg="add mod">
          <ac:chgData name="Sanjana Alva" userId="e9d93729cfe74dc3" providerId="LiveId" clId="{704E2FA8-B10A-4708-9FF1-D36632E3153F}" dt="2024-11-15T02:19:36.056" v="633" actId="1076"/>
          <ac:picMkLst>
            <pc:docMk/>
            <pc:sldMk cId="1631018291" sldId="482"/>
            <ac:picMk id="5" creationId="{AE9C101C-09F8-8F09-F61E-1F8454F170FD}"/>
          </ac:picMkLst>
        </pc:picChg>
      </pc:sldChg>
      <pc:sldChg chg="addSp delSp modSp new mod">
        <pc:chgData name="Sanjana Alva" userId="e9d93729cfe74dc3" providerId="LiveId" clId="{704E2FA8-B10A-4708-9FF1-D36632E3153F}" dt="2024-11-15T04:41:24.809" v="899" actId="1076"/>
        <pc:sldMkLst>
          <pc:docMk/>
          <pc:sldMk cId="2722221317" sldId="483"/>
        </pc:sldMkLst>
        <pc:spChg chg="add mod">
          <ac:chgData name="Sanjana Alva" userId="e9d93729cfe74dc3" providerId="LiveId" clId="{704E2FA8-B10A-4708-9FF1-D36632E3153F}" dt="2024-11-15T04:38:34.595" v="868" actId="404"/>
          <ac:spMkLst>
            <pc:docMk/>
            <pc:sldMk cId="2722221317" sldId="483"/>
            <ac:spMk id="3" creationId="{0934AAF3-6D50-0F2E-B0FE-A5BAE4EB90CC}"/>
          </ac:spMkLst>
        </pc:spChg>
        <pc:spChg chg="add mod">
          <ac:chgData name="Sanjana Alva" userId="e9d93729cfe74dc3" providerId="LiveId" clId="{704E2FA8-B10A-4708-9FF1-D36632E3153F}" dt="2024-11-15T04:39:10.750" v="875" actId="1076"/>
          <ac:spMkLst>
            <pc:docMk/>
            <pc:sldMk cId="2722221317" sldId="483"/>
            <ac:spMk id="6" creationId="{5B878D74-C1ED-8021-5591-70F7A673B249}"/>
          </ac:spMkLst>
        </pc:spChg>
        <pc:picChg chg="add mod modCrop">
          <ac:chgData name="Sanjana Alva" userId="e9d93729cfe74dc3" providerId="LiveId" clId="{704E2FA8-B10A-4708-9FF1-D36632E3153F}" dt="2024-11-15T04:41:24.809" v="899" actId="1076"/>
          <ac:picMkLst>
            <pc:docMk/>
            <pc:sldMk cId="2722221317" sldId="483"/>
            <ac:picMk id="4" creationId="{C405022B-5A61-D7F2-CA5E-8F8AD2B9FF27}"/>
          </ac:picMkLst>
        </pc:picChg>
        <pc:picChg chg="add del mod">
          <ac:chgData name="Sanjana Alva" userId="e9d93729cfe74dc3" providerId="LiveId" clId="{704E2FA8-B10A-4708-9FF1-D36632E3153F}" dt="2024-11-15T04:41:21.659" v="898" actId="21"/>
          <ac:picMkLst>
            <pc:docMk/>
            <pc:sldMk cId="2722221317" sldId="483"/>
            <ac:picMk id="8" creationId="{160EA372-AE17-192E-6B45-D7531178F064}"/>
          </ac:picMkLst>
        </pc:picChg>
      </pc:sldChg>
      <pc:sldChg chg="addSp modSp new mod">
        <pc:chgData name="Sanjana Alva" userId="e9d93729cfe74dc3" providerId="LiveId" clId="{704E2FA8-B10A-4708-9FF1-D36632E3153F}" dt="2024-11-15T04:47:40.874" v="922" actId="1076"/>
        <pc:sldMkLst>
          <pc:docMk/>
          <pc:sldMk cId="3759398984" sldId="484"/>
        </pc:sldMkLst>
        <pc:spChg chg="add mod">
          <ac:chgData name="Sanjana Alva" userId="e9d93729cfe74dc3" providerId="LiveId" clId="{704E2FA8-B10A-4708-9FF1-D36632E3153F}" dt="2024-11-15T03:09:30.805" v="748" actId="1076"/>
          <ac:spMkLst>
            <pc:docMk/>
            <pc:sldMk cId="3759398984" sldId="484"/>
            <ac:spMk id="3" creationId="{DBE85FC9-0CBE-21A6-B052-73B121ABA900}"/>
          </ac:spMkLst>
        </pc:spChg>
        <pc:picChg chg="add mod">
          <ac:chgData name="Sanjana Alva" userId="e9d93729cfe74dc3" providerId="LiveId" clId="{704E2FA8-B10A-4708-9FF1-D36632E3153F}" dt="2024-11-15T04:47:40.874" v="922" actId="1076"/>
          <ac:picMkLst>
            <pc:docMk/>
            <pc:sldMk cId="3759398984" sldId="484"/>
            <ac:picMk id="2050" creationId="{90C3475C-035A-962F-4929-27217CAB86C3}"/>
          </ac:picMkLst>
        </pc:picChg>
      </pc:sldChg>
      <pc:sldChg chg="addSp modSp new">
        <pc:chgData name="Sanjana Alva" userId="e9d93729cfe74dc3" providerId="LiveId" clId="{704E2FA8-B10A-4708-9FF1-D36632E3153F}" dt="2024-11-15T02:29:29.489" v="672" actId="1076"/>
        <pc:sldMkLst>
          <pc:docMk/>
          <pc:sldMk cId="2000961840" sldId="485"/>
        </pc:sldMkLst>
        <pc:picChg chg="add mod">
          <ac:chgData name="Sanjana Alva" userId="e9d93729cfe74dc3" providerId="LiveId" clId="{704E2FA8-B10A-4708-9FF1-D36632E3153F}" dt="2024-11-15T02:29:29.489" v="672" actId="1076"/>
          <ac:picMkLst>
            <pc:docMk/>
            <pc:sldMk cId="2000961840" sldId="485"/>
            <ac:picMk id="3074" creationId="{B45794DD-3E95-9D7E-1480-15763C982A2F}"/>
          </ac:picMkLst>
        </pc:picChg>
      </pc:sldChg>
      <pc:sldChg chg="addSp delSp modSp new mod ord">
        <pc:chgData name="Sanjana Alva" userId="e9d93729cfe74dc3" providerId="LiveId" clId="{704E2FA8-B10A-4708-9FF1-D36632E3153F}" dt="2024-11-15T04:48:18.960" v="926"/>
        <pc:sldMkLst>
          <pc:docMk/>
          <pc:sldMk cId="2183206577" sldId="486"/>
        </pc:sldMkLst>
        <pc:spChg chg="add mod">
          <ac:chgData name="Sanjana Alva" userId="e9d93729cfe74dc3" providerId="LiveId" clId="{704E2FA8-B10A-4708-9FF1-D36632E3153F}" dt="2024-11-15T04:46:00.517" v="912" actId="1076"/>
          <ac:spMkLst>
            <pc:docMk/>
            <pc:sldMk cId="2183206577" sldId="486"/>
            <ac:spMk id="3" creationId="{97F1D4C0-36D8-D4A1-7EB2-0A7C04C8C80A}"/>
          </ac:spMkLst>
        </pc:spChg>
        <pc:spChg chg="add mod">
          <ac:chgData name="Sanjana Alva" userId="e9d93729cfe74dc3" providerId="LiveId" clId="{704E2FA8-B10A-4708-9FF1-D36632E3153F}" dt="2024-11-15T04:46:21.730" v="920" actId="1076"/>
          <ac:spMkLst>
            <pc:docMk/>
            <pc:sldMk cId="2183206577" sldId="486"/>
            <ac:spMk id="5" creationId="{DB4ACB0C-727A-8DEA-42C0-5D6DE7277CA7}"/>
          </ac:spMkLst>
        </pc:spChg>
        <pc:spChg chg="add mod">
          <ac:chgData name="Sanjana Alva" userId="e9d93729cfe74dc3" providerId="LiveId" clId="{704E2FA8-B10A-4708-9FF1-D36632E3153F}" dt="2024-11-15T04:48:15.058" v="924" actId="1076"/>
          <ac:spMkLst>
            <pc:docMk/>
            <pc:sldMk cId="2183206577" sldId="486"/>
            <ac:spMk id="7" creationId="{2844259D-0841-1F74-EDCD-7AAFC6F66D3C}"/>
          </ac:spMkLst>
        </pc:spChg>
        <pc:picChg chg="add mod">
          <ac:chgData name="Sanjana Alva" userId="e9d93729cfe74dc3" providerId="LiveId" clId="{704E2FA8-B10A-4708-9FF1-D36632E3153F}" dt="2024-11-15T04:46:14.859" v="919" actId="1076"/>
          <ac:picMkLst>
            <pc:docMk/>
            <pc:sldMk cId="2183206577" sldId="486"/>
            <ac:picMk id="4" creationId="{694090E6-6D38-8925-38BC-64EF835DBC8D}"/>
          </ac:picMkLst>
        </pc:picChg>
        <pc:picChg chg="add mod">
          <ac:chgData name="Sanjana Alva" userId="e9d93729cfe74dc3" providerId="LiveId" clId="{704E2FA8-B10A-4708-9FF1-D36632E3153F}" dt="2024-11-15T03:50:12.114" v="859" actId="1076"/>
          <ac:picMkLst>
            <pc:docMk/>
            <pc:sldMk cId="2183206577" sldId="486"/>
            <ac:picMk id="6146" creationId="{FFF6232C-32D9-298E-2486-BB79B500C4FE}"/>
          </ac:picMkLst>
        </pc:picChg>
        <pc:picChg chg="add del mod">
          <ac:chgData name="Sanjana Alva" userId="e9d93729cfe74dc3" providerId="LiveId" clId="{704E2FA8-B10A-4708-9FF1-D36632E3153F}" dt="2024-11-15T03:49:56.225" v="852" actId="14100"/>
          <ac:picMkLst>
            <pc:docMk/>
            <pc:sldMk cId="2183206577" sldId="486"/>
            <ac:picMk id="6148" creationId="{694090E6-6D38-8925-38BC-64EF835DBC8D}"/>
          </ac:picMkLst>
        </pc:picChg>
      </pc:sldChg>
      <pc:sldChg chg="addSp modSp new mod">
        <pc:chgData name="Sanjana Alva" userId="e9d93729cfe74dc3" providerId="LiveId" clId="{704E2FA8-B10A-4708-9FF1-D36632E3153F}" dt="2024-11-15T04:42:06.578" v="909" actId="1076"/>
        <pc:sldMkLst>
          <pc:docMk/>
          <pc:sldMk cId="3318270307" sldId="487"/>
        </pc:sldMkLst>
        <pc:spChg chg="add mod">
          <ac:chgData name="Sanjana Alva" userId="e9d93729cfe74dc3" providerId="LiveId" clId="{704E2FA8-B10A-4708-9FF1-D36632E3153F}" dt="2024-11-15T04:39:46.595" v="881" actId="1076"/>
          <ac:spMkLst>
            <pc:docMk/>
            <pc:sldMk cId="3318270307" sldId="487"/>
            <ac:spMk id="4" creationId="{4B87CD1E-A5B1-597E-ED03-9417006F374D}"/>
          </ac:spMkLst>
        </pc:spChg>
        <pc:spChg chg="add mod">
          <ac:chgData name="Sanjana Alva" userId="e9d93729cfe74dc3" providerId="LiveId" clId="{704E2FA8-B10A-4708-9FF1-D36632E3153F}" dt="2024-11-15T04:42:06.578" v="909" actId="1076"/>
          <ac:spMkLst>
            <pc:docMk/>
            <pc:sldMk cId="3318270307" sldId="487"/>
            <ac:spMk id="6" creationId="{69EA9C06-D738-FEA9-E408-D22217C41AF6}"/>
          </ac:spMkLst>
        </pc:spChg>
        <pc:picChg chg="add mod">
          <ac:chgData name="Sanjana Alva" userId="e9d93729cfe74dc3" providerId="LiveId" clId="{704E2FA8-B10A-4708-9FF1-D36632E3153F}" dt="2024-11-15T04:39:27.468" v="879" actId="1076"/>
          <ac:picMkLst>
            <pc:docMk/>
            <pc:sldMk cId="3318270307" sldId="487"/>
            <ac:picMk id="2" creationId="{7E4625A6-45DC-403E-C160-6F9DC3EE9940}"/>
          </ac:picMkLst>
        </pc:picChg>
      </pc:sldChg>
      <pc:sldChg chg="addSp modSp new mod">
        <pc:chgData name="Sanjana Alva" userId="e9d93729cfe74dc3" providerId="LiveId" clId="{704E2FA8-B10A-4708-9FF1-D36632E3153F}" dt="2024-11-15T04:42:01.663" v="907" actId="1076"/>
        <pc:sldMkLst>
          <pc:docMk/>
          <pc:sldMk cId="2348641811" sldId="488"/>
        </pc:sldMkLst>
        <pc:spChg chg="add mod">
          <ac:chgData name="Sanjana Alva" userId="e9d93729cfe74dc3" providerId="LiveId" clId="{704E2FA8-B10A-4708-9FF1-D36632E3153F}" dt="2024-11-15T04:42:01.663" v="907" actId="1076"/>
          <ac:spMkLst>
            <pc:docMk/>
            <pc:sldMk cId="2348641811" sldId="488"/>
            <ac:spMk id="3" creationId="{8375C776-6430-88F5-50CB-A96E4D920711}"/>
          </ac:spMkLst>
        </pc:spChg>
        <pc:picChg chg="add mod">
          <ac:chgData name="Sanjana Alva" userId="e9d93729cfe74dc3" providerId="LiveId" clId="{704E2FA8-B10A-4708-9FF1-D36632E3153F}" dt="2024-11-15T04:41:45.661" v="905" actId="1076"/>
          <ac:picMkLst>
            <pc:docMk/>
            <pc:sldMk cId="2348641811" sldId="488"/>
            <ac:picMk id="8" creationId="{160EA372-AE17-192E-6B45-D7531178F06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9E7B17-C078-4C50-9935-3DE50FC9D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63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685800"/>
            <a:ext cx="5397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E4430F-96D5-4F5E-AF15-BF5EB88FA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2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0250" y="685800"/>
            <a:ext cx="5397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8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15-11-2024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3D44CB01-1FE1-4FBB-9269-80BD25456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74639"/>
            <a:ext cx="242994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74639"/>
            <a:ext cx="7109844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15-11-2024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03228479-1D6A-4559-AB1D-0A9FDB4EE8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Text Box 10"/>
          <p:cNvSpPr txBox="1">
            <a:spLocks noChangeArrowheads="1"/>
          </p:cNvSpPr>
          <p:nvPr userDrawn="1"/>
        </p:nvSpPr>
        <p:spPr bwMode="auto">
          <a:xfrm>
            <a:off x="-719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 - MANIPAL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15-11-2024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7" name="Picture 6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99AC11E8-FD3B-40F3-B55A-C0B10FA72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15-11-2024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1" name="Picture 10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EA04BEC8-6F6B-40C9-A38F-02E85B06B9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543635"/>
            <a:ext cx="10799763" cy="314365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15-11-2024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2" name="Picture 11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10F9D83D-ED4F-4F68-91DF-27D7E1A5F0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15-11-2024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9" name="Picture 8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3550F69F-9161-4E22-9322-2C0D25799A0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2504281" y="176213"/>
            <a:ext cx="7315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121253"/>
              </p:ext>
            </p:extLst>
          </p:nvPr>
        </p:nvGraphicFramePr>
        <p:xfrm>
          <a:off x="1151409" y="1484784"/>
          <a:ext cx="8534400" cy="4176464"/>
        </p:xfrm>
        <a:graphic>
          <a:graphicData uri="http://schemas.openxmlformats.org/drawingml/2006/table">
            <a:tbl>
              <a:tblPr/>
              <a:tblGrid>
                <a:gridCol w="253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464">
                  <a:extLst>
                    <a:ext uri="{9D8B030D-6E8A-4147-A177-3AD203B41FA5}">
                      <a16:colId xmlns:a16="http://schemas.microsoft.com/office/drawing/2014/main" val="2788499379"/>
                    </a:ext>
                  </a:extLst>
                </a:gridCol>
                <a:gridCol w="1998464">
                  <a:extLst>
                    <a:ext uri="{9D8B030D-6E8A-4147-A177-3AD203B41FA5}">
                      <a16:colId xmlns:a16="http://schemas.microsoft.com/office/drawing/2014/main" val="2004038616"/>
                    </a:ext>
                  </a:extLst>
                </a:gridCol>
              </a:tblGrid>
              <a:tr h="151216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>
                          <a:effectLst/>
                          <a:latin typeface="Times New Roman"/>
                        </a:rPr>
                        <a:t>Name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>
                          <a:effectLst/>
                          <a:latin typeface="Times New Roman"/>
                        </a:rPr>
                        <a:t>Samarth </a:t>
                      </a:r>
                      <a:r>
                        <a:rPr lang="en-US" sz="1800" b="0" i="0" dirty="0" err="1">
                          <a:effectLst/>
                          <a:latin typeface="Times New Roman"/>
                        </a:rPr>
                        <a:t>Prathap</a:t>
                      </a:r>
                      <a:r>
                        <a:rPr lang="en-US" sz="1800" b="0" i="0" dirty="0">
                          <a:effectLst/>
                          <a:latin typeface="Times New Roman"/>
                        </a:rPr>
                        <a:t> M</a:t>
                      </a: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>
                          <a:effectLst/>
                          <a:latin typeface="Times New Roman"/>
                        </a:rPr>
                        <a:t>Sanjana Y Alva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>
                          <a:effectLst/>
                          <a:latin typeface="Times New Roman"/>
                        </a:rPr>
                        <a:t>Registration Numbers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241057022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241057015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56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>
                          <a:effectLst/>
                          <a:latin typeface="Times New Roman"/>
                        </a:rPr>
                        <a:t>Branch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AIML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81560"/>
                  </a:ext>
                </a:extLst>
              </a:tr>
              <a:tr h="113553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>
                          <a:effectLst/>
                          <a:latin typeface="Times New Roman"/>
                        </a:rPr>
                        <a:t>Project</a:t>
                      </a:r>
                      <a:r>
                        <a:rPr lang="en-US" sz="1800" b="0" i="0" baseline="0" dirty="0">
                          <a:effectLst/>
                          <a:latin typeface="Times New Roman"/>
                        </a:rPr>
                        <a:t> Title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Anomaly Detection In Multivariate Time Series Data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Using Transformers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64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1800" b="0" i="0" dirty="0">
                          <a:effectLst/>
                          <a:latin typeface="Times New Roman"/>
                        </a:rPr>
                        <a:t>Guide</a:t>
                      </a:r>
                      <a:endParaRPr lang="en-US" sz="1800" b="0" i="1" dirty="0">
                        <a:effectLst/>
                        <a:latin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dirty="0">
                          <a:effectLst/>
                        </a:rPr>
                        <a:t>Mr. Sudarshan N S Acharya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0813B7-0AA6-D0C8-58D0-DFA252869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7904"/>
          <a:stretch/>
        </p:blipFill>
        <p:spPr>
          <a:xfrm>
            <a:off x="1367433" y="908720"/>
            <a:ext cx="8638081" cy="553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0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F0CD4B-A7A4-E0DC-6094-6F1C8B8415B1}"/>
              </a:ext>
            </a:extLst>
          </p:cNvPr>
          <p:cNvSpPr txBox="1"/>
          <p:nvPr/>
        </p:nvSpPr>
        <p:spPr>
          <a:xfrm>
            <a:off x="6047953" y="188640"/>
            <a:ext cx="542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134E18-F94D-DAA3-5042-0D8181C0D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9693"/>
            <a:ext cx="10799763" cy="49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0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19FDD7-C060-A611-5BC7-75BD1E556850}"/>
              </a:ext>
            </a:extLst>
          </p:cNvPr>
          <p:cNvSpPr txBox="1"/>
          <p:nvPr/>
        </p:nvSpPr>
        <p:spPr>
          <a:xfrm>
            <a:off x="5903937" y="116632"/>
            <a:ext cx="4248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</a:t>
            </a:r>
            <a:r>
              <a:rPr lang="en-IN" sz="1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AUTO-ENCODER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1FD8E-FD5C-A619-CAA7-589EEFFA5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02" y="836712"/>
            <a:ext cx="4562518" cy="55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C40E68-6FBB-EBE5-89A4-64758D44FDE2}"/>
              </a:ext>
            </a:extLst>
          </p:cNvPr>
          <p:cNvSpPr txBox="1"/>
          <p:nvPr/>
        </p:nvSpPr>
        <p:spPr>
          <a:xfrm>
            <a:off x="7250411" y="188640"/>
            <a:ext cx="354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OSITIONAL ENCODING</a:t>
            </a:r>
            <a:endParaRPr lang="en-IN" dirty="0"/>
          </a:p>
        </p:txBody>
      </p:sp>
      <p:pic>
        <p:nvPicPr>
          <p:cNvPr id="5128" name="Picture 8">
            <a:extLst>
              <a:ext uri="{FF2B5EF4-FFF2-40B4-BE49-F238E27FC236}">
                <a16:creationId xmlns:a16="http://schemas.microsoft.com/office/drawing/2014/main" id="{47F80526-ED41-ADE5-37C2-F0B71EE67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723" y="2204864"/>
            <a:ext cx="7460316" cy="4215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5252A6-DCF1-E3D0-9A37-7C295F634C4A}"/>
              </a:ext>
            </a:extLst>
          </p:cNvPr>
          <p:cNvSpPr txBox="1"/>
          <p:nvPr/>
        </p:nvSpPr>
        <p:spPr>
          <a:xfrm>
            <a:off x="575345" y="1058252"/>
            <a:ext cx="9865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temporal or sequential 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input data, allowing the model to differentiate between time steps and capture the order of events.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70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FF6232C-32D9-298E-2486-BB79B500C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8" y="1564075"/>
            <a:ext cx="5637945" cy="372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1D4C0-36D8-D4A1-7EB2-0A7C04C8C80A}"/>
              </a:ext>
            </a:extLst>
          </p:cNvPr>
          <p:cNvSpPr txBox="1"/>
          <p:nvPr/>
        </p:nvSpPr>
        <p:spPr>
          <a:xfrm>
            <a:off x="575345" y="5112011"/>
            <a:ext cx="4324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4090E6-6D38-8925-38BC-64EF835DB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716" y="1422695"/>
            <a:ext cx="4805104" cy="384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4ACB0C-727A-8DEA-42C0-5D6DE7277CA7}"/>
              </a:ext>
            </a:extLst>
          </p:cNvPr>
          <p:cNvSpPr txBox="1"/>
          <p:nvPr/>
        </p:nvSpPr>
        <p:spPr>
          <a:xfrm>
            <a:off x="6119961" y="5204472"/>
            <a:ext cx="43249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44259D-0841-1F74-EDCD-7AAFC6F66D3C}"/>
              </a:ext>
            </a:extLst>
          </p:cNvPr>
          <p:cNvSpPr txBox="1"/>
          <p:nvPr/>
        </p:nvSpPr>
        <p:spPr>
          <a:xfrm>
            <a:off x="5975945" y="188640"/>
            <a:ext cx="542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</a:t>
            </a:r>
            <a:r>
              <a:rPr lang="en-IN" sz="1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AUTO-ENCODER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2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7344097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IN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1F17D2-E092-FBE1-9F13-41AF1ECB8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87" y="1550125"/>
            <a:ext cx="9433049" cy="4963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B40146-4F0F-18AB-4152-489DB5BF26E7}"/>
              </a:ext>
            </a:extLst>
          </p:cNvPr>
          <p:cNvSpPr txBox="1"/>
          <p:nvPr/>
        </p:nvSpPr>
        <p:spPr>
          <a:xfrm>
            <a:off x="424552" y="915549"/>
            <a:ext cx="987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processes the input time series data to extract useful features for reconstruction.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55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56622-336A-BEB5-9D20-6DC2E71F7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8" y="2492896"/>
            <a:ext cx="10224418" cy="21048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85B198-3734-6A3B-62BC-E51340665BB2}"/>
              </a:ext>
            </a:extLst>
          </p:cNvPr>
          <p:cNvSpPr txBox="1"/>
          <p:nvPr/>
        </p:nvSpPr>
        <p:spPr>
          <a:xfrm>
            <a:off x="5367793" y="188640"/>
            <a:ext cx="5431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F693B1-8A73-A5DB-231E-3769FDBDBA7C}"/>
              </a:ext>
            </a:extLst>
          </p:cNvPr>
          <p:cNvSpPr txBox="1"/>
          <p:nvPr/>
        </p:nvSpPr>
        <p:spPr>
          <a:xfrm>
            <a:off x="359321" y="1052736"/>
            <a:ext cx="10009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reconstructs the original time series data from the encoded feature representation provided by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D6D8F-D9D9-1DBF-0C3B-2DBA92085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61" y="989036"/>
            <a:ext cx="8352928" cy="5387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8C92D0-F5A1-23B1-D5E5-ECE4E3063FD5}"/>
              </a:ext>
            </a:extLst>
          </p:cNvPr>
          <p:cNvSpPr txBox="1"/>
          <p:nvPr/>
        </p:nvSpPr>
        <p:spPr>
          <a:xfrm>
            <a:off x="4895825" y="141620"/>
            <a:ext cx="5431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ODEL TRAINING</a:t>
            </a:r>
          </a:p>
        </p:txBody>
      </p:sp>
    </p:spTree>
    <p:extLst>
      <p:ext uri="{BB962C8B-B14F-4D97-AF65-F5344CB8AC3E}">
        <p14:creationId xmlns:p14="http://schemas.microsoft.com/office/powerpoint/2010/main" val="230450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45794DD-3E95-9D7E-1480-15763C982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665" y="990016"/>
            <a:ext cx="4360813" cy="487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96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FA5801-A97A-8B54-F6FF-DE547FDEF66A}"/>
              </a:ext>
            </a:extLst>
          </p:cNvPr>
          <p:cNvSpPr txBox="1"/>
          <p:nvPr/>
        </p:nvSpPr>
        <p:spPr>
          <a:xfrm>
            <a:off x="4895825" y="141620"/>
            <a:ext cx="5431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GENERATOR</a:t>
            </a:r>
            <a:endParaRPr lang="en-IN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76B3A81-7B53-05FA-6CC6-641F4965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5505" y="1052736"/>
            <a:ext cx="7250472" cy="504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7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064177" y="188640"/>
            <a:ext cx="24186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353" y="1772816"/>
            <a:ext cx="8839200" cy="32465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latin typeface="Times New Roman"/>
                <a:cs typeface="Times New Roman"/>
              </a:rPr>
              <a:t>Objective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87827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30148-6538-EFEE-2BE0-4580B6477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601" y="1124744"/>
            <a:ext cx="4875245" cy="5193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399905-0E9B-4A96-9DA6-43E06D07BD6E}"/>
              </a:ext>
            </a:extLst>
          </p:cNvPr>
          <p:cNvSpPr txBox="1"/>
          <p:nvPr/>
        </p:nvSpPr>
        <p:spPr>
          <a:xfrm>
            <a:off x="5367793" y="170728"/>
            <a:ext cx="5431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</a:t>
            </a:r>
            <a:endParaRPr lang="en-IN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C101C-09F8-8F09-F61E-1F8454F1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65" y="1409210"/>
            <a:ext cx="8208194" cy="4419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47BCCA-8E34-61AE-8DA8-B28BB3633D23}"/>
              </a:ext>
            </a:extLst>
          </p:cNvPr>
          <p:cNvSpPr txBox="1"/>
          <p:nvPr/>
        </p:nvSpPr>
        <p:spPr>
          <a:xfrm>
            <a:off x="5255865" y="116632"/>
            <a:ext cx="5431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ANOMALIES</a:t>
            </a:r>
            <a:endParaRPr lang="en-IN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1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4AAF3-6D50-0F2E-B0FE-A5BAE4EB90CC}"/>
              </a:ext>
            </a:extLst>
          </p:cNvPr>
          <p:cNvSpPr txBox="1"/>
          <p:nvPr/>
        </p:nvSpPr>
        <p:spPr>
          <a:xfrm>
            <a:off x="5543897" y="14469"/>
            <a:ext cx="5431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40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5022B-5A61-D7F2-CA5E-8F8AD2B9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32" y="1268760"/>
            <a:ext cx="9637498" cy="4320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78D74-C1ED-8021-5591-70F7A673B249}"/>
              </a:ext>
            </a:extLst>
          </p:cNvPr>
          <p:cNvSpPr txBox="1"/>
          <p:nvPr/>
        </p:nvSpPr>
        <p:spPr>
          <a:xfrm>
            <a:off x="2375545" y="5692606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Performance Metrics for Different Classifiers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222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60EA372-AE17-192E-6B45-D7531178F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45" y="2780928"/>
            <a:ext cx="9821897" cy="15841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75C776-6430-88F5-50CB-A96E4D920711}"/>
              </a:ext>
            </a:extLst>
          </p:cNvPr>
          <p:cNvSpPr txBox="1"/>
          <p:nvPr/>
        </p:nvSpPr>
        <p:spPr>
          <a:xfrm>
            <a:off x="5362023" y="13304"/>
            <a:ext cx="5429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36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4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4625A6-45DC-403E-C160-6F9DC3EE9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513" y="908720"/>
            <a:ext cx="6304736" cy="465036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87CD1E-A5B1-597E-ED03-9417006F374D}"/>
              </a:ext>
            </a:extLst>
          </p:cNvPr>
          <p:cNvSpPr txBox="1"/>
          <p:nvPr/>
        </p:nvSpPr>
        <p:spPr>
          <a:xfrm>
            <a:off x="4103737" y="5559088"/>
            <a:ext cx="542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Mean Squared Error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A9C06-D738-FEA9-E408-D22217C41AF6}"/>
              </a:ext>
            </a:extLst>
          </p:cNvPr>
          <p:cNvSpPr txBox="1"/>
          <p:nvPr/>
        </p:nvSpPr>
        <p:spPr>
          <a:xfrm>
            <a:off x="5837624" y="0"/>
            <a:ext cx="5429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US" sz="36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70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0C3475C-035A-962F-4929-27217CAB86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55"/>
          <a:stretch/>
        </p:blipFill>
        <p:spPr bwMode="auto">
          <a:xfrm>
            <a:off x="1511449" y="1466814"/>
            <a:ext cx="8496226" cy="3924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E85FC9-0CBE-21A6-B052-73B121ABA900}"/>
              </a:ext>
            </a:extLst>
          </p:cNvPr>
          <p:cNvSpPr txBox="1"/>
          <p:nvPr/>
        </p:nvSpPr>
        <p:spPr>
          <a:xfrm>
            <a:off x="5367793" y="188640"/>
            <a:ext cx="5431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3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539" y="1982450"/>
            <a:ext cx="7148684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121" y="18864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187B90-23F6-4416-A139-0D1D53F1CBCB}"/>
              </a:ext>
            </a:extLst>
          </p:cNvPr>
          <p:cNvSpPr txBox="1"/>
          <p:nvPr/>
        </p:nvSpPr>
        <p:spPr>
          <a:xfrm>
            <a:off x="323317" y="836712"/>
            <a:ext cx="10153128" cy="51098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Anomaly Detection in Time Series: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unexpected patterns in sequential data, essential for monitoring and predictive maintenance.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Data Significance: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multiple variables simultaneously, allowing for more accurate and comprehensive anomaly detection.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Transformers: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excel in handling complex dependencies in time series data, enhancing the detection of subtle anomalies.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2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7185B4-69EF-FBC0-3102-24EE9F697AD3}"/>
              </a:ext>
            </a:extLst>
          </p:cNvPr>
          <p:cNvSpPr txBox="1"/>
          <p:nvPr/>
        </p:nvSpPr>
        <p:spPr>
          <a:xfrm>
            <a:off x="503337" y="1429618"/>
            <a:ext cx="5040560" cy="463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 Models: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Self-attention to capture long-range dependencies.</a:t>
            </a:r>
            <a:endParaRPr lang="en-IN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Autoencoders: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 neural network that learns to compress and reconstruct data, used for tasks like anomaly detection.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Transformer-based Autoencoder: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Merges strengths of Transformers with Autoencoders for anomaly detection through reconstruction.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BB6D2AE2-71E4-403C-04C1-0E2BF275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921" y="2060848"/>
            <a:ext cx="4230740" cy="208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B7DDA-3944-7E2E-4AE3-8752B940A499}"/>
              </a:ext>
            </a:extLst>
          </p:cNvPr>
          <p:cNvSpPr txBox="1"/>
          <p:nvPr/>
        </p:nvSpPr>
        <p:spPr>
          <a:xfrm>
            <a:off x="6119961" y="116632"/>
            <a:ext cx="4392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3041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48153" y="18864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7E167-312D-77B0-1ECB-2CF3E0BCB54C}"/>
              </a:ext>
            </a:extLst>
          </p:cNvPr>
          <p:cNvSpPr txBox="1"/>
          <p:nvPr/>
        </p:nvSpPr>
        <p:spPr>
          <a:xfrm>
            <a:off x="654249" y="1556756"/>
            <a:ext cx="9937104" cy="3744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 Advanced Anomaly Detection System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Leverage transformers to accurately detect anomalies in multivariate time series data from hydraulic systems.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Capture Complex Dependencies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transformer models to effectively learn temporal and feature dependencies, providing a robust approach to anomaly detection in industrial settings.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Enhance Predictive Maintenance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914400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early signs of equipment failure to minimize downtime and maintenance costs.</a:t>
            </a:r>
          </a:p>
        </p:txBody>
      </p:sp>
    </p:spTree>
    <p:extLst>
      <p:ext uri="{BB962C8B-B14F-4D97-AF65-F5344CB8AC3E}">
        <p14:creationId xmlns:p14="http://schemas.microsoft.com/office/powerpoint/2010/main" val="21317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35183E-5507-27FE-3B79-0E4934ADE3ED}"/>
              </a:ext>
            </a:extLst>
          </p:cNvPr>
          <p:cNvSpPr txBox="1"/>
          <p:nvPr/>
        </p:nvSpPr>
        <p:spPr>
          <a:xfrm>
            <a:off x="4031729" y="188640"/>
            <a:ext cx="694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HYDRAULIC SYSTEM CONDITION MONITORING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B218B-6D3D-D4FF-CE1F-2F98B67D9E2B}"/>
              </a:ext>
            </a:extLst>
          </p:cNvPr>
          <p:cNvSpPr txBox="1"/>
          <p:nvPr/>
        </p:nvSpPr>
        <p:spPr>
          <a:xfrm>
            <a:off x="323676" y="1182231"/>
            <a:ext cx="1015241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Information: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raw process sensor data, structured as tab-delimited matrices with rows representing cycles and columns representing data points within each cycle.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Characteristics: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2205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43,680 </a:t>
            </a:r>
            <a:r>
              <a:rPr lang="de-DE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(8x60 (1 Hz) + 2x600 (10 Hz) + 7x6000 (100 Hz))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Multivariate time-series (Classification &amp; Regression)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from a hydraulic test rig with cyclical load cycles (60 seconds).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97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2DBCD-FA1A-C9F4-587E-4506BEE9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97" y="1109633"/>
            <a:ext cx="4970072" cy="4638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DABA5A-2E9C-B0B6-1BEB-842D7E53A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369" y="1988840"/>
            <a:ext cx="5519658" cy="26642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2CE62E-37F9-1D9B-8826-BC1ACC86CA53}"/>
              </a:ext>
            </a:extLst>
          </p:cNvPr>
          <p:cNvSpPr txBox="1"/>
          <p:nvPr/>
        </p:nvSpPr>
        <p:spPr>
          <a:xfrm>
            <a:off x="5377730" y="260648"/>
            <a:ext cx="5431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DATA</a:t>
            </a:r>
            <a:endParaRPr lang="en-US" sz="18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71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BBE27D-C3DE-42C5-7FAC-10EE096CC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593" y="2204864"/>
            <a:ext cx="6053420" cy="24482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BC4476-3B58-4778-E471-7D8B28AF9DFC}"/>
              </a:ext>
            </a:extLst>
          </p:cNvPr>
          <p:cNvSpPr txBox="1"/>
          <p:nvPr/>
        </p:nvSpPr>
        <p:spPr>
          <a:xfrm>
            <a:off x="5367793" y="188640"/>
            <a:ext cx="5431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CONDITIONS</a:t>
            </a:r>
            <a:endParaRPr lang="en-US" sz="1800" b="1" dirty="0">
              <a:solidFill>
                <a:srgbClr val="D47D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11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6BBE8D-E258-380D-7EF3-4A6070AA56E7}"/>
              </a:ext>
            </a:extLst>
          </p:cNvPr>
          <p:cNvSpPr txBox="1"/>
          <p:nvPr/>
        </p:nvSpPr>
        <p:spPr>
          <a:xfrm>
            <a:off x="143297" y="1340768"/>
            <a:ext cx="36016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Cooler condition:</a:t>
            </a:r>
            <a:r>
              <a:rPr lang="en-US" dirty="0"/>
              <a:t> 3% (close to total failure) to 100% (full efficiency)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Valve condition:</a:t>
            </a:r>
            <a:r>
              <a:rPr lang="en-US" dirty="0"/>
              <a:t> 100% (optimal) to 73% (close to total failure)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Pump leakage:</a:t>
            </a:r>
            <a:r>
              <a:rPr lang="en-US" dirty="0"/>
              <a:t> 0 (no leakage) to 2 (severe leakage)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Accumulator pressure:</a:t>
            </a:r>
            <a:r>
              <a:rPr lang="en-US" dirty="0"/>
              <a:t> 90 bar (close to total failure) to 130 bar (optimal pressure)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dirty="0"/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Stable flag:</a:t>
            </a:r>
            <a:r>
              <a:rPr lang="en-US" dirty="0"/>
              <a:t> 0 (stable) to 1 (static conditions not reached)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F73C6-5BB7-13E9-19EC-6AB352100D33}"/>
              </a:ext>
            </a:extLst>
          </p:cNvPr>
          <p:cNvSpPr txBox="1"/>
          <p:nvPr/>
        </p:nvSpPr>
        <p:spPr>
          <a:xfrm>
            <a:off x="7056065" y="116632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5A4DB6-697C-0232-FED7-6ACA5539E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64" y="1894176"/>
            <a:ext cx="7054802" cy="306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23412</TotalTime>
  <Words>488</Words>
  <Application>Microsoft Office PowerPoint</Application>
  <PresentationFormat>Custom</PresentationFormat>
  <Paragraphs>95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Sabon LT Std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</dc:creator>
  <cp:lastModifiedBy>Sanjana Alva</cp:lastModifiedBy>
  <cp:revision>911</cp:revision>
  <dcterms:created xsi:type="dcterms:W3CDTF">2007-08-14T09:37:21Z</dcterms:created>
  <dcterms:modified xsi:type="dcterms:W3CDTF">2024-11-15T05:20:59Z</dcterms:modified>
</cp:coreProperties>
</file>