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9" r:id="rId3"/>
    <p:sldId id="305" r:id="rId4"/>
    <p:sldId id="333" r:id="rId5"/>
    <p:sldId id="334" r:id="rId6"/>
    <p:sldId id="322" r:id="rId7"/>
    <p:sldId id="335" r:id="rId8"/>
    <p:sldId id="309" r:id="rId9"/>
    <p:sldId id="323" r:id="rId10"/>
    <p:sldId id="324" r:id="rId11"/>
    <p:sldId id="332" r:id="rId12"/>
    <p:sldId id="326" r:id="rId13"/>
    <p:sldId id="329" r:id="rId14"/>
    <p:sldId id="33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12BEC7-5EC0-47F5-A72A-B489DA5F71AF}" v="5" dt="2024-05-22T04:03:38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274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osh Dahal" userId="a81f7ae8be0f6923" providerId="LiveId" clId="{D1EA920F-F531-4CE7-8765-DFD1EBDBE710}"/>
    <pc:docChg chg="custSel modSld">
      <pc:chgData name="Santosh Dahal" userId="a81f7ae8be0f6923" providerId="LiveId" clId="{D1EA920F-F531-4CE7-8765-DFD1EBDBE710}" dt="2024-05-22T04:25:16.827" v="0" actId="21"/>
      <pc:docMkLst>
        <pc:docMk/>
      </pc:docMkLst>
      <pc:sldChg chg="delSp mod">
        <pc:chgData name="Santosh Dahal" userId="a81f7ae8be0f6923" providerId="LiveId" clId="{D1EA920F-F531-4CE7-8765-DFD1EBDBE710}" dt="2024-05-22T04:25:16.827" v="0" actId="21"/>
        <pc:sldMkLst>
          <pc:docMk/>
          <pc:sldMk cId="3878865414" sldId="299"/>
        </pc:sldMkLst>
        <pc:spChg chg="del">
          <ac:chgData name="Santosh Dahal" userId="a81f7ae8be0f6923" providerId="LiveId" clId="{D1EA920F-F531-4CE7-8765-DFD1EBDBE710}" dt="2024-05-22T04:25:16.827" v="0" actId="21"/>
          <ac:spMkLst>
            <pc:docMk/>
            <pc:sldMk cId="3878865414" sldId="299"/>
            <ac:spMk id="3" creationId="{20CDF462-0448-F4E3-0823-0C48FED81FF3}"/>
          </ac:spMkLst>
        </pc:spChg>
        <pc:picChg chg="del">
          <ac:chgData name="Santosh Dahal" userId="a81f7ae8be0f6923" providerId="LiveId" clId="{D1EA920F-F531-4CE7-8765-DFD1EBDBE710}" dt="2024-05-22T04:25:16.827" v="0" actId="21"/>
          <ac:picMkLst>
            <pc:docMk/>
            <pc:sldMk cId="3878865414" sldId="299"/>
            <ac:picMk id="2" creationId="{0C65748B-0425-583A-F666-3C81EE4475F5}"/>
          </ac:picMkLst>
        </pc:picChg>
      </pc:sldChg>
    </pc:docChg>
  </pc:docChgLst>
  <pc:docChgLst>
    <pc:chgData name="Santosh Dahal" userId="a81f7ae8be0f6923" providerId="Windows Live" clId="Web-{EC12BEC7-5EC0-47F5-A72A-B489DA5F71AF}"/>
    <pc:docChg chg="modSld">
      <pc:chgData name="Santosh Dahal" userId="a81f7ae8be0f6923" providerId="Windows Live" clId="Web-{EC12BEC7-5EC0-47F5-A72A-B489DA5F71AF}" dt="2024-05-22T04:03:36.256" v="4"/>
      <pc:docMkLst>
        <pc:docMk/>
      </pc:docMkLst>
      <pc:sldChg chg="addSp modSp mod setBg">
        <pc:chgData name="Santosh Dahal" userId="a81f7ae8be0f6923" providerId="Windows Live" clId="Web-{EC12BEC7-5EC0-47F5-A72A-B489DA5F71AF}" dt="2024-05-22T04:03:36.256" v="4"/>
        <pc:sldMkLst>
          <pc:docMk/>
          <pc:sldMk cId="3878865414" sldId="299"/>
        </pc:sldMkLst>
        <pc:spChg chg="add mod">
          <ac:chgData name="Santosh Dahal" userId="a81f7ae8be0f6923" providerId="Windows Live" clId="Web-{EC12BEC7-5EC0-47F5-A72A-B489DA5F71AF}" dt="2024-05-22T04:03:36.256" v="4"/>
          <ac:spMkLst>
            <pc:docMk/>
            <pc:sldMk cId="3878865414" sldId="299"/>
            <ac:spMk id="3" creationId="{20CDF462-0448-F4E3-0823-0C48FED81FF3}"/>
          </ac:spMkLst>
        </pc:spChg>
        <pc:spChg chg="mod">
          <ac:chgData name="Santosh Dahal" userId="a81f7ae8be0f6923" providerId="Windows Live" clId="Web-{EC12BEC7-5EC0-47F5-A72A-B489DA5F71AF}" dt="2024-05-22T04:03:24.678" v="0"/>
          <ac:spMkLst>
            <pc:docMk/>
            <pc:sldMk cId="3878865414" sldId="299"/>
            <ac:spMk id="4" creationId="{00000000-0000-0000-0000-000000000000}"/>
          </ac:spMkLst>
        </pc:spChg>
        <pc:spChg chg="mod">
          <ac:chgData name="Santosh Dahal" userId="a81f7ae8be0f6923" providerId="Windows Live" clId="Web-{EC12BEC7-5EC0-47F5-A72A-B489DA5F71AF}" dt="2024-05-22T04:03:24.678" v="0"/>
          <ac:spMkLst>
            <pc:docMk/>
            <pc:sldMk cId="3878865414" sldId="299"/>
            <ac:spMk id="7" creationId="{00000000-0000-0000-0000-000000000000}"/>
          </ac:spMkLst>
        </pc:spChg>
        <pc:spChg chg="add">
          <ac:chgData name="Santosh Dahal" userId="a81f7ae8be0f6923" providerId="Windows Live" clId="Web-{EC12BEC7-5EC0-47F5-A72A-B489DA5F71AF}" dt="2024-05-22T04:03:24.678" v="0"/>
          <ac:spMkLst>
            <pc:docMk/>
            <pc:sldMk cId="3878865414" sldId="299"/>
            <ac:spMk id="14" creationId="{A3363022-C969-41E9-8EB2-E4C94908C1FA}"/>
          </ac:spMkLst>
        </pc:spChg>
        <pc:spChg chg="add">
          <ac:chgData name="Santosh Dahal" userId="a81f7ae8be0f6923" providerId="Windows Live" clId="Web-{EC12BEC7-5EC0-47F5-A72A-B489DA5F71AF}" dt="2024-05-22T04:03:24.678" v="0"/>
          <ac:spMkLst>
            <pc:docMk/>
            <pc:sldMk cId="3878865414" sldId="299"/>
            <ac:spMk id="16" creationId="{8D1AD6B3-BE88-4CEB-BA17-790657CC4729}"/>
          </ac:spMkLst>
        </pc:spChg>
        <pc:grpChg chg="add">
          <ac:chgData name="Santosh Dahal" userId="a81f7ae8be0f6923" providerId="Windows Live" clId="Web-{EC12BEC7-5EC0-47F5-A72A-B489DA5F71AF}" dt="2024-05-22T04:03:24.678" v="0"/>
          <ac:grpSpMkLst>
            <pc:docMk/>
            <pc:sldMk cId="3878865414" sldId="299"/>
            <ac:grpSpMk id="18" creationId="{89D1390B-7E13-4B4F-9CB2-391063412E54}"/>
          </ac:grpSpMkLst>
        </pc:grpChg>
        <pc:picChg chg="add mod">
          <ac:chgData name="Santosh Dahal" userId="a81f7ae8be0f6923" providerId="Windows Live" clId="Web-{EC12BEC7-5EC0-47F5-A72A-B489DA5F71AF}" dt="2024-05-22T04:03:36.240" v="2"/>
          <ac:picMkLst>
            <pc:docMk/>
            <pc:sldMk cId="3878865414" sldId="299"/>
            <ac:picMk id="2" creationId="{0C65748B-0425-583A-F666-3C81EE4475F5}"/>
          </ac:picMkLst>
        </pc:picChg>
        <pc:picChg chg="add">
          <ac:chgData name="Santosh Dahal" userId="a81f7ae8be0f6923" providerId="Windows Live" clId="Web-{EC12BEC7-5EC0-47F5-A72A-B489DA5F71AF}" dt="2024-05-22T04:03:24.678" v="0"/>
          <ac:picMkLst>
            <pc:docMk/>
            <pc:sldMk cId="3878865414" sldId="299"/>
            <ac:picMk id="11" creationId="{D100E61C-D91B-DD62-93A2-30CFDE655D7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4D771-1E1A-4022-AD4F-B83AF2B1A8CA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12B8E-EB9F-4B67-A80B-F06D29D28B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93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5D65-F094-C30D-0090-F372EF771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93838-9927-55D9-302B-A77F4CDC5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2DFB2-7077-6B24-C023-7D3D6743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ECD0-6AA9-4418-B805-6FA95BFC043D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5BDB1-2666-60E1-B3DF-7A37812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15F47-5F8F-3558-A6EB-9FEFF32B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D7C0-3064-430C-BDD3-B6E53233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4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90FC-ED99-02B9-E5B1-00207520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66A55-7DC5-7868-D39B-4B884B912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9957C-F189-C62E-5946-DF3DD0E4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ECD0-6AA9-4418-B805-6FA95BFC043D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0C6C-9FA9-4CC0-CEC7-E2BBE6E2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64FF7-5FBD-ABB0-8274-BE2F6E83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D7C0-3064-430C-BDD3-B6E53233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4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596DD-947F-E942-F3E4-6D1986B70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2D618-6A02-A4EC-8096-C98BD3266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E2A61-0D49-8168-86E4-644D819F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ECD0-6AA9-4418-B805-6FA95BFC043D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0599A-713C-5226-221F-9774A763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1B295-B849-C3FC-7670-AA8B75D8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D7C0-3064-430C-BDD3-B6E53233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48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Deerwalk Sifal School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95535" y="6372226"/>
            <a:ext cx="1186665" cy="365125"/>
          </a:xfrm>
          <a:prstGeom prst="rect">
            <a:avLst/>
          </a:prstGeom>
        </p:spPr>
        <p:txBody>
          <a:bodyPr/>
          <a:lstStyle/>
          <a:p>
            <a:fld id="{360B12F4-FD84-44E8-8492-0430FF2BCDBB}" type="datetime1">
              <a:rPr lang="en-US" smtClean="0">
                <a:solidFill>
                  <a:prstClr val="black"/>
                </a:solidFill>
              </a:rPr>
              <a:t>22-May-24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56488" y="127952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</p:spPr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SmartArt Placeholder 9"/>
          <p:cNvSpPr>
            <a:spLocks noGrp="1"/>
          </p:cNvSpPr>
          <p:nvPr>
            <p:ph type="dgm" sz="quarter" idx="13"/>
          </p:nvPr>
        </p:nvSpPr>
        <p:spPr>
          <a:xfrm>
            <a:off x="1449388" y="3400425"/>
            <a:ext cx="9218612" cy="201613"/>
          </a:xfrm>
        </p:spPr>
        <p:txBody>
          <a:bodyPr/>
          <a:lstStyle/>
          <a:p>
            <a:endParaRPr lang="en-US"/>
          </a:p>
        </p:txBody>
      </p:sp>
      <p:cxnSp>
        <p:nvCxnSpPr>
          <p:cNvPr id="12" name="Straight Connector 11"/>
          <p:cNvCxnSpPr>
            <a:stCxn id="10" idx="1"/>
          </p:cNvCxnSpPr>
          <p:nvPr userDrawn="1"/>
        </p:nvCxnSpPr>
        <p:spPr>
          <a:xfrm>
            <a:off x="1449388" y="3501232"/>
            <a:ext cx="9307655" cy="87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48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625F-C3AF-F302-8844-39C64C3C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EE17B-BAFE-2F4E-8D9F-0FDD506E7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B431F-6765-2641-51D9-368EA032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ECD0-6AA9-4418-B805-6FA95BFC043D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30932-5619-55D2-2199-CB5F2568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67823-7249-46DE-1CDA-E0D054FA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D7C0-3064-430C-BDD3-B6E53233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0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9EE5-CA28-210C-4AC8-3BB0FC6F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DD17A-FD4F-BEE1-274B-A46E6CF39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DACFC-801F-12FF-2761-D72F7839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ECD0-6AA9-4418-B805-6FA95BFC043D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10E1A-7DB2-7087-E74A-EA273AD4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D5A5D-B394-4315-2E94-A276D545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D7C0-3064-430C-BDD3-B6E53233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4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1978-C342-9C7A-74E7-2B9957DA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A582A-2D0C-01B2-2E32-A98690AEE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E4179-8342-A63F-0CE5-0A6E894CF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48EDE-87DB-44D1-BA1A-94D2B376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ECD0-6AA9-4418-B805-6FA95BFC043D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3B836-D3E1-71AD-371A-E8B6DAE0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6DB91-1553-7BBC-6B8C-8394E88F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D7C0-3064-430C-BDD3-B6E53233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0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3F96-B3F1-6E8E-414C-6D3CF5C0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40E06-EC60-2409-2FDF-C7AD6C89B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CE5DA-A61E-A13C-A351-022355FCD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4C81-48CE-C2FC-F6A1-8CD7A0ECA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CF747-2C84-E178-04F9-F5847202E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5B4EF-D4DE-B8EC-9419-12986C4B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ECD0-6AA9-4418-B805-6FA95BFC043D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529C3-F2E1-7BE4-5FD1-DD47B79B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15690-B936-2DA4-D0AC-A9CF3B357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D7C0-3064-430C-BDD3-B6E53233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8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63E3-0526-136C-0AF8-A0317175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4ADC3-D230-3C86-C1CE-CA58F112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ECD0-6AA9-4418-B805-6FA95BFC043D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7BA3E-03FA-971C-29FB-DBD03B32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15011-1F94-021B-2288-171A1C86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D7C0-3064-430C-BDD3-B6E53233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3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751CC-534F-0BB6-7690-D226AA8C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ECD0-6AA9-4418-B805-6FA95BFC043D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59206-87C4-B70B-ACB8-BBCC6925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0E8AD-1382-2DAF-72B9-46009174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D7C0-3064-430C-BDD3-B6E53233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4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19EC-8BBD-E717-2FCE-3C25E52F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68438-B0D4-C236-C786-2B7C316C2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1E5A9-A02E-3606-6805-F78E4453B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99739-4F25-B791-5821-30ED2C3E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ECD0-6AA9-4418-B805-6FA95BFC043D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549ED-8E55-AB15-5609-9ADF81FA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B97E5-1390-1901-97D6-34FD3CC9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D7C0-3064-430C-BDD3-B6E53233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2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6DC0-7ECB-8D3F-92EF-FE803593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ABE6D-70B1-8204-3EDA-5E9C723C2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F673F-672F-442C-EC81-FB5E0EFA9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E4076-C8CB-C763-6E94-1C11FB07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1ECD0-6AA9-4418-B805-6FA95BFC043D}" type="datetimeFigureOut">
              <a:rPr lang="en-US" smtClean="0"/>
              <a:t>22-May-24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90420-06DE-9F6A-9BFE-3B374D51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6E1C0-BDDE-238C-87B0-608F0EDB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D7C0-3064-430C-BDD3-B6E53233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6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8447F-D7A6-B17B-19A6-DCCEAF7FB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56B7C-F8F4-25C2-07AB-185F4032D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3F8B5-3D54-93B6-1A16-8255668D7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bg1"/>
                </a:solidFill>
              </a:defRPr>
            </a:lvl1pPr>
          </a:lstStyle>
          <a:p>
            <a:fld id="{3451ECD0-6AA9-4418-B805-6FA95BFC043D}" type="datetimeFigureOut">
              <a:rPr lang="en-US" smtClean="0"/>
              <a:pPr/>
              <a:t>22-May-24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E1A23-4895-8FC8-6EE4-27BAC2444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73625-8D45-8919-4B8D-4FD4273D6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bg1"/>
                </a:solidFill>
              </a:defRPr>
            </a:lvl1pPr>
          </a:lstStyle>
          <a:p>
            <a:fld id="{88EBD7C0-3064-430C-BDD3-B6E532338D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1579"/>
            <a:ext cx="242515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500" b="1" dirty="0">
                <a:solidFill>
                  <a:schemeClr val="bg1"/>
                </a:solidFill>
              </a:rPr>
              <a:t>Project-I Proposal</a:t>
            </a:r>
            <a:r>
              <a:rPr lang="en-GB" sz="1500" b="1" baseline="0" dirty="0">
                <a:solidFill>
                  <a:schemeClr val="bg1"/>
                </a:solidFill>
              </a:rPr>
              <a:t> Defense</a:t>
            </a:r>
            <a:endParaRPr lang="en-GB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60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BE8E-782A-2349-D105-FF84EC2A74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30772-8CFF-F118-3EB4-EAA8ECABE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75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(showing the project timeline)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0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expected outcome of your project-I here…..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38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</a:t>
            </a:r>
            <a:r>
              <a:rPr lang="en-GB" dirty="0" err="1"/>
              <a:t>conclustion</a:t>
            </a:r>
            <a:r>
              <a:rPr lang="en-GB" dirty="0"/>
              <a:t> of your project-I here…..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58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references of your project-I here…..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959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50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[ Title of the</a:t>
            </a:r>
            <a:r>
              <a:rPr lang="en-US" alt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Project-I ]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[ Roll Number | Name ]</a:t>
            </a:r>
          </a:p>
          <a:p>
            <a:pPr algn="l"/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Title defense of Project-I – </a:t>
            </a:r>
            <a:r>
              <a:rPr lang="en-US" alt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Course Code</a:t>
            </a:r>
          </a:p>
        </p:txBody>
      </p:sp>
      <p:pic>
        <p:nvPicPr>
          <p:cNvPr id="11" name="Graphic 10" descr="Hierarchy">
            <a:extLst>
              <a:ext uri="{FF2B5EF4-FFF2-40B4-BE49-F238E27FC236}">
                <a16:creationId xmlns:a16="http://schemas.microsoft.com/office/drawing/2014/main" id="{D100E61C-D91B-DD62-93A2-30CFDE655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886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Literature Review/Background Study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Tools and Technology</a:t>
            </a:r>
          </a:p>
          <a:p>
            <a:r>
              <a:rPr lang="en-US" dirty="0"/>
              <a:t>Expected Outcome</a:t>
            </a:r>
          </a:p>
          <a:p>
            <a:r>
              <a:rPr lang="en-US" dirty="0"/>
              <a:t>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35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Write introduction of your project-I here…..</a:t>
            </a:r>
          </a:p>
        </p:txBody>
      </p:sp>
    </p:spTree>
    <p:extLst>
      <p:ext uri="{BB962C8B-B14F-4D97-AF65-F5344CB8AC3E}">
        <p14:creationId xmlns:p14="http://schemas.microsoft.com/office/powerpoint/2010/main" val="136172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problem statement of your project-I here…..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21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scope of your project-I here…..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25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objective of your project-I here…..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784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Review/Background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52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Requirement Identification</a:t>
            </a:r>
          </a:p>
          <a:p>
            <a:r>
              <a:rPr lang="en-US" sz="2400" dirty="0"/>
              <a:t>Feasibility Study</a:t>
            </a:r>
          </a:p>
          <a:p>
            <a:pPr lvl="1"/>
            <a:r>
              <a:rPr lang="en-US" sz="2000" dirty="0"/>
              <a:t>Technical</a:t>
            </a:r>
          </a:p>
          <a:p>
            <a:pPr lvl="1"/>
            <a:r>
              <a:rPr lang="en-US" sz="2000" dirty="0"/>
              <a:t>Operational</a:t>
            </a:r>
          </a:p>
          <a:p>
            <a:pPr lvl="1"/>
            <a:r>
              <a:rPr lang="en-US" sz="2000" dirty="0"/>
              <a:t>Economic</a:t>
            </a:r>
          </a:p>
          <a:p>
            <a:r>
              <a:rPr lang="en-US" sz="2400" dirty="0"/>
              <a:t>High-Level Design of System (system flow chart/ methodology of the proposed system)</a:t>
            </a:r>
            <a:br>
              <a:rPr lang="en-US" sz="2400" dirty="0"/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D6A2C-28FD-4EC8-AFA1-12E2DE27D60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5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Times New Roman"/>
        <a:ea typeface=""/>
        <a:cs typeface="Times New Roman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146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PowerPoint Presentation</vt:lpstr>
      <vt:lpstr>[ Title of the Project-I ]</vt:lpstr>
      <vt:lpstr>Outline</vt:lpstr>
      <vt:lpstr>Introduction</vt:lpstr>
      <vt:lpstr>Problem Statement</vt:lpstr>
      <vt:lpstr>Scope</vt:lpstr>
      <vt:lpstr>Objective</vt:lpstr>
      <vt:lpstr>Literature Review/Background Study</vt:lpstr>
      <vt:lpstr>Methodology</vt:lpstr>
      <vt:lpstr>Gantt Chart</vt:lpstr>
      <vt:lpstr>Expected Outcome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DWIT-04</dc:creator>
  <cp:lastModifiedBy>Santosh Dahal</cp:lastModifiedBy>
  <cp:revision>20</cp:revision>
  <dcterms:created xsi:type="dcterms:W3CDTF">2023-05-28T04:48:20Z</dcterms:created>
  <dcterms:modified xsi:type="dcterms:W3CDTF">2024-05-22T04:25:25Z</dcterms:modified>
</cp:coreProperties>
</file>