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9"/>
  </p:notesMasterIdLst>
  <p:sldIdLst>
    <p:sldId id="256" r:id="rId2"/>
    <p:sldId id="265" r:id="rId3"/>
    <p:sldId id="266" r:id="rId4"/>
    <p:sldId id="267" r:id="rId5"/>
    <p:sldId id="268" r:id="rId6"/>
    <p:sldId id="269" r:id="rId7"/>
    <p:sldId id="270" r:id="rId8"/>
    <p:sldId id="271" r:id="rId9"/>
    <p:sldId id="288" r:id="rId10"/>
    <p:sldId id="272" r:id="rId11"/>
    <p:sldId id="273" r:id="rId12"/>
    <p:sldId id="276" r:id="rId13"/>
    <p:sldId id="289" r:id="rId14"/>
    <p:sldId id="284" r:id="rId15"/>
    <p:sldId id="285"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Dahal" userId="a81f7ae8be0f6923" providerId="LiveId" clId="{8CE0240B-A2EB-4DCB-8E3A-966F47DB14C7}"/>
    <pc:docChg chg="undo custSel modSld">
      <pc:chgData name="Santosh Dahal" userId="a81f7ae8be0f6923" providerId="LiveId" clId="{8CE0240B-A2EB-4DCB-8E3A-966F47DB14C7}" dt="2024-05-29T11:43:47.784" v="43"/>
      <pc:docMkLst>
        <pc:docMk/>
      </pc:docMkLst>
      <pc:sldChg chg="modSp mod">
        <pc:chgData name="Santosh Dahal" userId="a81f7ae8be0f6923" providerId="LiveId" clId="{8CE0240B-A2EB-4DCB-8E3A-966F47DB14C7}" dt="2024-05-29T11:42:29.755" v="42" actId="207"/>
        <pc:sldMkLst>
          <pc:docMk/>
          <pc:sldMk cId="2606679554" sldId="256"/>
        </pc:sldMkLst>
        <pc:spChg chg="mod">
          <ac:chgData name="Santosh Dahal" userId="a81f7ae8be0f6923" providerId="LiveId" clId="{8CE0240B-A2EB-4DCB-8E3A-966F47DB14C7}" dt="2024-05-29T11:42:29.755" v="42" actId="207"/>
          <ac:spMkLst>
            <pc:docMk/>
            <pc:sldMk cId="2606679554" sldId="256"/>
            <ac:spMk id="2" creationId="{00000000-0000-0000-0000-000000000000}"/>
          </ac:spMkLst>
        </pc:spChg>
        <pc:spChg chg="mod">
          <ac:chgData name="Santosh Dahal" userId="a81f7ae8be0f6923" providerId="LiveId" clId="{8CE0240B-A2EB-4DCB-8E3A-966F47DB14C7}" dt="2024-05-29T11:41:40.742" v="40"/>
          <ac:spMkLst>
            <pc:docMk/>
            <pc:sldMk cId="2606679554" sldId="256"/>
            <ac:spMk id="3" creationId="{00000000-0000-0000-0000-000000000000}"/>
          </ac:spMkLst>
        </pc:spChg>
      </pc:sldChg>
      <pc:sldChg chg="modSp">
        <pc:chgData name="Santosh Dahal" userId="a81f7ae8be0f6923" providerId="LiveId" clId="{8CE0240B-A2EB-4DCB-8E3A-966F47DB14C7}" dt="2024-05-29T11:41:40.742" v="40"/>
        <pc:sldMkLst>
          <pc:docMk/>
          <pc:sldMk cId="1117749772" sldId="265"/>
        </pc:sldMkLst>
        <pc:spChg chg="mod">
          <ac:chgData name="Santosh Dahal" userId="a81f7ae8be0f6923" providerId="LiveId" clId="{8CE0240B-A2EB-4DCB-8E3A-966F47DB14C7}" dt="2024-05-29T11:41:40.742" v="40"/>
          <ac:spMkLst>
            <pc:docMk/>
            <pc:sldMk cId="1117749772" sldId="265"/>
            <ac:spMk id="3" creationId="{00000000-0000-0000-0000-000000000000}"/>
          </ac:spMkLst>
        </pc:spChg>
        <pc:spChg chg="mod">
          <ac:chgData name="Santosh Dahal" userId="a81f7ae8be0f6923" providerId="LiveId" clId="{8CE0240B-A2EB-4DCB-8E3A-966F47DB14C7}" dt="2024-05-29T11:41:40.742" v="40"/>
          <ac:spMkLst>
            <pc:docMk/>
            <pc:sldMk cId="1117749772" sldId="265"/>
            <ac:spMk id="4" creationId="{00000000-0000-0000-0000-000000000000}"/>
          </ac:spMkLst>
        </pc:spChg>
      </pc:sldChg>
      <pc:sldChg chg="delSp modSp">
        <pc:chgData name="Santosh Dahal" userId="a81f7ae8be0f6923" providerId="LiveId" clId="{8CE0240B-A2EB-4DCB-8E3A-966F47DB14C7}" dt="2024-05-29T11:42:16.884" v="41"/>
        <pc:sldMkLst>
          <pc:docMk/>
          <pc:sldMk cId="1337823411" sldId="266"/>
        </pc:sldMkLst>
        <pc:spChg chg="mod">
          <ac:chgData name="Santosh Dahal" userId="a81f7ae8be0f6923" providerId="LiveId" clId="{8CE0240B-A2EB-4DCB-8E3A-966F47DB14C7}" dt="2024-05-29T11:41:40.742" v="40"/>
          <ac:spMkLst>
            <pc:docMk/>
            <pc:sldMk cId="1337823411" sldId="266"/>
            <ac:spMk id="2" creationId="{00000000-0000-0000-0000-000000000000}"/>
          </ac:spMkLst>
        </pc:spChg>
        <pc:spChg chg="del">
          <ac:chgData name="Santosh Dahal" userId="a81f7ae8be0f6923" providerId="LiveId" clId="{8CE0240B-A2EB-4DCB-8E3A-966F47DB14C7}" dt="2024-05-29T11:42:16.884" v="41"/>
          <ac:spMkLst>
            <pc:docMk/>
            <pc:sldMk cId="1337823411" sldId="266"/>
            <ac:spMk id="4" creationId="{06486159-7FB5-4E12-A056-0D2187545C2E}"/>
          </ac:spMkLst>
        </pc:spChg>
      </pc:sldChg>
      <pc:sldChg chg="modSp">
        <pc:chgData name="Santosh Dahal" userId="a81f7ae8be0f6923" providerId="LiveId" clId="{8CE0240B-A2EB-4DCB-8E3A-966F47DB14C7}" dt="2024-05-29T11:41:40.742" v="40"/>
        <pc:sldMkLst>
          <pc:docMk/>
          <pc:sldMk cId="3487847686" sldId="267"/>
        </pc:sldMkLst>
        <pc:spChg chg="mod">
          <ac:chgData name="Santosh Dahal" userId="a81f7ae8be0f6923" providerId="LiveId" clId="{8CE0240B-A2EB-4DCB-8E3A-966F47DB14C7}" dt="2024-05-29T11:41:40.742" v="40"/>
          <ac:spMkLst>
            <pc:docMk/>
            <pc:sldMk cId="3487847686" sldId="267"/>
            <ac:spMk id="2" creationId="{00000000-0000-0000-0000-000000000000}"/>
          </ac:spMkLst>
        </pc:spChg>
        <pc:spChg chg="mod">
          <ac:chgData name="Santosh Dahal" userId="a81f7ae8be0f6923" providerId="LiveId" clId="{8CE0240B-A2EB-4DCB-8E3A-966F47DB14C7}" dt="2024-05-29T11:41:40.742" v="40"/>
          <ac:spMkLst>
            <pc:docMk/>
            <pc:sldMk cId="3487847686" sldId="267"/>
            <ac:spMk id="3" creationId="{00000000-0000-0000-0000-000000000000}"/>
          </ac:spMkLst>
        </pc:spChg>
      </pc:sldChg>
      <pc:sldChg chg="modSp">
        <pc:chgData name="Santosh Dahal" userId="a81f7ae8be0f6923" providerId="LiveId" clId="{8CE0240B-A2EB-4DCB-8E3A-966F47DB14C7}" dt="2024-05-29T11:41:40.742" v="40"/>
        <pc:sldMkLst>
          <pc:docMk/>
          <pc:sldMk cId="1096752097" sldId="268"/>
        </pc:sldMkLst>
        <pc:spChg chg="mod">
          <ac:chgData name="Santosh Dahal" userId="a81f7ae8be0f6923" providerId="LiveId" clId="{8CE0240B-A2EB-4DCB-8E3A-966F47DB14C7}" dt="2024-05-29T11:41:40.742" v="40"/>
          <ac:spMkLst>
            <pc:docMk/>
            <pc:sldMk cId="1096752097" sldId="268"/>
            <ac:spMk id="2" creationId="{00000000-0000-0000-0000-000000000000}"/>
          </ac:spMkLst>
        </pc:spChg>
        <pc:spChg chg="mod">
          <ac:chgData name="Santosh Dahal" userId="a81f7ae8be0f6923" providerId="LiveId" clId="{8CE0240B-A2EB-4DCB-8E3A-966F47DB14C7}" dt="2024-05-29T11:41:40.742" v="40"/>
          <ac:spMkLst>
            <pc:docMk/>
            <pc:sldMk cId="1096752097" sldId="268"/>
            <ac:spMk id="3" creationId="{00000000-0000-0000-0000-000000000000}"/>
          </ac:spMkLst>
        </pc:spChg>
        <pc:spChg chg="mod">
          <ac:chgData name="Santosh Dahal" userId="a81f7ae8be0f6923" providerId="LiveId" clId="{8CE0240B-A2EB-4DCB-8E3A-966F47DB14C7}" dt="2024-05-29T11:41:40.742" v="40"/>
          <ac:spMkLst>
            <pc:docMk/>
            <pc:sldMk cId="1096752097" sldId="268"/>
            <ac:spMk id="4" creationId="{00000000-0000-0000-0000-000000000000}"/>
          </ac:spMkLst>
        </pc:spChg>
      </pc:sldChg>
      <pc:sldChg chg="modSp mod">
        <pc:chgData name="Santosh Dahal" userId="a81f7ae8be0f6923" providerId="LiveId" clId="{8CE0240B-A2EB-4DCB-8E3A-966F47DB14C7}" dt="2024-05-29T11:41:40.742" v="40"/>
        <pc:sldMkLst>
          <pc:docMk/>
          <pc:sldMk cId="2169533131" sldId="269"/>
        </pc:sldMkLst>
        <pc:spChg chg="mod">
          <ac:chgData name="Santosh Dahal" userId="a81f7ae8be0f6923" providerId="LiveId" clId="{8CE0240B-A2EB-4DCB-8E3A-966F47DB14C7}" dt="2024-05-29T11:41:40.742" v="40"/>
          <ac:spMkLst>
            <pc:docMk/>
            <pc:sldMk cId="2169533131" sldId="269"/>
            <ac:spMk id="2" creationId="{00000000-0000-0000-0000-000000000000}"/>
          </ac:spMkLst>
        </pc:spChg>
        <pc:spChg chg="mod">
          <ac:chgData name="Santosh Dahal" userId="a81f7ae8be0f6923" providerId="LiveId" clId="{8CE0240B-A2EB-4DCB-8E3A-966F47DB14C7}" dt="2024-05-29T11:41:40.742" v="40"/>
          <ac:spMkLst>
            <pc:docMk/>
            <pc:sldMk cId="2169533131" sldId="269"/>
            <ac:spMk id="3" creationId="{00000000-0000-0000-0000-000000000000}"/>
          </ac:spMkLst>
        </pc:spChg>
      </pc:sldChg>
      <pc:sldChg chg="modSp">
        <pc:chgData name="Santosh Dahal" userId="a81f7ae8be0f6923" providerId="LiveId" clId="{8CE0240B-A2EB-4DCB-8E3A-966F47DB14C7}" dt="2024-05-29T11:41:40.742" v="40"/>
        <pc:sldMkLst>
          <pc:docMk/>
          <pc:sldMk cId="2727687777" sldId="270"/>
        </pc:sldMkLst>
        <pc:spChg chg="mod">
          <ac:chgData name="Santosh Dahal" userId="a81f7ae8be0f6923" providerId="LiveId" clId="{8CE0240B-A2EB-4DCB-8E3A-966F47DB14C7}" dt="2024-05-29T11:41:40.742" v="40"/>
          <ac:spMkLst>
            <pc:docMk/>
            <pc:sldMk cId="2727687777" sldId="270"/>
            <ac:spMk id="2" creationId="{00000000-0000-0000-0000-000000000000}"/>
          </ac:spMkLst>
        </pc:spChg>
        <pc:spChg chg="mod">
          <ac:chgData name="Santosh Dahal" userId="a81f7ae8be0f6923" providerId="LiveId" clId="{8CE0240B-A2EB-4DCB-8E3A-966F47DB14C7}" dt="2024-05-29T11:41:40.742" v="40"/>
          <ac:spMkLst>
            <pc:docMk/>
            <pc:sldMk cId="2727687777" sldId="270"/>
            <ac:spMk id="3" creationId="{00000000-0000-0000-0000-000000000000}"/>
          </ac:spMkLst>
        </pc:spChg>
      </pc:sldChg>
      <pc:sldChg chg="modSp mod modAnim">
        <pc:chgData name="Santosh Dahal" userId="a81f7ae8be0f6923" providerId="LiveId" clId="{8CE0240B-A2EB-4DCB-8E3A-966F47DB14C7}" dt="2024-05-29T11:43:47.784" v="43"/>
        <pc:sldMkLst>
          <pc:docMk/>
          <pc:sldMk cId="1476667048" sldId="271"/>
        </pc:sldMkLst>
        <pc:spChg chg="mod">
          <ac:chgData name="Santosh Dahal" userId="a81f7ae8be0f6923" providerId="LiveId" clId="{8CE0240B-A2EB-4DCB-8E3A-966F47DB14C7}" dt="2024-05-29T11:41:40.742" v="40"/>
          <ac:spMkLst>
            <pc:docMk/>
            <pc:sldMk cId="1476667048" sldId="271"/>
            <ac:spMk id="2" creationId="{00000000-0000-0000-0000-000000000000}"/>
          </ac:spMkLst>
        </pc:spChg>
        <pc:spChg chg="mod">
          <ac:chgData name="Santosh Dahal" userId="a81f7ae8be0f6923" providerId="LiveId" clId="{8CE0240B-A2EB-4DCB-8E3A-966F47DB14C7}" dt="2024-05-29T11:41:40.742" v="40"/>
          <ac:spMkLst>
            <pc:docMk/>
            <pc:sldMk cId="1476667048" sldId="271"/>
            <ac:spMk id="3" creationId="{00000000-0000-0000-0000-000000000000}"/>
          </ac:spMkLst>
        </pc:spChg>
        <pc:spChg chg="mod">
          <ac:chgData name="Santosh Dahal" userId="a81f7ae8be0f6923" providerId="LiveId" clId="{8CE0240B-A2EB-4DCB-8E3A-966F47DB14C7}" dt="2024-05-29T11:41:40.742" v="40"/>
          <ac:spMkLst>
            <pc:docMk/>
            <pc:sldMk cId="1476667048" sldId="271"/>
            <ac:spMk id="4" creationId="{00000000-0000-0000-0000-000000000000}"/>
          </ac:spMkLst>
        </pc:spChg>
      </pc:sldChg>
      <pc:sldChg chg="modSp">
        <pc:chgData name="Santosh Dahal" userId="a81f7ae8be0f6923" providerId="LiveId" clId="{8CE0240B-A2EB-4DCB-8E3A-966F47DB14C7}" dt="2024-05-29T11:41:40.742" v="40"/>
        <pc:sldMkLst>
          <pc:docMk/>
          <pc:sldMk cId="4259444471" sldId="272"/>
        </pc:sldMkLst>
        <pc:spChg chg="mod">
          <ac:chgData name="Santosh Dahal" userId="a81f7ae8be0f6923" providerId="LiveId" clId="{8CE0240B-A2EB-4DCB-8E3A-966F47DB14C7}" dt="2024-05-29T11:41:40.742" v="40"/>
          <ac:spMkLst>
            <pc:docMk/>
            <pc:sldMk cId="4259444471" sldId="272"/>
            <ac:spMk id="2" creationId="{00000000-0000-0000-0000-000000000000}"/>
          </ac:spMkLst>
        </pc:spChg>
        <pc:spChg chg="mod">
          <ac:chgData name="Santosh Dahal" userId="a81f7ae8be0f6923" providerId="LiveId" clId="{8CE0240B-A2EB-4DCB-8E3A-966F47DB14C7}" dt="2024-05-29T11:41:40.742" v="40"/>
          <ac:spMkLst>
            <pc:docMk/>
            <pc:sldMk cId="4259444471" sldId="272"/>
            <ac:spMk id="3" creationId="{00000000-0000-0000-0000-000000000000}"/>
          </ac:spMkLst>
        </pc:spChg>
        <pc:spChg chg="mod">
          <ac:chgData name="Santosh Dahal" userId="a81f7ae8be0f6923" providerId="LiveId" clId="{8CE0240B-A2EB-4DCB-8E3A-966F47DB14C7}" dt="2024-05-29T11:41:40.742" v="40"/>
          <ac:spMkLst>
            <pc:docMk/>
            <pc:sldMk cId="4259444471" sldId="272"/>
            <ac:spMk id="4" creationId="{00000000-0000-0000-0000-000000000000}"/>
          </ac:spMkLst>
        </pc:spChg>
      </pc:sldChg>
      <pc:sldChg chg="modSp">
        <pc:chgData name="Santosh Dahal" userId="a81f7ae8be0f6923" providerId="LiveId" clId="{8CE0240B-A2EB-4DCB-8E3A-966F47DB14C7}" dt="2024-05-29T11:41:40.742" v="40"/>
        <pc:sldMkLst>
          <pc:docMk/>
          <pc:sldMk cId="3012314146" sldId="273"/>
        </pc:sldMkLst>
        <pc:picChg chg="mod">
          <ac:chgData name="Santosh Dahal" userId="a81f7ae8be0f6923" providerId="LiveId" clId="{8CE0240B-A2EB-4DCB-8E3A-966F47DB14C7}" dt="2024-05-29T11:41:40.742" v="40"/>
          <ac:picMkLst>
            <pc:docMk/>
            <pc:sldMk cId="3012314146" sldId="273"/>
            <ac:picMk id="12" creationId="{FB5E429B-7A92-4E0D-9E56-2B8D7393D1E0}"/>
          </ac:picMkLst>
        </pc:picChg>
      </pc:sldChg>
      <pc:sldChg chg="modSp">
        <pc:chgData name="Santosh Dahal" userId="a81f7ae8be0f6923" providerId="LiveId" clId="{8CE0240B-A2EB-4DCB-8E3A-966F47DB14C7}" dt="2024-05-29T11:41:40.742" v="40"/>
        <pc:sldMkLst>
          <pc:docMk/>
          <pc:sldMk cId="3699315593" sldId="274"/>
        </pc:sldMkLst>
        <pc:spChg chg="mod">
          <ac:chgData name="Santosh Dahal" userId="a81f7ae8be0f6923" providerId="LiveId" clId="{8CE0240B-A2EB-4DCB-8E3A-966F47DB14C7}" dt="2024-05-29T11:41:40.742" v="40"/>
          <ac:spMkLst>
            <pc:docMk/>
            <pc:sldMk cId="3699315593" sldId="274"/>
            <ac:spMk id="2" creationId="{00000000-0000-0000-0000-000000000000}"/>
          </ac:spMkLst>
        </pc:spChg>
        <pc:spChg chg="mod">
          <ac:chgData name="Santosh Dahal" userId="a81f7ae8be0f6923" providerId="LiveId" clId="{8CE0240B-A2EB-4DCB-8E3A-966F47DB14C7}" dt="2024-05-29T11:41:40.742" v="40"/>
          <ac:spMkLst>
            <pc:docMk/>
            <pc:sldMk cId="3699315593" sldId="274"/>
            <ac:spMk id="3" creationId="{00000000-0000-0000-0000-000000000000}"/>
          </ac:spMkLst>
        </pc:spChg>
      </pc:sldChg>
      <pc:sldChg chg="modSp mod">
        <pc:chgData name="Santosh Dahal" userId="a81f7ae8be0f6923" providerId="LiveId" clId="{8CE0240B-A2EB-4DCB-8E3A-966F47DB14C7}" dt="2024-05-29T11:41:40.742" v="40"/>
        <pc:sldMkLst>
          <pc:docMk/>
          <pc:sldMk cId="2182599292" sldId="275"/>
        </pc:sldMkLst>
        <pc:spChg chg="mod">
          <ac:chgData name="Santosh Dahal" userId="a81f7ae8be0f6923" providerId="LiveId" clId="{8CE0240B-A2EB-4DCB-8E3A-966F47DB14C7}" dt="2024-05-29T11:41:40.742" v="40"/>
          <ac:spMkLst>
            <pc:docMk/>
            <pc:sldMk cId="2182599292" sldId="275"/>
            <ac:spMk id="2" creationId="{00000000-0000-0000-0000-000000000000}"/>
          </ac:spMkLst>
        </pc:spChg>
        <pc:spChg chg="mod">
          <ac:chgData name="Santosh Dahal" userId="a81f7ae8be0f6923" providerId="LiveId" clId="{8CE0240B-A2EB-4DCB-8E3A-966F47DB14C7}" dt="2024-05-29T11:41:40.742" v="40"/>
          <ac:spMkLst>
            <pc:docMk/>
            <pc:sldMk cId="2182599292" sldId="275"/>
            <ac:spMk id="3" creationId="{00000000-0000-0000-0000-000000000000}"/>
          </ac:spMkLst>
        </pc:spChg>
      </pc:sldChg>
      <pc:sldChg chg="modSp">
        <pc:chgData name="Santosh Dahal" userId="a81f7ae8be0f6923" providerId="LiveId" clId="{8CE0240B-A2EB-4DCB-8E3A-966F47DB14C7}" dt="2024-05-29T11:41:40.742" v="40"/>
        <pc:sldMkLst>
          <pc:docMk/>
          <pc:sldMk cId="143239910" sldId="277"/>
        </pc:sldMkLst>
        <pc:spChg chg="mod">
          <ac:chgData name="Santosh Dahal" userId="a81f7ae8be0f6923" providerId="LiveId" clId="{8CE0240B-A2EB-4DCB-8E3A-966F47DB14C7}" dt="2024-05-29T11:41:40.742" v="40"/>
          <ac:spMkLst>
            <pc:docMk/>
            <pc:sldMk cId="143239910" sldId="277"/>
            <ac:spMk id="2" creationId="{00000000-0000-0000-0000-000000000000}"/>
          </ac:spMkLst>
        </pc:spChg>
        <pc:spChg chg="mod">
          <ac:chgData name="Santosh Dahal" userId="a81f7ae8be0f6923" providerId="LiveId" clId="{8CE0240B-A2EB-4DCB-8E3A-966F47DB14C7}" dt="2024-05-29T11:41:40.742" v="40"/>
          <ac:spMkLst>
            <pc:docMk/>
            <pc:sldMk cId="143239910" sldId="277"/>
            <ac:spMk id="3" creationId="{00000000-0000-0000-0000-000000000000}"/>
          </ac:spMkLst>
        </pc:spChg>
      </pc:sldChg>
      <pc:sldChg chg="modSp">
        <pc:chgData name="Santosh Dahal" userId="a81f7ae8be0f6923" providerId="LiveId" clId="{8CE0240B-A2EB-4DCB-8E3A-966F47DB14C7}" dt="2024-05-29T11:41:40.742" v="40"/>
        <pc:sldMkLst>
          <pc:docMk/>
          <pc:sldMk cId="343730329" sldId="278"/>
        </pc:sldMkLst>
        <pc:spChg chg="mod">
          <ac:chgData name="Santosh Dahal" userId="a81f7ae8be0f6923" providerId="LiveId" clId="{8CE0240B-A2EB-4DCB-8E3A-966F47DB14C7}" dt="2024-05-29T11:41:40.742" v="40"/>
          <ac:spMkLst>
            <pc:docMk/>
            <pc:sldMk cId="343730329" sldId="278"/>
            <ac:spMk id="2" creationId="{00000000-0000-0000-0000-000000000000}"/>
          </ac:spMkLst>
        </pc:spChg>
        <pc:spChg chg="mod">
          <ac:chgData name="Santosh Dahal" userId="a81f7ae8be0f6923" providerId="LiveId" clId="{8CE0240B-A2EB-4DCB-8E3A-966F47DB14C7}" dt="2024-05-29T11:41:40.742" v="40"/>
          <ac:spMkLst>
            <pc:docMk/>
            <pc:sldMk cId="343730329" sldId="278"/>
            <ac:spMk id="3" creationId="{00000000-0000-0000-0000-000000000000}"/>
          </ac:spMkLst>
        </pc:spChg>
      </pc:sldChg>
      <pc:sldChg chg="modSp mod">
        <pc:chgData name="Santosh Dahal" userId="a81f7ae8be0f6923" providerId="LiveId" clId="{8CE0240B-A2EB-4DCB-8E3A-966F47DB14C7}" dt="2024-05-29T11:41:40.742" v="40"/>
        <pc:sldMkLst>
          <pc:docMk/>
          <pc:sldMk cId="1193727483" sldId="279"/>
        </pc:sldMkLst>
        <pc:spChg chg="mod">
          <ac:chgData name="Santosh Dahal" userId="a81f7ae8be0f6923" providerId="LiveId" clId="{8CE0240B-A2EB-4DCB-8E3A-966F47DB14C7}" dt="2024-05-29T11:41:40.742" v="40"/>
          <ac:spMkLst>
            <pc:docMk/>
            <pc:sldMk cId="1193727483" sldId="279"/>
            <ac:spMk id="2" creationId="{00000000-0000-0000-0000-000000000000}"/>
          </ac:spMkLst>
        </pc:spChg>
      </pc:sldChg>
      <pc:sldChg chg="modSp">
        <pc:chgData name="Santosh Dahal" userId="a81f7ae8be0f6923" providerId="LiveId" clId="{8CE0240B-A2EB-4DCB-8E3A-966F47DB14C7}" dt="2024-05-29T11:41:40.742" v="40"/>
        <pc:sldMkLst>
          <pc:docMk/>
          <pc:sldMk cId="3750152330" sldId="284"/>
        </pc:sldMkLst>
        <pc:spChg chg="mod">
          <ac:chgData name="Santosh Dahal" userId="a81f7ae8be0f6923" providerId="LiveId" clId="{8CE0240B-A2EB-4DCB-8E3A-966F47DB14C7}" dt="2024-05-29T11:41:40.742" v="40"/>
          <ac:spMkLst>
            <pc:docMk/>
            <pc:sldMk cId="3750152330" sldId="284"/>
            <ac:spMk id="2" creationId="{00000000-0000-0000-0000-000000000000}"/>
          </ac:spMkLst>
        </pc:spChg>
      </pc:sldChg>
      <pc:sldChg chg="modSp">
        <pc:chgData name="Santosh Dahal" userId="a81f7ae8be0f6923" providerId="LiveId" clId="{8CE0240B-A2EB-4DCB-8E3A-966F47DB14C7}" dt="2024-05-29T11:41:40.742" v="40"/>
        <pc:sldMkLst>
          <pc:docMk/>
          <pc:sldMk cId="3618881631" sldId="285"/>
        </pc:sldMkLst>
        <pc:spChg chg="mod">
          <ac:chgData name="Santosh Dahal" userId="a81f7ae8be0f6923" providerId="LiveId" clId="{8CE0240B-A2EB-4DCB-8E3A-966F47DB14C7}" dt="2024-05-29T11:41:40.742" v="40"/>
          <ac:spMkLst>
            <pc:docMk/>
            <pc:sldMk cId="3618881631" sldId="285"/>
            <ac:spMk id="2" creationId="{00000000-0000-0000-0000-000000000000}"/>
          </ac:spMkLst>
        </pc:spChg>
        <pc:spChg chg="mod">
          <ac:chgData name="Santosh Dahal" userId="a81f7ae8be0f6923" providerId="LiveId" clId="{8CE0240B-A2EB-4DCB-8E3A-966F47DB14C7}" dt="2024-05-29T11:41:40.742" v="40"/>
          <ac:spMkLst>
            <pc:docMk/>
            <pc:sldMk cId="3618881631" sldId="285"/>
            <ac:spMk id="3" creationId="{00000000-0000-0000-0000-000000000000}"/>
          </ac:spMkLst>
        </pc:spChg>
        <pc:spChg chg="mod">
          <ac:chgData name="Santosh Dahal" userId="a81f7ae8be0f6923" providerId="LiveId" clId="{8CE0240B-A2EB-4DCB-8E3A-966F47DB14C7}" dt="2024-05-29T11:41:40.742" v="40"/>
          <ac:spMkLst>
            <pc:docMk/>
            <pc:sldMk cId="3618881631" sldId="285"/>
            <ac:spMk id="4" creationId="{00000000-0000-0000-0000-000000000000}"/>
          </ac:spMkLst>
        </pc:spChg>
      </pc:sldChg>
      <pc:sldChg chg="modSp mod">
        <pc:chgData name="Santosh Dahal" userId="a81f7ae8be0f6923" providerId="LiveId" clId="{8CE0240B-A2EB-4DCB-8E3A-966F47DB14C7}" dt="2024-05-29T11:41:40.742" v="40"/>
        <pc:sldMkLst>
          <pc:docMk/>
          <pc:sldMk cId="778688493" sldId="287"/>
        </pc:sldMkLst>
        <pc:spChg chg="mod">
          <ac:chgData name="Santosh Dahal" userId="a81f7ae8be0f6923" providerId="LiveId" clId="{8CE0240B-A2EB-4DCB-8E3A-966F47DB14C7}" dt="2024-05-29T11:41:40.742" v="40"/>
          <ac:spMkLst>
            <pc:docMk/>
            <pc:sldMk cId="778688493" sldId="287"/>
            <ac:spMk id="3" creationId="{00000000-0000-0000-0000-000000000000}"/>
          </ac:spMkLst>
        </pc:spChg>
        <pc:spChg chg="mod">
          <ac:chgData name="Santosh Dahal" userId="a81f7ae8be0f6923" providerId="LiveId" clId="{8CE0240B-A2EB-4DCB-8E3A-966F47DB14C7}" dt="2024-05-29T11:41:40.742" v="40"/>
          <ac:spMkLst>
            <pc:docMk/>
            <pc:sldMk cId="778688493" sldId="287"/>
            <ac:spMk id="4" creationId="{00000000-0000-0000-0000-000000000000}"/>
          </ac:spMkLst>
        </pc:spChg>
      </pc:sldChg>
      <pc:sldChg chg="modSp mod">
        <pc:chgData name="Santosh Dahal" userId="a81f7ae8be0f6923" providerId="LiveId" clId="{8CE0240B-A2EB-4DCB-8E3A-966F47DB14C7}" dt="2024-05-29T11:41:40.742" v="40"/>
        <pc:sldMkLst>
          <pc:docMk/>
          <pc:sldMk cId="2076508879" sldId="288"/>
        </pc:sldMkLst>
        <pc:spChg chg="mod">
          <ac:chgData name="Santosh Dahal" userId="a81f7ae8be0f6923" providerId="LiveId" clId="{8CE0240B-A2EB-4DCB-8E3A-966F47DB14C7}" dt="2024-05-29T11:41:40.742" v="40"/>
          <ac:spMkLst>
            <pc:docMk/>
            <pc:sldMk cId="2076508879" sldId="288"/>
            <ac:spMk id="2" creationId="{00000000-0000-0000-0000-000000000000}"/>
          </ac:spMkLst>
        </pc:spChg>
        <pc:spChg chg="mod">
          <ac:chgData name="Santosh Dahal" userId="a81f7ae8be0f6923" providerId="LiveId" clId="{8CE0240B-A2EB-4DCB-8E3A-966F47DB14C7}" dt="2024-05-29T11:41:40.742" v="40"/>
          <ac:spMkLst>
            <pc:docMk/>
            <pc:sldMk cId="2076508879" sldId="288"/>
            <ac:spMk id="3" creationId="{00000000-0000-0000-0000-000000000000}"/>
          </ac:spMkLst>
        </pc:spChg>
      </pc:sldChg>
      <pc:sldChg chg="modSp">
        <pc:chgData name="Santosh Dahal" userId="a81f7ae8be0f6923" providerId="LiveId" clId="{8CE0240B-A2EB-4DCB-8E3A-966F47DB14C7}" dt="2024-05-29T11:41:40.742" v="40"/>
        <pc:sldMkLst>
          <pc:docMk/>
          <pc:sldMk cId="1658932160" sldId="289"/>
        </pc:sldMkLst>
        <pc:spChg chg="mod">
          <ac:chgData name="Santosh Dahal" userId="a81f7ae8be0f6923" providerId="LiveId" clId="{8CE0240B-A2EB-4DCB-8E3A-966F47DB14C7}" dt="2024-05-29T11:41:40.742" v="40"/>
          <ac:spMkLst>
            <pc:docMk/>
            <pc:sldMk cId="1658932160" sldId="289"/>
            <ac:spMk id="2" creationId="{00000000-0000-0000-0000-000000000000}"/>
          </ac:spMkLst>
        </pc:spChg>
        <pc:picChg chg="mod">
          <ac:chgData name="Santosh Dahal" userId="a81f7ae8be0f6923" providerId="LiveId" clId="{8CE0240B-A2EB-4DCB-8E3A-966F47DB14C7}" dt="2024-05-29T11:41:40.742" v="40"/>
          <ac:picMkLst>
            <pc:docMk/>
            <pc:sldMk cId="1658932160" sldId="289"/>
            <ac:picMk id="7" creationId="{AEA1C3E7-F2B4-4F14-BF78-16F421774FBA}"/>
          </ac:picMkLst>
        </pc:picChg>
      </pc:sldChg>
      <pc:sldChg chg="modSp mod">
        <pc:chgData name="Santosh Dahal" userId="a81f7ae8be0f6923" providerId="LiveId" clId="{8CE0240B-A2EB-4DCB-8E3A-966F47DB14C7}" dt="2024-05-29T11:41:40.742" v="40"/>
        <pc:sldMkLst>
          <pc:docMk/>
          <pc:sldMk cId="1439448185" sldId="290"/>
        </pc:sldMkLst>
        <pc:spChg chg="mod">
          <ac:chgData name="Santosh Dahal" userId="a81f7ae8be0f6923" providerId="LiveId" clId="{8CE0240B-A2EB-4DCB-8E3A-966F47DB14C7}" dt="2024-05-29T11:41:40.742" v="40"/>
          <ac:spMkLst>
            <pc:docMk/>
            <pc:sldMk cId="1439448185" sldId="290"/>
            <ac:spMk id="2" creationId="{00000000-0000-0000-0000-000000000000}"/>
          </ac:spMkLst>
        </pc:spChg>
        <pc:spChg chg="mod">
          <ac:chgData name="Santosh Dahal" userId="a81f7ae8be0f6923" providerId="LiveId" clId="{8CE0240B-A2EB-4DCB-8E3A-966F47DB14C7}" dt="2024-05-29T11:41:40.742" v="40"/>
          <ac:spMkLst>
            <pc:docMk/>
            <pc:sldMk cId="1439448185" sldId="290"/>
            <ac:spMk id="3" creationId="{00000000-0000-0000-0000-000000000000}"/>
          </ac:spMkLst>
        </pc:spChg>
      </pc:sldChg>
    </pc:docChg>
  </pc:docChgLst>
  <pc:docChgLst>
    <pc:chgData name="Santosh Dahal" userId="a81f7ae8be0f6923" providerId="LiveId" clId="{73708DF2-566B-4AD0-8E45-0C0F713AB1A3}"/>
    <pc:docChg chg="undo custSel delSld modSld">
      <pc:chgData name="Santosh Dahal" userId="a81f7ae8be0f6923" providerId="LiveId" clId="{73708DF2-566B-4AD0-8E45-0C0F713AB1A3}" dt="2024-06-26T11:17:35.869" v="109" actId="1440"/>
      <pc:docMkLst>
        <pc:docMk/>
      </pc:docMkLst>
      <pc:sldChg chg="addSp modSp mod">
        <pc:chgData name="Santosh Dahal" userId="a81f7ae8be0f6923" providerId="LiveId" clId="{73708DF2-566B-4AD0-8E45-0C0F713AB1A3}" dt="2024-06-24T00:44:39.199" v="102"/>
        <pc:sldMkLst>
          <pc:docMk/>
          <pc:sldMk cId="2606679554" sldId="256"/>
        </pc:sldMkLst>
        <pc:spChg chg="mod">
          <ac:chgData name="Santosh Dahal" userId="a81f7ae8be0f6923" providerId="LiveId" clId="{73708DF2-566B-4AD0-8E45-0C0F713AB1A3}" dt="2024-06-23T07:08:07.755" v="65" actId="20577"/>
          <ac:spMkLst>
            <pc:docMk/>
            <pc:sldMk cId="2606679554" sldId="256"/>
            <ac:spMk id="2" creationId="{00000000-0000-0000-0000-000000000000}"/>
          </ac:spMkLst>
        </pc:spChg>
        <pc:spChg chg="add">
          <ac:chgData name="Santosh Dahal" userId="a81f7ae8be0f6923" providerId="LiveId" clId="{73708DF2-566B-4AD0-8E45-0C0F713AB1A3}" dt="2024-06-24T00:44:39.199" v="102"/>
          <ac:spMkLst>
            <pc:docMk/>
            <pc:sldMk cId="2606679554" sldId="256"/>
            <ac:spMk id="5" creationId="{835E047A-98F5-440C-9C14-FD6B87391D27}"/>
          </ac:spMkLst>
        </pc:spChg>
      </pc:sldChg>
      <pc:sldChg chg="addSp">
        <pc:chgData name="Santosh Dahal" userId="a81f7ae8be0f6923" providerId="LiveId" clId="{73708DF2-566B-4AD0-8E45-0C0F713AB1A3}" dt="2024-06-24T00:44:39.199" v="102"/>
        <pc:sldMkLst>
          <pc:docMk/>
          <pc:sldMk cId="1117749772" sldId="265"/>
        </pc:sldMkLst>
        <pc:spChg chg="add">
          <ac:chgData name="Santosh Dahal" userId="a81f7ae8be0f6923" providerId="LiveId" clId="{73708DF2-566B-4AD0-8E45-0C0F713AB1A3}" dt="2024-06-24T00:44:39.199" v="102"/>
          <ac:spMkLst>
            <pc:docMk/>
            <pc:sldMk cId="1117749772" sldId="265"/>
            <ac:spMk id="6" creationId="{8490D827-E59E-4ABB-AF6E-97A75AC8A750}"/>
          </ac:spMkLst>
        </pc:spChg>
      </pc:sldChg>
      <pc:sldChg chg="addSp modSp mod">
        <pc:chgData name="Santosh Dahal" userId="a81f7ae8be0f6923" providerId="LiveId" clId="{73708DF2-566B-4AD0-8E45-0C0F713AB1A3}" dt="2024-06-24T00:44:39.199" v="102"/>
        <pc:sldMkLst>
          <pc:docMk/>
          <pc:sldMk cId="1337823411" sldId="266"/>
        </pc:sldMkLst>
        <pc:spChg chg="mod">
          <ac:chgData name="Santosh Dahal" userId="a81f7ae8be0f6923" providerId="LiveId" clId="{73708DF2-566B-4AD0-8E45-0C0F713AB1A3}" dt="2024-06-23T22:38:43.920" v="97" actId="20577"/>
          <ac:spMkLst>
            <pc:docMk/>
            <pc:sldMk cId="1337823411" sldId="266"/>
            <ac:spMk id="3" creationId="{00000000-0000-0000-0000-000000000000}"/>
          </ac:spMkLst>
        </pc:spChg>
        <pc:spChg chg="add">
          <ac:chgData name="Santosh Dahal" userId="a81f7ae8be0f6923" providerId="LiveId" clId="{73708DF2-566B-4AD0-8E45-0C0F713AB1A3}" dt="2024-06-24T00:44:39.199" v="102"/>
          <ac:spMkLst>
            <pc:docMk/>
            <pc:sldMk cId="1337823411" sldId="266"/>
            <ac:spMk id="5" creationId="{B3A2991D-3799-4B60-8E4A-F65DB28442E9}"/>
          </ac:spMkLst>
        </pc:spChg>
      </pc:sldChg>
      <pc:sldChg chg="addSp">
        <pc:chgData name="Santosh Dahal" userId="a81f7ae8be0f6923" providerId="LiveId" clId="{73708DF2-566B-4AD0-8E45-0C0F713AB1A3}" dt="2024-06-24T00:44:39.199" v="102"/>
        <pc:sldMkLst>
          <pc:docMk/>
          <pc:sldMk cId="3487847686" sldId="267"/>
        </pc:sldMkLst>
        <pc:spChg chg="add">
          <ac:chgData name="Santosh Dahal" userId="a81f7ae8be0f6923" providerId="LiveId" clId="{73708DF2-566B-4AD0-8E45-0C0F713AB1A3}" dt="2024-06-24T00:44:39.199" v="102"/>
          <ac:spMkLst>
            <pc:docMk/>
            <pc:sldMk cId="3487847686" sldId="267"/>
            <ac:spMk id="5" creationId="{FEF9B6AB-9171-4490-AAF1-0310F5915996}"/>
          </ac:spMkLst>
        </pc:spChg>
      </pc:sldChg>
      <pc:sldChg chg="addSp modSp mod">
        <pc:chgData name="Santosh Dahal" userId="a81f7ae8be0f6923" providerId="LiveId" clId="{73708DF2-566B-4AD0-8E45-0C0F713AB1A3}" dt="2024-06-24T00:44:39.199" v="102"/>
        <pc:sldMkLst>
          <pc:docMk/>
          <pc:sldMk cId="1096752097" sldId="268"/>
        </pc:sldMkLst>
        <pc:spChg chg="mod">
          <ac:chgData name="Santosh Dahal" userId="a81f7ae8be0f6923" providerId="LiveId" clId="{73708DF2-566B-4AD0-8E45-0C0F713AB1A3}" dt="2024-06-23T22:39:06.657" v="98" actId="20577"/>
          <ac:spMkLst>
            <pc:docMk/>
            <pc:sldMk cId="1096752097" sldId="268"/>
            <ac:spMk id="3" creationId="{00000000-0000-0000-0000-000000000000}"/>
          </ac:spMkLst>
        </pc:spChg>
        <pc:spChg chg="add">
          <ac:chgData name="Santosh Dahal" userId="a81f7ae8be0f6923" providerId="LiveId" clId="{73708DF2-566B-4AD0-8E45-0C0F713AB1A3}" dt="2024-06-24T00:44:39.199" v="102"/>
          <ac:spMkLst>
            <pc:docMk/>
            <pc:sldMk cId="1096752097" sldId="268"/>
            <ac:spMk id="6" creationId="{A500746E-BDB1-42EF-A03E-35FBDBF390A6}"/>
          </ac:spMkLst>
        </pc:spChg>
      </pc:sldChg>
      <pc:sldChg chg="addSp modSp mod">
        <pc:chgData name="Santosh Dahal" userId="a81f7ae8be0f6923" providerId="LiveId" clId="{73708DF2-566B-4AD0-8E45-0C0F713AB1A3}" dt="2024-06-24T00:44:39.199" v="102"/>
        <pc:sldMkLst>
          <pc:docMk/>
          <pc:sldMk cId="2169533131" sldId="269"/>
        </pc:sldMkLst>
        <pc:spChg chg="mod">
          <ac:chgData name="Santosh Dahal" userId="a81f7ae8be0f6923" providerId="LiveId" clId="{73708DF2-566B-4AD0-8E45-0C0F713AB1A3}" dt="2024-06-23T22:39:24.738" v="101" actId="5793"/>
          <ac:spMkLst>
            <pc:docMk/>
            <pc:sldMk cId="2169533131" sldId="269"/>
            <ac:spMk id="3" creationId="{00000000-0000-0000-0000-000000000000}"/>
          </ac:spMkLst>
        </pc:spChg>
        <pc:spChg chg="add">
          <ac:chgData name="Santosh Dahal" userId="a81f7ae8be0f6923" providerId="LiveId" clId="{73708DF2-566B-4AD0-8E45-0C0F713AB1A3}" dt="2024-06-24T00:44:39.199" v="102"/>
          <ac:spMkLst>
            <pc:docMk/>
            <pc:sldMk cId="2169533131" sldId="269"/>
            <ac:spMk id="5" creationId="{E45E0201-8C55-4E31-868E-55801439AB2A}"/>
          </ac:spMkLst>
        </pc:spChg>
      </pc:sldChg>
      <pc:sldChg chg="addSp">
        <pc:chgData name="Santosh Dahal" userId="a81f7ae8be0f6923" providerId="LiveId" clId="{73708DF2-566B-4AD0-8E45-0C0F713AB1A3}" dt="2024-06-24T00:44:39.199" v="102"/>
        <pc:sldMkLst>
          <pc:docMk/>
          <pc:sldMk cId="2727687777" sldId="270"/>
        </pc:sldMkLst>
        <pc:spChg chg="add">
          <ac:chgData name="Santosh Dahal" userId="a81f7ae8be0f6923" providerId="LiveId" clId="{73708DF2-566B-4AD0-8E45-0C0F713AB1A3}" dt="2024-06-24T00:44:39.199" v="102"/>
          <ac:spMkLst>
            <pc:docMk/>
            <pc:sldMk cId="2727687777" sldId="270"/>
            <ac:spMk id="5" creationId="{351CF77A-22B6-43F3-BDA8-73DBDADD7865}"/>
          </ac:spMkLst>
        </pc:spChg>
      </pc:sldChg>
      <pc:sldChg chg="addSp modSp">
        <pc:chgData name="Santosh Dahal" userId="a81f7ae8be0f6923" providerId="LiveId" clId="{73708DF2-566B-4AD0-8E45-0C0F713AB1A3}" dt="2024-06-24T00:44:39.199" v="102"/>
        <pc:sldMkLst>
          <pc:docMk/>
          <pc:sldMk cId="1476667048" sldId="271"/>
        </pc:sldMkLst>
        <pc:spChg chg="mod">
          <ac:chgData name="Santosh Dahal" userId="a81f7ae8be0f6923" providerId="LiveId" clId="{73708DF2-566B-4AD0-8E45-0C0F713AB1A3}" dt="2024-06-23T07:07:48.494" v="49"/>
          <ac:spMkLst>
            <pc:docMk/>
            <pc:sldMk cId="1476667048" sldId="271"/>
            <ac:spMk id="3" creationId="{00000000-0000-0000-0000-000000000000}"/>
          </ac:spMkLst>
        </pc:spChg>
        <pc:spChg chg="add">
          <ac:chgData name="Santosh Dahal" userId="a81f7ae8be0f6923" providerId="LiveId" clId="{73708DF2-566B-4AD0-8E45-0C0F713AB1A3}" dt="2024-06-24T00:44:39.199" v="102"/>
          <ac:spMkLst>
            <pc:docMk/>
            <pc:sldMk cId="1476667048" sldId="271"/>
            <ac:spMk id="6" creationId="{9DBA12E2-D86C-42FB-BE59-FC094C9B1566}"/>
          </ac:spMkLst>
        </pc:spChg>
      </pc:sldChg>
      <pc:sldChg chg="addSp">
        <pc:chgData name="Santosh Dahal" userId="a81f7ae8be0f6923" providerId="LiveId" clId="{73708DF2-566B-4AD0-8E45-0C0F713AB1A3}" dt="2024-06-24T00:44:39.199" v="102"/>
        <pc:sldMkLst>
          <pc:docMk/>
          <pc:sldMk cId="4259444471" sldId="272"/>
        </pc:sldMkLst>
        <pc:spChg chg="add">
          <ac:chgData name="Santosh Dahal" userId="a81f7ae8be0f6923" providerId="LiveId" clId="{73708DF2-566B-4AD0-8E45-0C0F713AB1A3}" dt="2024-06-24T00:44:39.199" v="102"/>
          <ac:spMkLst>
            <pc:docMk/>
            <pc:sldMk cId="4259444471" sldId="272"/>
            <ac:spMk id="6" creationId="{5A1C0189-9D08-4A2A-B059-047017E8B162}"/>
          </ac:spMkLst>
        </pc:spChg>
      </pc:sldChg>
      <pc:sldChg chg="addSp">
        <pc:chgData name="Santosh Dahal" userId="a81f7ae8be0f6923" providerId="LiveId" clId="{73708DF2-566B-4AD0-8E45-0C0F713AB1A3}" dt="2024-06-24T00:44:39.199" v="102"/>
        <pc:sldMkLst>
          <pc:docMk/>
          <pc:sldMk cId="3012314146" sldId="273"/>
        </pc:sldMkLst>
        <pc:spChg chg="add">
          <ac:chgData name="Santosh Dahal" userId="a81f7ae8be0f6923" providerId="LiveId" clId="{73708DF2-566B-4AD0-8E45-0C0F713AB1A3}" dt="2024-06-24T00:44:39.199" v="102"/>
          <ac:spMkLst>
            <pc:docMk/>
            <pc:sldMk cId="3012314146" sldId="273"/>
            <ac:spMk id="4" creationId="{D49ACDF5-28EC-4DCF-A661-EFA075115299}"/>
          </ac:spMkLst>
        </pc:spChg>
      </pc:sldChg>
      <pc:sldChg chg="del">
        <pc:chgData name="Santosh Dahal" userId="a81f7ae8be0f6923" providerId="LiveId" clId="{73708DF2-566B-4AD0-8E45-0C0F713AB1A3}" dt="2024-06-23T10:13:53.522" v="66" actId="2696"/>
        <pc:sldMkLst>
          <pc:docMk/>
          <pc:sldMk cId="3699315593" sldId="274"/>
        </pc:sldMkLst>
      </pc:sldChg>
      <pc:sldChg chg="del">
        <pc:chgData name="Santosh Dahal" userId="a81f7ae8be0f6923" providerId="LiveId" clId="{73708DF2-566B-4AD0-8E45-0C0F713AB1A3}" dt="2024-06-23T10:13:55.421" v="67" actId="2696"/>
        <pc:sldMkLst>
          <pc:docMk/>
          <pc:sldMk cId="2182599292" sldId="275"/>
        </pc:sldMkLst>
      </pc:sldChg>
      <pc:sldChg chg="addSp">
        <pc:chgData name="Santosh Dahal" userId="a81f7ae8be0f6923" providerId="LiveId" clId="{73708DF2-566B-4AD0-8E45-0C0F713AB1A3}" dt="2024-06-24T00:44:39.199" v="102"/>
        <pc:sldMkLst>
          <pc:docMk/>
          <pc:sldMk cId="1429790078" sldId="276"/>
        </pc:sldMkLst>
        <pc:spChg chg="add">
          <ac:chgData name="Santosh Dahal" userId="a81f7ae8be0f6923" providerId="LiveId" clId="{73708DF2-566B-4AD0-8E45-0C0F713AB1A3}" dt="2024-06-24T00:44:39.199" v="102"/>
          <ac:spMkLst>
            <pc:docMk/>
            <pc:sldMk cId="1429790078" sldId="276"/>
            <ac:spMk id="4" creationId="{E2726DF1-DA73-4980-BAD5-3B1CA24D115F}"/>
          </ac:spMkLst>
        </pc:spChg>
      </pc:sldChg>
      <pc:sldChg chg="del">
        <pc:chgData name="Santosh Dahal" userId="a81f7ae8be0f6923" providerId="LiveId" clId="{73708DF2-566B-4AD0-8E45-0C0F713AB1A3}" dt="2024-06-23T10:14:01.889" v="69" actId="2696"/>
        <pc:sldMkLst>
          <pc:docMk/>
          <pc:sldMk cId="143239910" sldId="277"/>
        </pc:sldMkLst>
      </pc:sldChg>
      <pc:sldChg chg="del">
        <pc:chgData name="Santosh Dahal" userId="a81f7ae8be0f6923" providerId="LiveId" clId="{73708DF2-566B-4AD0-8E45-0C0F713AB1A3}" dt="2024-06-23T10:14:05.989" v="70" actId="2696"/>
        <pc:sldMkLst>
          <pc:docMk/>
          <pc:sldMk cId="343730329" sldId="278"/>
        </pc:sldMkLst>
      </pc:sldChg>
      <pc:sldChg chg="del">
        <pc:chgData name="Santosh Dahal" userId="a81f7ae8be0f6923" providerId="LiveId" clId="{73708DF2-566B-4AD0-8E45-0C0F713AB1A3}" dt="2024-06-23T10:14:10.814" v="71" actId="2696"/>
        <pc:sldMkLst>
          <pc:docMk/>
          <pc:sldMk cId="1193727483" sldId="279"/>
        </pc:sldMkLst>
      </pc:sldChg>
      <pc:sldChg chg="del">
        <pc:chgData name="Santosh Dahal" userId="a81f7ae8be0f6923" providerId="LiveId" clId="{73708DF2-566B-4AD0-8E45-0C0F713AB1A3}" dt="2024-06-23T10:14:20.253" v="72" actId="2696"/>
        <pc:sldMkLst>
          <pc:docMk/>
          <pc:sldMk cId="1749439860" sldId="281"/>
        </pc:sldMkLst>
      </pc:sldChg>
      <pc:sldChg chg="addSp">
        <pc:chgData name="Santosh Dahal" userId="a81f7ae8be0f6923" providerId="LiveId" clId="{73708DF2-566B-4AD0-8E45-0C0F713AB1A3}" dt="2024-06-24T00:44:39.199" v="102"/>
        <pc:sldMkLst>
          <pc:docMk/>
          <pc:sldMk cId="3750152330" sldId="284"/>
        </pc:sldMkLst>
        <pc:spChg chg="add">
          <ac:chgData name="Santosh Dahal" userId="a81f7ae8be0f6923" providerId="LiveId" clId="{73708DF2-566B-4AD0-8E45-0C0F713AB1A3}" dt="2024-06-24T00:44:39.199" v="102"/>
          <ac:spMkLst>
            <pc:docMk/>
            <pc:sldMk cId="3750152330" sldId="284"/>
            <ac:spMk id="5" creationId="{CD0E8166-736A-487B-AA64-11D8E4759FC2}"/>
          </ac:spMkLst>
        </pc:spChg>
      </pc:sldChg>
      <pc:sldChg chg="addSp modSp">
        <pc:chgData name="Santosh Dahal" userId="a81f7ae8be0f6923" providerId="LiveId" clId="{73708DF2-566B-4AD0-8E45-0C0F713AB1A3}" dt="2024-06-24T00:44:39.199" v="102"/>
        <pc:sldMkLst>
          <pc:docMk/>
          <pc:sldMk cId="3618881631" sldId="285"/>
        </pc:sldMkLst>
        <pc:spChg chg="mod">
          <ac:chgData name="Santosh Dahal" userId="a81f7ae8be0f6923" providerId="LiveId" clId="{73708DF2-566B-4AD0-8E45-0C0F713AB1A3}" dt="2024-06-23T07:07:48.494" v="49"/>
          <ac:spMkLst>
            <pc:docMk/>
            <pc:sldMk cId="3618881631" sldId="285"/>
            <ac:spMk id="3" creationId="{00000000-0000-0000-0000-000000000000}"/>
          </ac:spMkLst>
        </pc:spChg>
        <pc:spChg chg="add">
          <ac:chgData name="Santosh Dahal" userId="a81f7ae8be0f6923" providerId="LiveId" clId="{73708DF2-566B-4AD0-8E45-0C0F713AB1A3}" dt="2024-06-24T00:44:39.199" v="102"/>
          <ac:spMkLst>
            <pc:docMk/>
            <pc:sldMk cId="3618881631" sldId="285"/>
            <ac:spMk id="6" creationId="{BDD1809A-DF8B-4126-813D-A25AA7D86388}"/>
          </ac:spMkLst>
        </pc:spChg>
      </pc:sldChg>
      <pc:sldChg chg="addSp">
        <pc:chgData name="Santosh Dahal" userId="a81f7ae8be0f6923" providerId="LiveId" clId="{73708DF2-566B-4AD0-8E45-0C0F713AB1A3}" dt="2024-06-24T00:44:39.199" v="102"/>
        <pc:sldMkLst>
          <pc:docMk/>
          <pc:sldMk cId="2999977977" sldId="286"/>
        </pc:sldMkLst>
        <pc:spChg chg="add">
          <ac:chgData name="Santosh Dahal" userId="a81f7ae8be0f6923" providerId="LiveId" clId="{73708DF2-566B-4AD0-8E45-0C0F713AB1A3}" dt="2024-06-24T00:44:39.199" v="102"/>
          <ac:spMkLst>
            <pc:docMk/>
            <pc:sldMk cId="2999977977" sldId="286"/>
            <ac:spMk id="5" creationId="{4A1B37BA-5079-458B-9BC9-3EDE5F284A55}"/>
          </ac:spMkLst>
        </pc:spChg>
      </pc:sldChg>
      <pc:sldChg chg="addSp">
        <pc:chgData name="Santosh Dahal" userId="a81f7ae8be0f6923" providerId="LiveId" clId="{73708DF2-566B-4AD0-8E45-0C0F713AB1A3}" dt="2024-06-24T00:44:39.199" v="102"/>
        <pc:sldMkLst>
          <pc:docMk/>
          <pc:sldMk cId="778688493" sldId="287"/>
        </pc:sldMkLst>
        <pc:spChg chg="add">
          <ac:chgData name="Santosh Dahal" userId="a81f7ae8be0f6923" providerId="LiveId" clId="{73708DF2-566B-4AD0-8E45-0C0F713AB1A3}" dt="2024-06-24T00:44:39.199" v="102"/>
          <ac:spMkLst>
            <pc:docMk/>
            <pc:sldMk cId="778688493" sldId="287"/>
            <ac:spMk id="5" creationId="{F17EFD1E-58A7-4706-AF01-E9C7BB76D997}"/>
          </ac:spMkLst>
        </pc:spChg>
      </pc:sldChg>
      <pc:sldChg chg="addSp">
        <pc:chgData name="Santosh Dahal" userId="a81f7ae8be0f6923" providerId="LiveId" clId="{73708DF2-566B-4AD0-8E45-0C0F713AB1A3}" dt="2024-06-24T00:44:39.199" v="102"/>
        <pc:sldMkLst>
          <pc:docMk/>
          <pc:sldMk cId="2076508879" sldId="288"/>
        </pc:sldMkLst>
        <pc:spChg chg="add">
          <ac:chgData name="Santosh Dahal" userId="a81f7ae8be0f6923" providerId="LiveId" clId="{73708DF2-566B-4AD0-8E45-0C0F713AB1A3}" dt="2024-06-24T00:44:39.199" v="102"/>
          <ac:spMkLst>
            <pc:docMk/>
            <pc:sldMk cId="2076508879" sldId="288"/>
            <ac:spMk id="5" creationId="{14187C00-253C-432A-9359-4322D671CB8E}"/>
          </ac:spMkLst>
        </pc:spChg>
      </pc:sldChg>
      <pc:sldChg chg="addSp modSp mod">
        <pc:chgData name="Santosh Dahal" userId="a81f7ae8be0f6923" providerId="LiveId" clId="{73708DF2-566B-4AD0-8E45-0C0F713AB1A3}" dt="2024-06-26T11:17:35.869" v="109" actId="1440"/>
        <pc:sldMkLst>
          <pc:docMk/>
          <pc:sldMk cId="1658932160" sldId="289"/>
        </pc:sldMkLst>
        <pc:spChg chg="add">
          <ac:chgData name="Santosh Dahal" userId="a81f7ae8be0f6923" providerId="LiveId" clId="{73708DF2-566B-4AD0-8E45-0C0F713AB1A3}" dt="2024-06-24T00:44:39.199" v="102"/>
          <ac:spMkLst>
            <pc:docMk/>
            <pc:sldMk cId="1658932160" sldId="289"/>
            <ac:spMk id="4" creationId="{8B70A046-CFB3-4E5A-B2FC-D520292A71A7}"/>
          </ac:spMkLst>
        </pc:spChg>
        <pc:picChg chg="mod">
          <ac:chgData name="Santosh Dahal" userId="a81f7ae8be0f6923" providerId="LiveId" clId="{73708DF2-566B-4AD0-8E45-0C0F713AB1A3}" dt="2024-06-26T11:17:35.869" v="109" actId="1440"/>
          <ac:picMkLst>
            <pc:docMk/>
            <pc:sldMk cId="1658932160" sldId="289"/>
            <ac:picMk id="7" creationId="{AEA1C3E7-F2B4-4F14-BF78-16F421774FBA}"/>
          </ac:picMkLst>
        </pc:picChg>
      </pc:sldChg>
      <pc:sldChg chg="del">
        <pc:chgData name="Santosh Dahal" userId="a81f7ae8be0f6923" providerId="LiveId" clId="{73708DF2-566B-4AD0-8E45-0C0F713AB1A3}" dt="2024-06-23T10:13:57.413" v="68" actId="2696"/>
        <pc:sldMkLst>
          <pc:docMk/>
          <pc:sldMk cId="1439448185" sldId="290"/>
        </pc:sldMkLst>
      </pc:sldChg>
      <pc:sldChg chg="del">
        <pc:chgData name="Santosh Dahal" userId="a81f7ae8be0f6923" providerId="LiveId" clId="{73708DF2-566B-4AD0-8E45-0C0F713AB1A3}" dt="2024-06-23T10:14:21.958" v="73" actId="2696"/>
        <pc:sldMkLst>
          <pc:docMk/>
          <pc:sldMk cId="4175650585" sldId="291"/>
        </pc:sldMkLst>
      </pc:sldChg>
    </pc:docChg>
  </pc:docChgLst>
  <pc:docChgLst>
    <pc:chgData name="Santosh Dahal" userId="a81f7ae8be0f6923" providerId="LiveId" clId="{CE8DF6B7-3FB0-4E24-A596-8F3978EF2E27}"/>
    <pc:docChg chg="custSel modSld">
      <pc:chgData name="Santosh Dahal" userId="a81f7ae8be0f6923" providerId="LiveId" clId="{CE8DF6B7-3FB0-4E24-A596-8F3978EF2E27}" dt="2024-05-23T07:49:21.058" v="32" actId="1440"/>
      <pc:docMkLst>
        <pc:docMk/>
      </pc:docMkLst>
      <pc:sldChg chg="modSp mod">
        <pc:chgData name="Santosh Dahal" userId="a81f7ae8be0f6923" providerId="LiveId" clId="{CE8DF6B7-3FB0-4E24-A596-8F3978EF2E27}" dt="2024-05-22T10:33:06.853" v="18" actId="122"/>
        <pc:sldMkLst>
          <pc:docMk/>
          <pc:sldMk cId="2606679554" sldId="256"/>
        </pc:sldMkLst>
        <pc:spChg chg="mod">
          <ac:chgData name="Santosh Dahal" userId="a81f7ae8be0f6923" providerId="LiveId" clId="{CE8DF6B7-3FB0-4E24-A596-8F3978EF2E27}" dt="2024-05-22T10:33:06.853" v="18" actId="122"/>
          <ac:spMkLst>
            <pc:docMk/>
            <pc:sldMk cId="2606679554" sldId="256"/>
            <ac:spMk id="2" creationId="{00000000-0000-0000-0000-000000000000}"/>
          </ac:spMkLst>
        </pc:spChg>
      </pc:sldChg>
      <pc:sldChg chg="modSp mod">
        <pc:chgData name="Santosh Dahal" userId="a81f7ae8be0f6923" providerId="LiveId" clId="{CE8DF6B7-3FB0-4E24-A596-8F3978EF2E27}" dt="2024-05-22T10:32:58.011" v="16" actId="123"/>
        <pc:sldMkLst>
          <pc:docMk/>
          <pc:sldMk cId="2169533131" sldId="269"/>
        </pc:sldMkLst>
        <pc:spChg chg="mod">
          <ac:chgData name="Santosh Dahal" userId="a81f7ae8be0f6923" providerId="LiveId" clId="{CE8DF6B7-3FB0-4E24-A596-8F3978EF2E27}" dt="2024-05-22T10:32:58.011" v="16" actId="123"/>
          <ac:spMkLst>
            <pc:docMk/>
            <pc:sldMk cId="2169533131" sldId="269"/>
            <ac:spMk id="3" creationId="{00000000-0000-0000-0000-000000000000}"/>
          </ac:spMkLst>
        </pc:spChg>
      </pc:sldChg>
      <pc:sldChg chg="modSp mod">
        <pc:chgData name="Santosh Dahal" userId="a81f7ae8be0f6923" providerId="LiveId" clId="{CE8DF6B7-3FB0-4E24-A596-8F3978EF2E27}" dt="2024-05-22T10:33:27.977" v="19" actId="123"/>
        <pc:sldMkLst>
          <pc:docMk/>
          <pc:sldMk cId="2727687777" sldId="270"/>
        </pc:sldMkLst>
        <pc:spChg chg="mod">
          <ac:chgData name="Santosh Dahal" userId="a81f7ae8be0f6923" providerId="LiveId" clId="{CE8DF6B7-3FB0-4E24-A596-8F3978EF2E27}" dt="2024-05-22T10:33:27.977" v="19" actId="123"/>
          <ac:spMkLst>
            <pc:docMk/>
            <pc:sldMk cId="2727687777" sldId="270"/>
            <ac:spMk id="3" creationId="{00000000-0000-0000-0000-000000000000}"/>
          </ac:spMkLst>
        </pc:spChg>
      </pc:sldChg>
      <pc:sldChg chg="modSp">
        <pc:chgData name="Santosh Dahal" userId="a81f7ae8be0f6923" providerId="LiveId" clId="{CE8DF6B7-3FB0-4E24-A596-8F3978EF2E27}" dt="2024-05-22T10:33:41.250" v="21" actId="123"/>
        <pc:sldMkLst>
          <pc:docMk/>
          <pc:sldMk cId="1476667048" sldId="271"/>
        </pc:sldMkLst>
        <pc:spChg chg="mod">
          <ac:chgData name="Santosh Dahal" userId="a81f7ae8be0f6923" providerId="LiveId" clId="{CE8DF6B7-3FB0-4E24-A596-8F3978EF2E27}" dt="2024-05-22T10:33:41.250" v="21" actId="123"/>
          <ac:spMkLst>
            <pc:docMk/>
            <pc:sldMk cId="1476667048" sldId="271"/>
            <ac:spMk id="3" creationId="{00000000-0000-0000-0000-000000000000}"/>
          </ac:spMkLst>
        </pc:spChg>
      </pc:sldChg>
      <pc:sldChg chg="modSp mod">
        <pc:chgData name="Santosh Dahal" userId="a81f7ae8be0f6923" providerId="LiveId" clId="{CE8DF6B7-3FB0-4E24-A596-8F3978EF2E27}" dt="2024-05-22T10:33:49.558" v="23" actId="123"/>
        <pc:sldMkLst>
          <pc:docMk/>
          <pc:sldMk cId="4259444471" sldId="272"/>
        </pc:sldMkLst>
        <pc:spChg chg="mod">
          <ac:chgData name="Santosh Dahal" userId="a81f7ae8be0f6923" providerId="LiveId" clId="{CE8DF6B7-3FB0-4E24-A596-8F3978EF2E27}" dt="2024-05-22T10:33:49.558" v="23" actId="123"/>
          <ac:spMkLst>
            <pc:docMk/>
            <pc:sldMk cId="4259444471" sldId="272"/>
            <ac:spMk id="3" creationId="{00000000-0000-0000-0000-000000000000}"/>
          </ac:spMkLst>
        </pc:spChg>
      </pc:sldChg>
      <pc:sldChg chg="modSp mod">
        <pc:chgData name="Santosh Dahal" userId="a81f7ae8be0f6923" providerId="LiveId" clId="{CE8DF6B7-3FB0-4E24-A596-8F3978EF2E27}" dt="2024-05-22T10:34:05.912" v="24" actId="123"/>
        <pc:sldMkLst>
          <pc:docMk/>
          <pc:sldMk cId="3699315593" sldId="274"/>
        </pc:sldMkLst>
        <pc:spChg chg="mod">
          <ac:chgData name="Santosh Dahal" userId="a81f7ae8be0f6923" providerId="LiveId" clId="{CE8DF6B7-3FB0-4E24-A596-8F3978EF2E27}" dt="2024-05-22T10:34:05.912" v="24" actId="123"/>
          <ac:spMkLst>
            <pc:docMk/>
            <pc:sldMk cId="3699315593" sldId="274"/>
            <ac:spMk id="3" creationId="{00000000-0000-0000-0000-000000000000}"/>
          </ac:spMkLst>
        </pc:spChg>
      </pc:sldChg>
      <pc:sldChg chg="modSp mod">
        <pc:chgData name="Santosh Dahal" userId="a81f7ae8be0f6923" providerId="LiveId" clId="{CE8DF6B7-3FB0-4E24-A596-8F3978EF2E27}" dt="2024-05-22T10:34:21.026" v="25" actId="123"/>
        <pc:sldMkLst>
          <pc:docMk/>
          <pc:sldMk cId="143239910" sldId="277"/>
        </pc:sldMkLst>
        <pc:spChg chg="mod">
          <ac:chgData name="Santosh Dahal" userId="a81f7ae8be0f6923" providerId="LiveId" clId="{CE8DF6B7-3FB0-4E24-A596-8F3978EF2E27}" dt="2024-05-22T10:34:21.026" v="25" actId="123"/>
          <ac:spMkLst>
            <pc:docMk/>
            <pc:sldMk cId="143239910" sldId="277"/>
            <ac:spMk id="3" creationId="{00000000-0000-0000-0000-000000000000}"/>
          </ac:spMkLst>
        </pc:spChg>
      </pc:sldChg>
      <pc:sldChg chg="modSp mod">
        <pc:chgData name="Santosh Dahal" userId="a81f7ae8be0f6923" providerId="LiveId" clId="{CE8DF6B7-3FB0-4E24-A596-8F3978EF2E27}" dt="2024-05-22T10:34:24.303" v="26" actId="123"/>
        <pc:sldMkLst>
          <pc:docMk/>
          <pc:sldMk cId="343730329" sldId="278"/>
        </pc:sldMkLst>
        <pc:spChg chg="mod">
          <ac:chgData name="Santosh Dahal" userId="a81f7ae8be0f6923" providerId="LiveId" clId="{CE8DF6B7-3FB0-4E24-A596-8F3978EF2E27}" dt="2024-05-22T10:34:24.303" v="26" actId="123"/>
          <ac:spMkLst>
            <pc:docMk/>
            <pc:sldMk cId="343730329" sldId="278"/>
            <ac:spMk id="3" creationId="{00000000-0000-0000-0000-000000000000}"/>
          </ac:spMkLst>
        </pc:spChg>
      </pc:sldChg>
      <pc:sldChg chg="modSp mod">
        <pc:chgData name="Santosh Dahal" userId="a81f7ae8be0f6923" providerId="LiveId" clId="{CE8DF6B7-3FB0-4E24-A596-8F3978EF2E27}" dt="2024-05-23T07:49:05.394" v="29" actId="1440"/>
        <pc:sldMkLst>
          <pc:docMk/>
          <pc:sldMk cId="1193727483" sldId="279"/>
        </pc:sldMkLst>
        <pc:picChg chg="mod">
          <ac:chgData name="Santosh Dahal" userId="a81f7ae8be0f6923" providerId="LiveId" clId="{CE8DF6B7-3FB0-4E24-A596-8F3978EF2E27}" dt="2024-05-23T07:49:05.394" v="29" actId="1440"/>
          <ac:picMkLst>
            <pc:docMk/>
            <pc:sldMk cId="1193727483" sldId="279"/>
            <ac:picMk id="8" creationId="{1AEF61E7-8389-4434-9736-DEEEAE984BB0}"/>
          </ac:picMkLst>
        </pc:picChg>
      </pc:sldChg>
      <pc:sldChg chg="modSp mod modClrScheme chgLayout">
        <pc:chgData name="Santosh Dahal" userId="a81f7ae8be0f6923" providerId="LiveId" clId="{CE8DF6B7-3FB0-4E24-A596-8F3978EF2E27}" dt="2024-05-22T10:34:37.766" v="28" actId="122"/>
        <pc:sldMkLst>
          <pc:docMk/>
          <pc:sldMk cId="778688493" sldId="287"/>
        </pc:sldMkLst>
        <pc:spChg chg="mod ord">
          <ac:chgData name="Santosh Dahal" userId="a81f7ae8be0f6923" providerId="LiveId" clId="{CE8DF6B7-3FB0-4E24-A596-8F3978EF2E27}" dt="2024-05-22T10:34:37.766" v="28" actId="122"/>
          <ac:spMkLst>
            <pc:docMk/>
            <pc:sldMk cId="778688493" sldId="287"/>
            <ac:spMk id="3" creationId="{00000000-0000-0000-0000-000000000000}"/>
          </ac:spMkLst>
        </pc:spChg>
        <pc:spChg chg="mod ord">
          <ac:chgData name="Santosh Dahal" userId="a81f7ae8be0f6923" providerId="LiveId" clId="{CE8DF6B7-3FB0-4E24-A596-8F3978EF2E27}" dt="2024-05-22T10:31:39.931" v="0" actId="700"/>
          <ac:spMkLst>
            <pc:docMk/>
            <pc:sldMk cId="778688493" sldId="287"/>
            <ac:spMk id="4" creationId="{00000000-0000-0000-0000-000000000000}"/>
          </ac:spMkLst>
        </pc:spChg>
      </pc:sldChg>
      <pc:sldChg chg="modSp mod">
        <pc:chgData name="Santosh Dahal" userId="a81f7ae8be0f6923" providerId="LiveId" clId="{CE8DF6B7-3FB0-4E24-A596-8F3978EF2E27}" dt="2024-05-22T10:33:45.137" v="22" actId="123"/>
        <pc:sldMkLst>
          <pc:docMk/>
          <pc:sldMk cId="2076508879" sldId="288"/>
        </pc:sldMkLst>
        <pc:spChg chg="mod">
          <ac:chgData name="Santosh Dahal" userId="a81f7ae8be0f6923" providerId="LiveId" clId="{CE8DF6B7-3FB0-4E24-A596-8F3978EF2E27}" dt="2024-05-22T10:33:45.137" v="22" actId="123"/>
          <ac:spMkLst>
            <pc:docMk/>
            <pc:sldMk cId="2076508879" sldId="288"/>
            <ac:spMk id="3" creationId="{00000000-0000-0000-0000-000000000000}"/>
          </ac:spMkLst>
        </pc:spChg>
      </pc:sldChg>
      <pc:sldChg chg="modSp mod">
        <pc:chgData name="Santosh Dahal" userId="a81f7ae8be0f6923" providerId="LiveId" clId="{CE8DF6B7-3FB0-4E24-A596-8F3978EF2E27}" dt="2024-05-23T07:49:21.058" v="32" actId="1440"/>
        <pc:sldMkLst>
          <pc:docMk/>
          <pc:sldMk cId="1658932160" sldId="289"/>
        </pc:sldMkLst>
        <pc:picChg chg="mod">
          <ac:chgData name="Santosh Dahal" userId="a81f7ae8be0f6923" providerId="LiveId" clId="{CE8DF6B7-3FB0-4E24-A596-8F3978EF2E27}" dt="2024-05-23T07:49:21.058" v="32" actId="1440"/>
          <ac:picMkLst>
            <pc:docMk/>
            <pc:sldMk cId="1658932160" sldId="289"/>
            <ac:picMk id="7" creationId="{AEA1C3E7-F2B4-4F14-BF78-16F421774FBA}"/>
          </ac:picMkLst>
        </pc:picChg>
      </pc:sldChg>
    </pc:docChg>
  </pc:docChgLst>
  <pc:docChgLst>
    <pc:chgData name="Santosh Dahal" userId="a81f7ae8be0f6923" providerId="LiveId" clId="{65ED3F58-271D-450A-A142-9B70BDE33B79}"/>
    <pc:docChg chg="custSel modSld">
      <pc:chgData name="Santosh Dahal" userId="a81f7ae8be0f6923" providerId="LiveId" clId="{65ED3F58-271D-450A-A142-9B70BDE33B79}" dt="2024-07-02T07:10:04.174" v="3" actId="1076"/>
      <pc:docMkLst>
        <pc:docMk/>
      </pc:docMkLst>
      <pc:sldChg chg="addSp delSp modSp mod">
        <pc:chgData name="Santosh Dahal" userId="a81f7ae8be0f6923" providerId="LiveId" clId="{65ED3F58-271D-450A-A142-9B70BDE33B79}" dt="2024-07-02T07:10:04.174" v="3" actId="1076"/>
        <pc:sldMkLst>
          <pc:docMk/>
          <pc:sldMk cId="1658932160" sldId="289"/>
        </pc:sldMkLst>
        <pc:spChg chg="add del mod">
          <ac:chgData name="Santosh Dahal" userId="a81f7ae8be0f6923" providerId="LiveId" clId="{65ED3F58-271D-450A-A142-9B70BDE33B79}" dt="2024-07-02T07:09:31.523" v="1" actId="931"/>
          <ac:spMkLst>
            <pc:docMk/>
            <pc:sldMk cId="1658932160" sldId="289"/>
            <ac:spMk id="6" creationId="{3481CC6C-3CA9-4C96-9318-3CB3000D90A3}"/>
          </ac:spMkLst>
        </pc:spChg>
        <pc:picChg chg="del">
          <ac:chgData name="Santosh Dahal" userId="a81f7ae8be0f6923" providerId="LiveId" clId="{65ED3F58-271D-450A-A142-9B70BDE33B79}" dt="2024-07-02T07:08:55.863" v="0" actId="21"/>
          <ac:picMkLst>
            <pc:docMk/>
            <pc:sldMk cId="1658932160" sldId="289"/>
            <ac:picMk id="7" creationId="{AEA1C3E7-F2B4-4F14-BF78-16F421774FBA}"/>
          </ac:picMkLst>
        </pc:picChg>
        <pc:picChg chg="add mod">
          <ac:chgData name="Santosh Dahal" userId="a81f7ae8be0f6923" providerId="LiveId" clId="{65ED3F58-271D-450A-A142-9B70BDE33B79}" dt="2024-07-02T07:10:04.174" v="3" actId="1076"/>
          <ac:picMkLst>
            <pc:docMk/>
            <pc:sldMk cId="1658932160" sldId="289"/>
            <ac:picMk id="9" creationId="{8161A157-FE12-4F67-ADE0-6097644154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8F972-5089-4A34-A399-DCD4F0041B0A}" type="datetimeFigureOut">
              <a:rPr lang="en-US" smtClean="0"/>
              <a:t>02-Jul-24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7B1C8-DF50-4718-8A85-6167D53B2402}" type="slidenum">
              <a:rPr lang="en-US" smtClean="0"/>
              <a:t>‹#›</a:t>
            </a:fld>
            <a:endParaRPr lang="en-US"/>
          </a:p>
        </p:txBody>
      </p:sp>
    </p:spTree>
    <p:extLst>
      <p:ext uri="{BB962C8B-B14F-4D97-AF65-F5344CB8AC3E}">
        <p14:creationId xmlns:p14="http://schemas.microsoft.com/office/powerpoint/2010/main" val="263690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B236CE-DF32-4F69-9EE6-986385FF6835}" type="datetime1">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BA53D-88E3-4194-8C63-97A42665ABA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93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BB790-F43B-4151-B62F-48045D2733C1}" type="datetime1">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BA53D-88E3-4194-8C63-97A42665ABA6}" type="slidenum">
              <a:rPr lang="en-US" smtClean="0"/>
              <a:t>‹#›</a:t>
            </a:fld>
            <a:endParaRPr lang="en-US"/>
          </a:p>
        </p:txBody>
      </p:sp>
    </p:spTree>
    <p:extLst>
      <p:ext uri="{BB962C8B-B14F-4D97-AF65-F5344CB8AC3E}">
        <p14:creationId xmlns:p14="http://schemas.microsoft.com/office/powerpoint/2010/main" val="267929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FE79-D4CA-44EE-B6CE-3B6C841A1A68}" type="datetime1">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BA53D-88E3-4194-8C63-97A42665ABA6}" type="slidenum">
              <a:rPr lang="en-US" smtClean="0"/>
              <a:t>‹#›</a:t>
            </a:fld>
            <a:endParaRPr lang="en-US"/>
          </a:p>
        </p:txBody>
      </p:sp>
    </p:spTree>
    <p:extLst>
      <p:ext uri="{BB962C8B-B14F-4D97-AF65-F5344CB8AC3E}">
        <p14:creationId xmlns:p14="http://schemas.microsoft.com/office/powerpoint/2010/main" val="68721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E9504-9C5B-408E-AF74-3F47AC83EC14}" type="datetime1">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BA53D-88E3-4194-8C63-97A42665ABA6}" type="slidenum">
              <a:rPr lang="en-US" smtClean="0"/>
              <a:t>‹#›</a:t>
            </a:fld>
            <a:endParaRPr lang="en-US"/>
          </a:p>
        </p:txBody>
      </p:sp>
    </p:spTree>
    <p:extLst>
      <p:ext uri="{BB962C8B-B14F-4D97-AF65-F5344CB8AC3E}">
        <p14:creationId xmlns:p14="http://schemas.microsoft.com/office/powerpoint/2010/main" val="42659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CE7F3-A648-410F-A665-4765CEFCB742}" type="datetime1">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BA53D-88E3-4194-8C63-97A42665ABA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38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62416-3A37-47D2-B4CB-60EECBF817F6}" type="datetime1">
              <a:rPr lang="en-US" smtClean="0"/>
              <a:t>02-Jul-24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BA53D-88E3-4194-8C63-97A42665ABA6}" type="slidenum">
              <a:rPr lang="en-US" smtClean="0"/>
              <a:t>‹#›</a:t>
            </a:fld>
            <a:endParaRPr lang="en-US"/>
          </a:p>
        </p:txBody>
      </p:sp>
    </p:spTree>
    <p:extLst>
      <p:ext uri="{BB962C8B-B14F-4D97-AF65-F5344CB8AC3E}">
        <p14:creationId xmlns:p14="http://schemas.microsoft.com/office/powerpoint/2010/main" val="398395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519D0-03AB-4583-A208-0AEF387C4745}" type="datetime1">
              <a:rPr lang="en-US" smtClean="0"/>
              <a:t>02-Jul-24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2BA53D-88E3-4194-8C63-97A42665ABA6}" type="slidenum">
              <a:rPr lang="en-US" smtClean="0"/>
              <a:t>‹#›</a:t>
            </a:fld>
            <a:endParaRPr lang="en-US"/>
          </a:p>
        </p:txBody>
      </p:sp>
    </p:spTree>
    <p:extLst>
      <p:ext uri="{BB962C8B-B14F-4D97-AF65-F5344CB8AC3E}">
        <p14:creationId xmlns:p14="http://schemas.microsoft.com/office/powerpoint/2010/main" val="303655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891595-664F-43B0-8821-7AE92FEA96E6}" type="datetime1">
              <a:rPr lang="en-US" smtClean="0"/>
              <a:t>02-Jul-24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2BA53D-88E3-4194-8C63-97A42665ABA6}" type="slidenum">
              <a:rPr lang="en-US" smtClean="0"/>
              <a:t>‹#›</a:t>
            </a:fld>
            <a:endParaRPr lang="en-US"/>
          </a:p>
        </p:txBody>
      </p:sp>
    </p:spTree>
    <p:extLst>
      <p:ext uri="{BB962C8B-B14F-4D97-AF65-F5344CB8AC3E}">
        <p14:creationId xmlns:p14="http://schemas.microsoft.com/office/powerpoint/2010/main" val="15059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7286D2-C538-430B-B9EA-27D2FE6F70D0}" type="datetime1">
              <a:rPr lang="en-US" smtClean="0"/>
              <a:t>02-Jul-24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22BA53D-88E3-4194-8C63-97A42665ABA6}" type="slidenum">
              <a:rPr lang="en-US" smtClean="0"/>
              <a:t>‹#›</a:t>
            </a:fld>
            <a:endParaRPr lang="en-US"/>
          </a:p>
        </p:txBody>
      </p:sp>
    </p:spTree>
    <p:extLst>
      <p:ext uri="{BB962C8B-B14F-4D97-AF65-F5344CB8AC3E}">
        <p14:creationId xmlns:p14="http://schemas.microsoft.com/office/powerpoint/2010/main" val="16219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5EBD86-E60C-41EB-8A06-725BC07F71A4}" type="datetime1">
              <a:rPr lang="en-US" smtClean="0"/>
              <a:t>02-Jul-24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2BA53D-88E3-4194-8C63-97A42665ABA6}" type="slidenum">
              <a:rPr lang="en-US" smtClean="0"/>
              <a:t>‹#›</a:t>
            </a:fld>
            <a:endParaRPr lang="en-US"/>
          </a:p>
        </p:txBody>
      </p:sp>
    </p:spTree>
    <p:extLst>
      <p:ext uri="{BB962C8B-B14F-4D97-AF65-F5344CB8AC3E}">
        <p14:creationId xmlns:p14="http://schemas.microsoft.com/office/powerpoint/2010/main" val="421614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0DB3F5-1ED7-43AF-9DD1-398D13BF3857}" type="datetime1">
              <a:rPr lang="en-US" smtClean="0"/>
              <a:t>02-Jul-24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BA53D-88E3-4194-8C63-97A42665ABA6}" type="slidenum">
              <a:rPr lang="en-US" smtClean="0"/>
              <a:t>‹#›</a:t>
            </a:fld>
            <a:endParaRPr lang="en-US"/>
          </a:p>
        </p:txBody>
      </p:sp>
    </p:spTree>
    <p:extLst>
      <p:ext uri="{BB962C8B-B14F-4D97-AF65-F5344CB8AC3E}">
        <p14:creationId xmlns:p14="http://schemas.microsoft.com/office/powerpoint/2010/main" val="1961338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163C55-C29C-4676-9A2A-18330B27D0BE}" type="datetime1">
              <a:rPr lang="en-US" smtClean="0"/>
              <a:t>02-Jul-24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22BA53D-88E3-4194-8C63-97A42665ABA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55778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investopedia.com/" TargetMode="External"/><Relationship Id="rId3" Type="http://schemas.openxmlformats.org/officeDocument/2006/relationships/hyperlink" Target="https://www.researchgate.net/publication/372548600_A_Review_of_Cyber_Security_Issues_in_Online_Banking_and_Online_Transactions" TargetMode="External"/><Relationship Id="rId7" Type="http://schemas.openxmlformats.org/officeDocument/2006/relationships/hyperlink" Target="https://www.economist.com/finance-and-economics" TargetMode="External"/><Relationship Id="rId2" Type="http://schemas.openxmlformats.org/officeDocument/2006/relationships/hyperlink" Target="https://pk.linkedin.com/in/junaid-ashraf-682075a" TargetMode="External"/><Relationship Id="rId1" Type="http://schemas.openxmlformats.org/officeDocument/2006/relationships/slideLayout" Target="../slideLayouts/slideLayout2.xml"/><Relationship Id="rId6" Type="http://schemas.openxmlformats.org/officeDocument/2006/relationships/hyperlink" Target="https://d.docs.live.net/a81f7ae8be0f6923/Documents/Projects/:%20https:/www.ft.com/" TargetMode="External"/><Relationship Id="rId5" Type="http://schemas.openxmlformats.org/officeDocument/2006/relationships/hyperlink" Target="https://www.nabilbank.com/services-payments/services/individuals/nbank" TargetMode="External"/><Relationship Id="rId4" Type="http://schemas.openxmlformats.org/officeDocument/2006/relationships/hyperlink" Target="https://pdfs.semanticscholar.org/d0a5/334f5e51acce0b4eef5a63b1845c6e672895.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tx2"/>
                </a:solidFill>
                <a:latin typeface="Times New Roman" panose="02020603050405020304" pitchFamily="18" charset="0"/>
                <a:cs typeface="Times New Roman" panose="02020603050405020304" pitchFamily="18" charset="0"/>
              </a:rPr>
              <a:t>BASIC</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BANKING</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PROTOTYPE</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[19] SANTOSH DAHAL</a:t>
            </a:r>
          </a:p>
        </p:txBody>
      </p:sp>
      <p:sp>
        <p:nvSpPr>
          <p:cNvPr id="4" name="Date Placeholder 3">
            <a:extLst>
              <a:ext uri="{FF2B5EF4-FFF2-40B4-BE49-F238E27FC236}">
                <a16:creationId xmlns:a16="http://schemas.microsoft.com/office/drawing/2014/main" id="{C509F433-15CA-4E76-8DBB-5B7E2DBFBAA8}"/>
              </a:ext>
            </a:extLst>
          </p:cNvPr>
          <p:cNvSpPr>
            <a:spLocks noGrp="1"/>
          </p:cNvSpPr>
          <p:nvPr>
            <p:ph type="dt" sz="half" idx="10"/>
          </p:nvPr>
        </p:nvSpPr>
        <p:spPr/>
        <p:txBody>
          <a:bodyPr/>
          <a:lstStyle/>
          <a:p>
            <a:fld id="{2D1FBBC8-4914-4EF4-AC8F-44C23D81E7DE}" type="datetime1">
              <a:rPr lang="en-US" smtClean="0"/>
              <a:t>02-Jul-24</a:t>
            </a:fld>
            <a:endParaRPr lang="en-US"/>
          </a:p>
        </p:txBody>
      </p:sp>
      <p:sp>
        <p:nvSpPr>
          <p:cNvPr id="6" name="Slide Number Placeholder 5">
            <a:extLst>
              <a:ext uri="{FF2B5EF4-FFF2-40B4-BE49-F238E27FC236}">
                <a16:creationId xmlns:a16="http://schemas.microsoft.com/office/drawing/2014/main" id="{778FE5C8-0055-4DB0-84DC-A8DE7CA1D5ED}"/>
              </a:ext>
            </a:extLst>
          </p:cNvPr>
          <p:cNvSpPr>
            <a:spLocks noGrp="1"/>
          </p:cNvSpPr>
          <p:nvPr>
            <p:ph type="sldNum" sz="quarter" idx="12"/>
          </p:nvPr>
        </p:nvSpPr>
        <p:spPr/>
        <p:txBody>
          <a:bodyPr/>
          <a:lstStyle/>
          <a:p>
            <a:fld id="{722BA53D-88E3-4194-8C63-97A42665ABA6}" type="slidenum">
              <a:rPr lang="en-US" smtClean="0"/>
              <a:t>1</a:t>
            </a:fld>
            <a:endParaRPr lang="en-US"/>
          </a:p>
        </p:txBody>
      </p:sp>
    </p:spTree>
    <p:extLst>
      <p:ext uri="{BB962C8B-B14F-4D97-AF65-F5344CB8AC3E}">
        <p14:creationId xmlns:p14="http://schemas.microsoft.com/office/powerpoint/2010/main" val="2606679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Waterfall Model</a:t>
            </a:r>
          </a:p>
          <a:p>
            <a:pPr algn="just"/>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gain the objectives of this  project use waterfall model . In this project requirements are very clear, understood and fixed.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It is suitable in small project.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the method where the model is designed,  implemented , and tested.</a:t>
            </a:r>
          </a:p>
          <a:p>
            <a:pPr marL="0" indent="0" algn="just">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1D6A2C-28FD-4EC8-AFA1-12E2DE27D609}" type="slidenum">
              <a:rPr lang="en-US" smtClean="0">
                <a:solidFill>
                  <a:prstClr val="black"/>
                </a:solidFill>
              </a:rPr>
              <a:pPr/>
              <a:t>10</a:t>
            </a:fld>
            <a:endParaRPr lang="en-US">
              <a:solidFill>
                <a:prstClr val="black"/>
              </a:solidFill>
            </a:endParaRPr>
          </a:p>
        </p:txBody>
      </p:sp>
      <p:sp>
        <p:nvSpPr>
          <p:cNvPr id="5" name="Date Placeholder 4">
            <a:extLst>
              <a:ext uri="{FF2B5EF4-FFF2-40B4-BE49-F238E27FC236}">
                <a16:creationId xmlns:a16="http://schemas.microsoft.com/office/drawing/2014/main" id="{4C9C8D11-9223-4936-9A23-BDE5F0A4F7FF}"/>
              </a:ext>
            </a:extLst>
          </p:cNvPr>
          <p:cNvSpPr>
            <a:spLocks noGrp="1"/>
          </p:cNvSpPr>
          <p:nvPr>
            <p:ph type="dt" sz="half" idx="10"/>
          </p:nvPr>
        </p:nvSpPr>
        <p:spPr/>
        <p:txBody>
          <a:bodyPr/>
          <a:lstStyle/>
          <a:p>
            <a:fld id="{C7B61251-E955-412C-9CCD-90C9E192C544}" type="datetime1">
              <a:rPr lang="en-US" smtClean="0"/>
              <a:t>02-Jul-24</a:t>
            </a:fld>
            <a:endParaRPr lang="en-US"/>
          </a:p>
        </p:txBody>
      </p:sp>
    </p:spTree>
    <p:extLst>
      <p:ext uri="{BB962C8B-B14F-4D97-AF65-F5344CB8AC3E}">
        <p14:creationId xmlns:p14="http://schemas.microsoft.com/office/powerpoint/2010/main" val="425944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230"/>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Waterfall Methodology </a:t>
            </a:r>
          </a:p>
        </p:txBody>
      </p:sp>
      <p:pic>
        <p:nvPicPr>
          <p:cNvPr id="12" name="Content Placeholder 11">
            <a:extLst>
              <a:ext uri="{FF2B5EF4-FFF2-40B4-BE49-F238E27FC236}">
                <a16:creationId xmlns:a16="http://schemas.microsoft.com/office/drawing/2014/main" id="{FB5E429B-7A92-4E0D-9E56-2B8D7393D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0" y="1846263"/>
            <a:ext cx="4022725" cy="4022725"/>
          </a:xfrm>
        </p:spPr>
      </p:pic>
      <p:sp>
        <p:nvSpPr>
          <p:cNvPr id="3" name="Date Placeholder 2">
            <a:extLst>
              <a:ext uri="{FF2B5EF4-FFF2-40B4-BE49-F238E27FC236}">
                <a16:creationId xmlns:a16="http://schemas.microsoft.com/office/drawing/2014/main" id="{E20174D3-61A8-473A-BE19-A51EF8366E9D}"/>
              </a:ext>
            </a:extLst>
          </p:cNvPr>
          <p:cNvSpPr>
            <a:spLocks noGrp="1"/>
          </p:cNvSpPr>
          <p:nvPr>
            <p:ph type="dt" sz="half" idx="10"/>
          </p:nvPr>
        </p:nvSpPr>
        <p:spPr/>
        <p:txBody>
          <a:bodyPr/>
          <a:lstStyle/>
          <a:p>
            <a:fld id="{80B19B53-1395-4AD0-9F0B-49A1843C8FC8}" type="datetime1">
              <a:rPr lang="en-US" smtClean="0"/>
              <a:t>02-Jul-24</a:t>
            </a:fld>
            <a:endParaRPr lang="en-US"/>
          </a:p>
        </p:txBody>
      </p:sp>
      <p:sp>
        <p:nvSpPr>
          <p:cNvPr id="5" name="Slide Number Placeholder 4">
            <a:extLst>
              <a:ext uri="{FF2B5EF4-FFF2-40B4-BE49-F238E27FC236}">
                <a16:creationId xmlns:a16="http://schemas.microsoft.com/office/drawing/2014/main" id="{00E37AEE-2167-48E6-999C-643CB22A718E}"/>
              </a:ext>
            </a:extLst>
          </p:cNvPr>
          <p:cNvSpPr>
            <a:spLocks noGrp="1"/>
          </p:cNvSpPr>
          <p:nvPr>
            <p:ph type="sldNum" sz="quarter" idx="12"/>
          </p:nvPr>
        </p:nvSpPr>
        <p:spPr/>
        <p:txBody>
          <a:bodyPr/>
          <a:lstStyle/>
          <a:p>
            <a:fld id="{722BA53D-88E3-4194-8C63-97A42665ABA6}" type="slidenum">
              <a:rPr lang="en-US" smtClean="0"/>
              <a:t>11</a:t>
            </a:fld>
            <a:endParaRPr lang="en-US"/>
          </a:p>
        </p:txBody>
      </p:sp>
    </p:spTree>
    <p:extLst>
      <p:ext uri="{BB962C8B-B14F-4D97-AF65-F5344CB8AC3E}">
        <p14:creationId xmlns:p14="http://schemas.microsoft.com/office/powerpoint/2010/main" val="301231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276"/>
            <a:ext cx="9784080" cy="1508760"/>
          </a:xfrm>
        </p:spPr>
        <p:txBody>
          <a:bodyPr/>
          <a:lstStyle/>
          <a:p>
            <a:r>
              <a:rPr lang="en-US" dirty="0">
                <a:latin typeface="Times New Roman" panose="02020603050405020304" pitchFamily="18" charset="0"/>
                <a:cs typeface="Times New Roman" panose="02020603050405020304" pitchFamily="18" charset="0"/>
              </a:rPr>
              <a:t>          Use case Diagram </a:t>
            </a:r>
          </a:p>
        </p:txBody>
      </p:sp>
      <p:pic>
        <p:nvPicPr>
          <p:cNvPr id="11" name="Content Placeholder 10">
            <a:extLst>
              <a:ext uri="{FF2B5EF4-FFF2-40B4-BE49-F238E27FC236}">
                <a16:creationId xmlns:a16="http://schemas.microsoft.com/office/drawing/2014/main" id="{3F1975DE-E405-4C39-95E5-F14C23AF3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9528" y="1440872"/>
            <a:ext cx="4719782" cy="5033819"/>
          </a:xfrm>
        </p:spPr>
      </p:pic>
      <p:sp>
        <p:nvSpPr>
          <p:cNvPr id="3" name="Date Placeholder 2">
            <a:extLst>
              <a:ext uri="{FF2B5EF4-FFF2-40B4-BE49-F238E27FC236}">
                <a16:creationId xmlns:a16="http://schemas.microsoft.com/office/drawing/2014/main" id="{1062F414-F5A9-4C58-B589-420D8E3CD6BE}"/>
              </a:ext>
            </a:extLst>
          </p:cNvPr>
          <p:cNvSpPr>
            <a:spLocks noGrp="1"/>
          </p:cNvSpPr>
          <p:nvPr>
            <p:ph type="dt" sz="half" idx="10"/>
          </p:nvPr>
        </p:nvSpPr>
        <p:spPr/>
        <p:txBody>
          <a:bodyPr/>
          <a:lstStyle/>
          <a:p>
            <a:fld id="{2ABF9C54-BB19-4CAC-A36F-A57511FAD7AB}" type="datetime1">
              <a:rPr lang="en-US" smtClean="0"/>
              <a:t>02-Jul-24</a:t>
            </a:fld>
            <a:endParaRPr lang="en-US"/>
          </a:p>
        </p:txBody>
      </p:sp>
      <p:sp>
        <p:nvSpPr>
          <p:cNvPr id="5" name="Slide Number Placeholder 4">
            <a:extLst>
              <a:ext uri="{FF2B5EF4-FFF2-40B4-BE49-F238E27FC236}">
                <a16:creationId xmlns:a16="http://schemas.microsoft.com/office/drawing/2014/main" id="{046B45A4-A97D-45D1-85BD-5EBCE8E78948}"/>
              </a:ext>
            </a:extLst>
          </p:cNvPr>
          <p:cNvSpPr>
            <a:spLocks noGrp="1"/>
          </p:cNvSpPr>
          <p:nvPr>
            <p:ph type="sldNum" sz="quarter" idx="12"/>
          </p:nvPr>
        </p:nvSpPr>
        <p:spPr/>
        <p:txBody>
          <a:bodyPr/>
          <a:lstStyle/>
          <a:p>
            <a:fld id="{722BA53D-88E3-4194-8C63-97A42665ABA6}" type="slidenum">
              <a:rPr lang="en-US" smtClean="0"/>
              <a:t>12</a:t>
            </a:fld>
            <a:endParaRPr lang="en-US"/>
          </a:p>
        </p:txBody>
      </p:sp>
    </p:spTree>
    <p:extLst>
      <p:ext uri="{BB962C8B-B14F-4D97-AF65-F5344CB8AC3E}">
        <p14:creationId xmlns:p14="http://schemas.microsoft.com/office/powerpoint/2010/main" val="142979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ER-Diagram</a:t>
            </a:r>
          </a:p>
        </p:txBody>
      </p:sp>
      <p:sp>
        <p:nvSpPr>
          <p:cNvPr id="3" name="Date Placeholder 2">
            <a:extLst>
              <a:ext uri="{FF2B5EF4-FFF2-40B4-BE49-F238E27FC236}">
                <a16:creationId xmlns:a16="http://schemas.microsoft.com/office/drawing/2014/main" id="{AE1151BE-63AD-4550-B941-B5F1B5BB14D8}"/>
              </a:ext>
            </a:extLst>
          </p:cNvPr>
          <p:cNvSpPr>
            <a:spLocks noGrp="1"/>
          </p:cNvSpPr>
          <p:nvPr>
            <p:ph type="dt" sz="half" idx="10"/>
          </p:nvPr>
        </p:nvSpPr>
        <p:spPr/>
        <p:txBody>
          <a:bodyPr/>
          <a:lstStyle/>
          <a:p>
            <a:fld id="{F18EF49B-FD2E-4137-BB94-080C5C303E07}" type="datetime1">
              <a:rPr lang="en-US" smtClean="0"/>
              <a:t>02-Jul-24</a:t>
            </a:fld>
            <a:endParaRPr lang="en-US"/>
          </a:p>
        </p:txBody>
      </p:sp>
      <p:sp>
        <p:nvSpPr>
          <p:cNvPr id="5" name="Slide Number Placeholder 4">
            <a:extLst>
              <a:ext uri="{FF2B5EF4-FFF2-40B4-BE49-F238E27FC236}">
                <a16:creationId xmlns:a16="http://schemas.microsoft.com/office/drawing/2014/main" id="{5027CE5F-6204-4FCC-88FE-3D68D91437D2}"/>
              </a:ext>
            </a:extLst>
          </p:cNvPr>
          <p:cNvSpPr>
            <a:spLocks noGrp="1"/>
          </p:cNvSpPr>
          <p:nvPr>
            <p:ph type="sldNum" sz="quarter" idx="12"/>
          </p:nvPr>
        </p:nvSpPr>
        <p:spPr/>
        <p:txBody>
          <a:bodyPr/>
          <a:lstStyle/>
          <a:p>
            <a:fld id="{722BA53D-88E3-4194-8C63-97A42665ABA6}" type="slidenum">
              <a:rPr lang="en-US" smtClean="0"/>
              <a:t>13</a:t>
            </a:fld>
            <a:endParaRPr lang="en-US"/>
          </a:p>
        </p:txBody>
      </p:sp>
      <p:pic>
        <p:nvPicPr>
          <p:cNvPr id="9" name="Content Placeholder 8">
            <a:extLst>
              <a:ext uri="{FF2B5EF4-FFF2-40B4-BE49-F238E27FC236}">
                <a16:creationId xmlns:a16="http://schemas.microsoft.com/office/drawing/2014/main" id="{8161A157-FE12-4F67-ADE0-6097644154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2874" y="1908407"/>
            <a:ext cx="4369227" cy="4022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5893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Tools and technology </a:t>
            </a:r>
          </a:p>
        </p:txBody>
      </p:sp>
      <p:sp>
        <p:nvSpPr>
          <p:cNvPr id="3" name="Content Placeholder 2"/>
          <p:cNvSpPr>
            <a:spLocks noGrp="1"/>
          </p:cNvSpPr>
          <p:nvPr>
            <p:ph idx="1"/>
          </p:nvPr>
        </p:nvSpPr>
        <p:spPr>
          <a:xfrm>
            <a:off x="1239323" y="1872367"/>
            <a:ext cx="10058400" cy="4023360"/>
          </a:xfrm>
        </p:spPr>
        <p:txBody>
          <a:bodyPr>
            <a:normAutofit/>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Front End tools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HTML,</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CSS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JavaScript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bootstraps</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Back End Tools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PHP</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MYSQL  </a:t>
            </a:r>
          </a:p>
        </p:txBody>
      </p:sp>
      <p:sp>
        <p:nvSpPr>
          <p:cNvPr id="4" name="Date Placeholder 3">
            <a:extLst>
              <a:ext uri="{FF2B5EF4-FFF2-40B4-BE49-F238E27FC236}">
                <a16:creationId xmlns:a16="http://schemas.microsoft.com/office/drawing/2014/main" id="{73C4762B-D970-448C-9722-18700DCA5BB3}"/>
              </a:ext>
            </a:extLst>
          </p:cNvPr>
          <p:cNvSpPr>
            <a:spLocks noGrp="1"/>
          </p:cNvSpPr>
          <p:nvPr>
            <p:ph type="dt" sz="half" idx="10"/>
          </p:nvPr>
        </p:nvSpPr>
        <p:spPr/>
        <p:txBody>
          <a:bodyPr/>
          <a:lstStyle/>
          <a:p>
            <a:fld id="{5526AB7D-5DB2-4606-BD48-F2CDFD727E2F}" type="datetime1">
              <a:rPr lang="en-US" smtClean="0"/>
              <a:t>02-Jul-24</a:t>
            </a:fld>
            <a:endParaRPr lang="en-US"/>
          </a:p>
        </p:txBody>
      </p:sp>
      <p:sp>
        <p:nvSpPr>
          <p:cNvPr id="6" name="Slide Number Placeholder 5">
            <a:extLst>
              <a:ext uri="{FF2B5EF4-FFF2-40B4-BE49-F238E27FC236}">
                <a16:creationId xmlns:a16="http://schemas.microsoft.com/office/drawing/2014/main" id="{54F087BF-1236-4396-A8F1-BE5D3A4B2D8D}"/>
              </a:ext>
            </a:extLst>
          </p:cNvPr>
          <p:cNvSpPr>
            <a:spLocks noGrp="1"/>
          </p:cNvSpPr>
          <p:nvPr>
            <p:ph type="sldNum" sz="quarter" idx="12"/>
          </p:nvPr>
        </p:nvSpPr>
        <p:spPr/>
        <p:txBody>
          <a:bodyPr/>
          <a:lstStyle/>
          <a:p>
            <a:fld id="{722BA53D-88E3-4194-8C63-97A42665ABA6}" type="slidenum">
              <a:rPr lang="en-US" smtClean="0"/>
              <a:t>14</a:t>
            </a:fld>
            <a:endParaRPr lang="en-US"/>
          </a:p>
        </p:txBody>
      </p:sp>
    </p:spTree>
    <p:extLst>
      <p:ext uri="{BB962C8B-B14F-4D97-AF65-F5344CB8AC3E}">
        <p14:creationId xmlns:p14="http://schemas.microsoft.com/office/powerpoint/2010/main" val="375015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algn="just"/>
            <a:endParaRPr lang="en-US" b="1" i="0" dirty="0">
              <a:solidFill>
                <a:schemeClr val="tx2"/>
              </a:solidFill>
              <a:effectLst/>
              <a:latin typeface="Times New Roman" panose="02020603050405020304" pitchFamily="18" charset="0"/>
              <a:cs typeface="Times New Roman" panose="02020603050405020304" pitchFamily="18" charset="0"/>
            </a:endParaRPr>
          </a:p>
          <a:p>
            <a:pPr algn="just"/>
            <a:endParaRPr lang="en-US" b="0" i="0" dirty="0">
              <a:solidFill>
                <a:schemeClr val="tx2"/>
              </a:solidFill>
              <a:effectLst/>
              <a:latin typeface="Times New Roman" panose="02020603050405020304" pitchFamily="18" charset="0"/>
              <a:cs typeface="Times New Roman" panose="02020603050405020304" pitchFamily="18" charset="0"/>
            </a:endParaRPr>
          </a:p>
          <a:p>
            <a:pPr algn="just"/>
            <a:r>
              <a:rPr lang="en-US" b="0" i="0" dirty="0">
                <a:solidFill>
                  <a:schemeClr val="tx2"/>
                </a:solidFill>
                <a:effectLst/>
                <a:latin typeface="Times New Roman" panose="02020603050405020304" pitchFamily="18" charset="0"/>
                <a:cs typeface="Times New Roman" panose="02020603050405020304" pitchFamily="18" charset="0"/>
              </a:rPr>
              <a:t>In summary, the Basic Banking Prototype aims to deliver a secure, easy-to-use, and efficient online banking experience. By using advanced design features, and smart management tools, this system meets all necessary requirements. The development process follows the Waterfall models to ensure reliability and scalability. This project not only fulfills current user needs but also prepares for future improvements in online banking, ensuring continued user satisfaction and smooth operations.</a:t>
            </a:r>
          </a:p>
          <a:p>
            <a:pPr algn="just"/>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1D6A2C-28FD-4EC8-AFA1-12E2DE27D609}" type="slidenum">
              <a:rPr lang="en-US" smtClean="0">
                <a:solidFill>
                  <a:prstClr val="black"/>
                </a:solidFill>
              </a:rPr>
              <a:pPr/>
              <a:t>15</a:t>
            </a:fld>
            <a:endParaRPr lang="en-US">
              <a:solidFill>
                <a:prstClr val="black"/>
              </a:solidFill>
            </a:endParaRPr>
          </a:p>
        </p:txBody>
      </p:sp>
      <p:sp>
        <p:nvSpPr>
          <p:cNvPr id="5" name="Date Placeholder 4">
            <a:extLst>
              <a:ext uri="{FF2B5EF4-FFF2-40B4-BE49-F238E27FC236}">
                <a16:creationId xmlns:a16="http://schemas.microsoft.com/office/drawing/2014/main" id="{21CC807A-4D3C-4F2A-AA30-22812CBB75F6}"/>
              </a:ext>
            </a:extLst>
          </p:cNvPr>
          <p:cNvSpPr>
            <a:spLocks noGrp="1"/>
          </p:cNvSpPr>
          <p:nvPr>
            <p:ph type="dt" sz="half" idx="10"/>
          </p:nvPr>
        </p:nvSpPr>
        <p:spPr/>
        <p:txBody>
          <a:bodyPr/>
          <a:lstStyle/>
          <a:p>
            <a:fld id="{B6C2A50E-1085-4992-AE78-7631895F32DF}" type="datetime1">
              <a:rPr lang="en-US" smtClean="0"/>
              <a:t>02-Jul-24</a:t>
            </a:fld>
            <a:endParaRPr lang="en-US"/>
          </a:p>
        </p:txBody>
      </p:sp>
    </p:spTree>
    <p:extLst>
      <p:ext uri="{BB962C8B-B14F-4D97-AF65-F5344CB8AC3E}">
        <p14:creationId xmlns:p14="http://schemas.microsoft.com/office/powerpoint/2010/main" val="361888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21994"/>
            <a:ext cx="10058400" cy="1133824"/>
          </a:xfrm>
        </p:spPr>
        <p:txBody>
          <a:bodyPr>
            <a:normAutofit fontScale="90000"/>
          </a:bodyPr>
          <a:lstStyle/>
          <a:p>
            <a:r>
              <a:rPr lang="en-US" dirty="0">
                <a:latin typeface="Times New Roman" panose="02020603050405020304" pitchFamily="18" charset="0"/>
                <a:cs typeface="Times New Roman" panose="02020603050405020304" pitchFamily="18" charset="0"/>
              </a:rPr>
              <a:t>References</a:t>
            </a:r>
            <a:br>
              <a:rPr lang="en-US" dirty="0"/>
            </a:br>
            <a:endParaRPr lang="en-US" dirty="0"/>
          </a:p>
        </p:txBody>
      </p:sp>
      <p:sp>
        <p:nvSpPr>
          <p:cNvPr id="3" name="Content Placeholder 2"/>
          <p:cNvSpPr>
            <a:spLocks noGrp="1"/>
          </p:cNvSpPr>
          <p:nvPr>
            <p:ph idx="1"/>
          </p:nvPr>
        </p:nvSpPr>
        <p:spPr>
          <a:xfrm>
            <a:off x="1132790" y="1810223"/>
            <a:ext cx="10058400" cy="4023360"/>
          </a:xfrm>
        </p:spPr>
        <p:txBody>
          <a:bodyPr>
            <a:normAutofit fontScale="77500" lnSpcReduction="20000"/>
          </a:bodyPr>
          <a:lstStyle/>
          <a:p>
            <a:pPr marL="0" marR="1905" indent="0" algn="ctr">
              <a:lnSpc>
                <a:spcPct val="111000"/>
              </a:lnSpc>
              <a:spcBef>
                <a:spcPts val="0"/>
              </a:spcBef>
              <a:spcAft>
                <a:spcPts val="20"/>
              </a:spcAft>
              <a:buNone/>
              <a:tabLst>
                <a:tab pos="1809750" algn="l"/>
              </a:tabLst>
            </a:pP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[1] Ashraf, Junaid. "Design and Implementation of an Online Banking System in PHP." [ONLINE] Available: </a:t>
            </a:r>
            <a:r>
              <a:rPr lang="en-US" sz="1800" u="sng" dirty="0">
                <a:solidFill>
                  <a:srgbClr val="000000"/>
                </a:solidFill>
                <a:effectLst/>
                <a:latin typeface="Times New Roman" panose="02020603050405020304" pitchFamily="18" charset="0"/>
                <a:ea typeface="Calibri" panose="020F0502020204030204" pitchFamily="34" charset="0"/>
                <a:hlinkClick r:id="rId2"/>
              </a:rPr>
              <a:t>Junaid Ashraf - Software Development Manager - u-</a:t>
            </a:r>
            <a:r>
              <a:rPr lang="en-US" sz="1800" u="sng" dirty="0" err="1">
                <a:solidFill>
                  <a:srgbClr val="000000"/>
                </a:solidFill>
                <a:effectLst/>
                <a:latin typeface="Times New Roman" panose="02020603050405020304" pitchFamily="18" charset="0"/>
                <a:ea typeface="Calibri" panose="020F0502020204030204" pitchFamily="34" charset="0"/>
                <a:hlinkClick r:id="rId2"/>
              </a:rPr>
              <a:t>blox</a:t>
            </a:r>
            <a:r>
              <a:rPr lang="en-US" sz="1800" u="sng" dirty="0">
                <a:solidFill>
                  <a:srgbClr val="000000"/>
                </a:solidFill>
                <a:effectLst/>
                <a:latin typeface="Times New Roman" panose="02020603050405020304" pitchFamily="18" charset="0"/>
                <a:ea typeface="Calibri" panose="020F0502020204030204" pitchFamily="34" charset="0"/>
                <a:hlinkClick r:id="rId2"/>
              </a:rPr>
              <a:t> | LinkedIn</a:t>
            </a:r>
            <a:r>
              <a:rPr lang="en-US" sz="1800" dirty="0">
                <a:solidFill>
                  <a:srgbClr val="000000"/>
                </a:solidFill>
                <a:effectLst/>
                <a:latin typeface="Times New Roman" panose="02020603050405020304" pitchFamily="18" charset="0"/>
                <a:ea typeface="Calibri" panose="020F0502020204030204" pitchFamily="34" charset="0"/>
              </a:rPr>
              <a:t>. Accessed: [2024].</a:t>
            </a:r>
            <a:endParaRPr lang="en-US" sz="1800" dirty="0">
              <a:solidFill>
                <a:srgbClr val="000000"/>
              </a:solidFill>
              <a:effectLst/>
              <a:latin typeface="Calibri" panose="020F0502020204030204" pitchFamily="34" charset="0"/>
              <a:ea typeface="Calibri" panose="020F0502020204030204" pitchFamily="34" charset="0"/>
            </a:endParaRPr>
          </a:p>
          <a:p>
            <a:pPr marL="0" marR="1905" indent="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[2] Sharma, Priya, and Patel, Ankit. "Secure Online Transactions in Banking Systems: A Review." [ONLINE] Available: </a:t>
            </a:r>
            <a:r>
              <a:rPr lang="en-US" sz="1800" u="sng" dirty="0">
                <a:solidFill>
                  <a:srgbClr val="000000"/>
                </a:solidFill>
                <a:effectLst/>
                <a:latin typeface="Times New Roman" panose="02020603050405020304" pitchFamily="18" charset="0"/>
                <a:ea typeface="Calibri" panose="020F0502020204030204" pitchFamily="34" charset="0"/>
                <a:hlinkClick r:id="rId3"/>
              </a:rPr>
              <a:t>(PDF) A Review of Cyber Security Issues in Online Banking and Online Transactions (researchgate.net)</a:t>
            </a:r>
            <a:r>
              <a:rPr lang="en-US" sz="1800" dirty="0">
                <a:solidFill>
                  <a:srgbClr val="000000"/>
                </a:solidFill>
                <a:effectLst/>
                <a:latin typeface="Times New Roman" panose="02020603050405020304" pitchFamily="18" charset="0"/>
                <a:ea typeface="Calibri" panose="020F0502020204030204" pitchFamily="34" charset="0"/>
              </a:rPr>
              <a:t>. Accessed: [2023].</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[3] Kumar, Kiran, and Reddy, Suman. "User Experience in Online Banking: A Comparative Analysis." [ONLINE] Available: </a:t>
            </a:r>
            <a:r>
              <a:rPr lang="en-US" sz="1800" u="sng" dirty="0">
                <a:solidFill>
                  <a:srgbClr val="000000"/>
                </a:solidFill>
                <a:effectLst/>
                <a:latin typeface="Times New Roman" panose="02020603050405020304" pitchFamily="18" charset="0"/>
                <a:ea typeface="Calibri" panose="020F0502020204030204" pitchFamily="34" charset="0"/>
                <a:hlinkClick r:id="rId4"/>
              </a:rPr>
              <a:t>334f5e51acce0b4eef5a63b1845c6e672895.pdf (semanticscholar.org)</a:t>
            </a:r>
            <a:r>
              <a:rPr lang="en-US" sz="1800" dirty="0">
                <a:solidFill>
                  <a:srgbClr val="000000"/>
                </a:solidFill>
                <a:effectLst/>
                <a:latin typeface="Times New Roman" panose="02020603050405020304" pitchFamily="18" charset="0"/>
                <a:ea typeface="Calibri" panose="020F0502020204030204" pitchFamily="34" charset="0"/>
              </a:rPr>
              <a:t>. Accessed:[22024].</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[4] Nabil Bank. "Intelligent Support Tools in Managing Digital Resources: A Case Study." [ONLINE] Available: </a:t>
            </a:r>
            <a:r>
              <a:rPr lang="en-US" sz="1800" u="sng" dirty="0">
                <a:solidFill>
                  <a:srgbClr val="000000"/>
                </a:solidFill>
                <a:effectLst/>
                <a:latin typeface="Times New Roman" panose="02020603050405020304" pitchFamily="18" charset="0"/>
                <a:ea typeface="Calibri" panose="020F0502020204030204" pitchFamily="34" charset="0"/>
                <a:hlinkClick r:id="rId5"/>
              </a:rPr>
              <a:t>https://www.nabilbank.com/services-payments/services/individuals/nbank</a:t>
            </a:r>
            <a:r>
              <a:rPr lang="en-US" sz="1800" dirty="0">
                <a:solidFill>
                  <a:srgbClr val="000000"/>
                </a:solidFill>
                <a:effectLst/>
                <a:latin typeface="Times New Roman" panose="02020603050405020304" pitchFamily="18" charset="0"/>
                <a:ea typeface="Calibri" panose="020F0502020204030204" pitchFamily="34" charset="0"/>
              </a:rPr>
              <a:t> Accessed: [2021-2024].</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[5] "Financial Times" | [ONLINE] | Available</a:t>
            </a:r>
            <a:r>
              <a:rPr lang="en-US" sz="1800" u="sng" dirty="0">
                <a:solidFill>
                  <a:srgbClr val="000000"/>
                </a:solidFill>
                <a:effectLst/>
                <a:latin typeface="Times New Roman" panose="02020603050405020304" pitchFamily="18" charset="0"/>
                <a:ea typeface="Calibri" panose="020F0502020204030204" pitchFamily="34" charset="0"/>
                <a:hlinkClick r:id="rId6" action="ppaction://hlinkfile"/>
              </a:rPr>
              <a:t>: https://www.ft.com/</a:t>
            </a:r>
            <a:r>
              <a:rPr lang="en-US" sz="1800" dirty="0">
                <a:solidFill>
                  <a:srgbClr val="000000"/>
                </a:solidFill>
                <a:effectLst/>
                <a:latin typeface="Times New Roman" panose="02020603050405020304" pitchFamily="18" charset="0"/>
                <a:ea typeface="Calibri" panose="020F0502020204030204" pitchFamily="34" charset="0"/>
              </a:rPr>
              <a:t> | [Accessed - 2024]</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[6] "The Economist - Finance and Economics" | [ONLINE] | Available: </a:t>
            </a:r>
            <a:r>
              <a:rPr lang="en-US" sz="1800" u="sng" dirty="0">
                <a:solidFill>
                  <a:srgbClr val="000000"/>
                </a:solidFill>
                <a:effectLst/>
                <a:latin typeface="Times New Roman" panose="02020603050405020304" pitchFamily="18" charset="0"/>
                <a:ea typeface="Calibri" panose="020F0502020204030204" pitchFamily="34" charset="0"/>
                <a:hlinkClick r:id="rId7"/>
              </a:rPr>
              <a:t>https://www.economist.com/finance-and-economics</a:t>
            </a:r>
            <a:r>
              <a:rPr lang="en-US" sz="1800" dirty="0">
                <a:solidFill>
                  <a:srgbClr val="000000"/>
                </a:solidFill>
                <a:effectLst/>
                <a:latin typeface="Times New Roman" panose="02020603050405020304" pitchFamily="18" charset="0"/>
                <a:ea typeface="Calibri" panose="020F0502020204030204" pitchFamily="34" charset="0"/>
              </a:rPr>
              <a:t> | [Accessed 2023]</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[7] "Investopedia" | [ONLINE] | Available: </a:t>
            </a:r>
            <a:r>
              <a:rPr lang="en-US" sz="1800" u="sng" dirty="0">
                <a:solidFill>
                  <a:srgbClr val="000000"/>
                </a:solidFill>
                <a:effectLst/>
                <a:latin typeface="Times New Roman" panose="02020603050405020304" pitchFamily="18" charset="0"/>
                <a:ea typeface="Calibri" panose="020F0502020204030204" pitchFamily="34" charset="0"/>
                <a:hlinkClick r:id="rId8"/>
              </a:rPr>
              <a:t>https://www.investopedia.com</a:t>
            </a:r>
            <a:r>
              <a:rPr lang="en-US" sz="1800" dirty="0">
                <a:solidFill>
                  <a:srgbClr val="000000"/>
                </a:solidFill>
                <a:effectLst/>
                <a:latin typeface="Times New Roman" panose="02020603050405020304" pitchFamily="18" charset="0"/>
                <a:ea typeface="Calibri" panose="020F0502020204030204" pitchFamily="34" charset="0"/>
              </a:rPr>
              <a:t> | [Accessed  2023]</a:t>
            </a:r>
            <a:endParaRPr lang="en-US" sz="1800" dirty="0">
              <a:solidFill>
                <a:srgbClr val="000000"/>
              </a:solidFill>
              <a:effectLst/>
              <a:latin typeface="Calibri" panose="020F0502020204030204" pitchFamily="34" charset="0"/>
              <a:ea typeface="Calibri" panose="020F0502020204030204" pitchFamily="34" charset="0"/>
            </a:endParaRPr>
          </a:p>
          <a:p>
            <a:pPr marL="6350" marR="1905" indent="-6350" algn="l">
              <a:lnSpc>
                <a:spcPct val="111000"/>
              </a:lnSpc>
              <a:spcBef>
                <a:spcPts val="0"/>
              </a:spcBef>
              <a:spcAft>
                <a:spcPts val="20"/>
              </a:spcAft>
              <a:tabLst>
                <a:tab pos="1809750" algn="l"/>
              </a:tabLs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0FEC13B-5F5B-4E57-8994-DE1AC9E28060}"/>
              </a:ext>
            </a:extLst>
          </p:cNvPr>
          <p:cNvSpPr>
            <a:spLocks noGrp="1"/>
          </p:cNvSpPr>
          <p:nvPr>
            <p:ph type="dt" sz="half" idx="10"/>
          </p:nvPr>
        </p:nvSpPr>
        <p:spPr/>
        <p:txBody>
          <a:bodyPr/>
          <a:lstStyle/>
          <a:p>
            <a:fld id="{BDF5FB90-92F5-4DAF-A2B7-EF45733DD0EC}" type="datetime1">
              <a:rPr lang="en-US" smtClean="0"/>
              <a:t>02-Jul-24</a:t>
            </a:fld>
            <a:endParaRPr lang="en-US"/>
          </a:p>
        </p:txBody>
      </p:sp>
      <p:sp>
        <p:nvSpPr>
          <p:cNvPr id="6" name="Slide Number Placeholder 5">
            <a:extLst>
              <a:ext uri="{FF2B5EF4-FFF2-40B4-BE49-F238E27FC236}">
                <a16:creationId xmlns:a16="http://schemas.microsoft.com/office/drawing/2014/main" id="{FD13EC09-0961-4BCB-9A8A-2EE5BBA33AE4}"/>
              </a:ext>
            </a:extLst>
          </p:cNvPr>
          <p:cNvSpPr>
            <a:spLocks noGrp="1"/>
          </p:cNvSpPr>
          <p:nvPr>
            <p:ph type="sldNum" sz="quarter" idx="12"/>
          </p:nvPr>
        </p:nvSpPr>
        <p:spPr/>
        <p:txBody>
          <a:bodyPr/>
          <a:lstStyle/>
          <a:p>
            <a:fld id="{722BA53D-88E3-4194-8C63-97A42665ABA6}" type="slidenum">
              <a:rPr lang="en-US" smtClean="0"/>
              <a:t>16</a:t>
            </a:fld>
            <a:endParaRPr lang="en-US"/>
          </a:p>
        </p:txBody>
      </p:sp>
    </p:spTree>
    <p:extLst>
      <p:ext uri="{BB962C8B-B14F-4D97-AF65-F5344CB8AC3E}">
        <p14:creationId xmlns:p14="http://schemas.microsoft.com/office/powerpoint/2010/main" val="2999977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1D6A2C-28FD-4EC8-AFA1-12E2DE27D609}" type="slidenum">
              <a:rPr lang="en-US" smtClean="0">
                <a:solidFill>
                  <a:prstClr val="black"/>
                </a:solidFill>
              </a:rPr>
              <a:pPr/>
              <a:t>17</a:t>
            </a:fld>
            <a:endParaRPr lang="en-US">
              <a:solidFill>
                <a:prstClr val="black"/>
              </a:solidFill>
            </a:endParaRPr>
          </a:p>
        </p:txBody>
      </p:sp>
      <p:sp>
        <p:nvSpPr>
          <p:cNvPr id="3" name="Content Placeholder 2"/>
          <p:cNvSpPr>
            <a:spLocks noGrp="1"/>
          </p:cNvSpPr>
          <p:nvPr>
            <p:ph idx="4294967295"/>
          </p:nvPr>
        </p:nvSpPr>
        <p:spPr>
          <a:xfrm>
            <a:off x="917360" y="1586314"/>
            <a:ext cx="10058400" cy="4022725"/>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4800" dirty="0">
                <a:latin typeface="Times New Roman" panose="02020603050405020304" pitchFamily="18" charset="0"/>
                <a:cs typeface="Times New Roman" panose="02020603050405020304" pitchFamily="18" charset="0"/>
              </a:rPr>
              <a:t>~The End~</a:t>
            </a:r>
          </a:p>
        </p:txBody>
      </p:sp>
      <p:sp>
        <p:nvSpPr>
          <p:cNvPr id="2" name="Date Placeholder 1">
            <a:extLst>
              <a:ext uri="{FF2B5EF4-FFF2-40B4-BE49-F238E27FC236}">
                <a16:creationId xmlns:a16="http://schemas.microsoft.com/office/drawing/2014/main" id="{4F6F49B8-1159-4A1D-BF9A-B8B7D283801A}"/>
              </a:ext>
            </a:extLst>
          </p:cNvPr>
          <p:cNvSpPr>
            <a:spLocks noGrp="1"/>
          </p:cNvSpPr>
          <p:nvPr>
            <p:ph type="dt" sz="half" idx="10"/>
          </p:nvPr>
        </p:nvSpPr>
        <p:spPr/>
        <p:txBody>
          <a:bodyPr/>
          <a:lstStyle/>
          <a:p>
            <a:fld id="{B62D7DE9-4D9C-4DED-A0FC-8A4BAAA1004E}" type="datetime1">
              <a:rPr lang="en-US" smtClean="0"/>
              <a:t>02-Jul-24</a:t>
            </a:fld>
            <a:endParaRPr lang="en-US"/>
          </a:p>
        </p:txBody>
      </p:sp>
    </p:spTree>
    <p:extLst>
      <p:ext uri="{BB962C8B-B14F-4D97-AF65-F5344CB8AC3E}">
        <p14:creationId xmlns:p14="http://schemas.microsoft.com/office/powerpoint/2010/main" val="77868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normAutofit/>
          </a:bodyPr>
          <a:lstStyle/>
          <a:p>
            <a:r>
              <a:rPr lang="en-US" sz="4000"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Scope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Limitations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Literature Review/Background Study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and Technology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Reference</a:t>
            </a:r>
          </a:p>
        </p:txBody>
      </p:sp>
      <p:sp>
        <p:nvSpPr>
          <p:cNvPr id="4" name="Slide Number Placeholder 3"/>
          <p:cNvSpPr>
            <a:spLocks noGrp="1"/>
          </p:cNvSpPr>
          <p:nvPr>
            <p:ph type="sldNum" sz="quarter" idx="12"/>
          </p:nvPr>
        </p:nvSpPr>
        <p:spPr/>
        <p:txBody>
          <a:bodyPr/>
          <a:lstStyle/>
          <a:p>
            <a:fld id="{6A1D6A2C-28FD-4EC8-AFA1-12E2DE27D609}" type="slidenum">
              <a:rPr lang="en-US" smtClean="0">
                <a:solidFill>
                  <a:prstClr val="black"/>
                </a:solidFill>
              </a:rPr>
              <a:pPr/>
              <a:t>2</a:t>
            </a:fld>
            <a:endParaRPr lang="en-US">
              <a:solidFill>
                <a:prstClr val="black"/>
              </a:solidFill>
            </a:endParaRPr>
          </a:p>
        </p:txBody>
      </p:sp>
      <p:sp>
        <p:nvSpPr>
          <p:cNvPr id="5" name="Date Placeholder 4">
            <a:extLst>
              <a:ext uri="{FF2B5EF4-FFF2-40B4-BE49-F238E27FC236}">
                <a16:creationId xmlns:a16="http://schemas.microsoft.com/office/drawing/2014/main" id="{B6395B4B-9641-4F1C-A014-FAE063DB81C4}"/>
              </a:ext>
            </a:extLst>
          </p:cNvPr>
          <p:cNvSpPr>
            <a:spLocks noGrp="1"/>
          </p:cNvSpPr>
          <p:nvPr>
            <p:ph type="dt" sz="half" idx="10"/>
          </p:nvPr>
        </p:nvSpPr>
        <p:spPr/>
        <p:txBody>
          <a:bodyPr/>
          <a:lstStyle/>
          <a:p>
            <a:fld id="{461774DA-4B97-4F4F-89C5-27A9E147E09C}" type="datetime1">
              <a:rPr lang="en-US" smtClean="0"/>
              <a:t>02-Jul-24</a:t>
            </a:fld>
            <a:endParaRPr lang="en-US"/>
          </a:p>
        </p:txBody>
      </p:sp>
    </p:spTree>
    <p:extLst>
      <p:ext uri="{BB962C8B-B14F-4D97-AF65-F5344CB8AC3E}">
        <p14:creationId xmlns:p14="http://schemas.microsoft.com/office/powerpoint/2010/main" val="111774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GB" dirty="0"/>
          </a:p>
        </p:txBody>
      </p:sp>
      <p:sp>
        <p:nvSpPr>
          <p:cNvPr id="3" name="Content Placeholder 2"/>
          <p:cNvSpPr>
            <a:spLocks noGrp="1"/>
          </p:cNvSpPr>
          <p:nvPr>
            <p:ph idx="1"/>
          </p:nvPr>
        </p:nvSpPr>
        <p:spPr>
          <a:xfrm>
            <a:off x="1066800" y="2500985"/>
            <a:ext cx="10058400" cy="3660118"/>
          </a:xfrm>
        </p:spPr>
        <p:txBody>
          <a:bodyPr>
            <a:normAutofit/>
          </a:bodyPr>
          <a:lstStyle/>
          <a:p>
            <a:pPr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The Basic Banking Prototype is an online banking system built using PHP and MySQL, designed for educational purposes.</a:t>
            </a:r>
          </a:p>
          <a:p>
            <a:pPr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This system mimics real-life banking scenarios, allowing users to perform internet banking operations like account management, fund transfers, and viewing bank statements. </a:t>
            </a:r>
            <a:endParaRPr lang="en-US"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this banking system  we use php , </a:t>
            </a:r>
            <a:r>
              <a:rPr lang="en-US" dirty="0" err="1">
                <a:latin typeface="Times New Roman" panose="02020603050405020304" pitchFamily="18" charset="0"/>
                <a:cs typeface="Times New Roman" panose="02020603050405020304" pitchFamily="18" charset="0"/>
              </a:rPr>
              <a:t>xampp</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database.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Basic Banking Prototype system has two module i.e. customer and staff.</a:t>
            </a:r>
          </a:p>
        </p:txBody>
      </p:sp>
      <p:sp>
        <p:nvSpPr>
          <p:cNvPr id="4" name="Date Placeholder 3">
            <a:extLst>
              <a:ext uri="{FF2B5EF4-FFF2-40B4-BE49-F238E27FC236}">
                <a16:creationId xmlns:a16="http://schemas.microsoft.com/office/drawing/2014/main" id="{F73FA0EF-6AAD-4E17-A2B0-5E67B3474C4C}"/>
              </a:ext>
            </a:extLst>
          </p:cNvPr>
          <p:cNvSpPr>
            <a:spLocks noGrp="1"/>
          </p:cNvSpPr>
          <p:nvPr>
            <p:ph type="dt" sz="half" idx="10"/>
          </p:nvPr>
        </p:nvSpPr>
        <p:spPr/>
        <p:txBody>
          <a:bodyPr/>
          <a:lstStyle/>
          <a:p>
            <a:fld id="{3E16A90D-A1C4-46C9-8369-A80F0009D50E}" type="datetime1">
              <a:rPr lang="en-US" smtClean="0"/>
              <a:t>02-Jul-24</a:t>
            </a:fld>
            <a:endParaRPr lang="en-US"/>
          </a:p>
        </p:txBody>
      </p:sp>
      <p:sp>
        <p:nvSpPr>
          <p:cNvPr id="6" name="Slide Number Placeholder 5">
            <a:extLst>
              <a:ext uri="{FF2B5EF4-FFF2-40B4-BE49-F238E27FC236}">
                <a16:creationId xmlns:a16="http://schemas.microsoft.com/office/drawing/2014/main" id="{1B6FAF0F-A998-4053-AFDD-1D926FB82879}"/>
              </a:ext>
            </a:extLst>
          </p:cNvPr>
          <p:cNvSpPr>
            <a:spLocks noGrp="1"/>
          </p:cNvSpPr>
          <p:nvPr>
            <p:ph type="sldNum" sz="quarter" idx="12"/>
          </p:nvPr>
        </p:nvSpPr>
        <p:spPr/>
        <p:txBody>
          <a:bodyPr/>
          <a:lstStyle/>
          <a:p>
            <a:fld id="{722BA53D-88E3-4194-8C63-97A42665ABA6}" type="slidenum">
              <a:rPr lang="en-US" smtClean="0"/>
              <a:t>3</a:t>
            </a:fld>
            <a:endParaRPr lang="en-US"/>
          </a:p>
        </p:txBody>
      </p:sp>
    </p:spTree>
    <p:extLst>
      <p:ext uri="{BB962C8B-B14F-4D97-AF65-F5344CB8AC3E}">
        <p14:creationId xmlns:p14="http://schemas.microsoft.com/office/powerpoint/2010/main" val="133782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Traditional banking systems often suffer from inefficiencies and limited accessibility.</a:t>
            </a:r>
          </a:p>
          <a:p>
            <a:pPr lvl="0"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In the face of evolving digital demands, traditional banking systems are challenged by slow processing times, accessibility issues, and outdated technology, leading to decreased customer satisfaction and increased operational costs. </a:t>
            </a:r>
            <a:endParaRPr lang="en-US" b="0" i="0" dirty="0">
              <a:solidFill>
                <a:schemeClr val="tx2"/>
              </a:solidFill>
              <a:effectLst/>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This project aims to develop a user-friendly online banking prototype to demonstrate the functionalities and benefits of digital banking, particularly for educational purposes.</a:t>
            </a:r>
          </a:p>
          <a:p>
            <a:pPr marL="0" lvl="0" indent="0" algn="just">
              <a:buNone/>
            </a:pPr>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D93B967-C049-4981-9B84-3A853B11A6F9}"/>
              </a:ext>
            </a:extLst>
          </p:cNvPr>
          <p:cNvSpPr>
            <a:spLocks noGrp="1"/>
          </p:cNvSpPr>
          <p:nvPr>
            <p:ph type="dt" sz="half" idx="10"/>
          </p:nvPr>
        </p:nvSpPr>
        <p:spPr/>
        <p:txBody>
          <a:bodyPr/>
          <a:lstStyle/>
          <a:p>
            <a:fld id="{9757A189-B9A9-49B0-9352-EF553749DFDA}" type="datetime1">
              <a:rPr lang="en-US" smtClean="0"/>
              <a:t>02-Jul-24</a:t>
            </a:fld>
            <a:endParaRPr lang="en-US"/>
          </a:p>
        </p:txBody>
      </p:sp>
      <p:sp>
        <p:nvSpPr>
          <p:cNvPr id="6" name="Slide Number Placeholder 5">
            <a:extLst>
              <a:ext uri="{FF2B5EF4-FFF2-40B4-BE49-F238E27FC236}">
                <a16:creationId xmlns:a16="http://schemas.microsoft.com/office/drawing/2014/main" id="{FB12EB2B-DD28-4F8F-AD36-5757025C33CD}"/>
              </a:ext>
            </a:extLst>
          </p:cNvPr>
          <p:cNvSpPr>
            <a:spLocks noGrp="1"/>
          </p:cNvSpPr>
          <p:nvPr>
            <p:ph type="sldNum" sz="quarter" idx="12"/>
          </p:nvPr>
        </p:nvSpPr>
        <p:spPr/>
        <p:txBody>
          <a:bodyPr/>
          <a:lstStyle/>
          <a:p>
            <a:fld id="{722BA53D-88E3-4194-8C63-97A42665ABA6}" type="slidenum">
              <a:rPr lang="en-US" smtClean="0"/>
              <a:t>4</a:t>
            </a:fld>
            <a:endParaRPr lang="en-US"/>
          </a:p>
        </p:txBody>
      </p:sp>
    </p:spTree>
    <p:extLst>
      <p:ext uri="{BB962C8B-B14F-4D97-AF65-F5344CB8AC3E}">
        <p14:creationId xmlns:p14="http://schemas.microsoft.com/office/powerpoint/2010/main" val="348784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lvl="0"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To provide a functional online banking system for educational use.</a:t>
            </a:r>
          </a:p>
          <a:p>
            <a:pPr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To simulate real-life banking operations like account management, fund transfers, and statement viewing.</a:t>
            </a:r>
          </a:p>
          <a:p>
            <a:pPr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To offer a practical learning resource for IT students.</a:t>
            </a:r>
          </a:p>
          <a:p>
            <a:pPr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Provide remote banking services to users, ensuring accessibility for customers in all regions</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p>
          <a:p>
            <a:pPr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Build a scalable system architecture for future expansions and technology integrations</a:t>
            </a:r>
          </a:p>
          <a:p>
            <a:pPr algn="just">
              <a:buFont typeface="Wingdings" panose="05000000000000000000" pitchFamily="2" charset="2"/>
              <a:buChar char="q"/>
            </a:pPr>
            <a:endParaRPr lang="en-US" b="0" i="0" dirty="0">
              <a:solidFill>
                <a:schemeClr val="tx2"/>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1D6A2C-28FD-4EC8-AFA1-12E2DE27D609}" type="slidenum">
              <a:rPr lang="en-US" smtClean="0">
                <a:solidFill>
                  <a:prstClr val="black"/>
                </a:solidFill>
              </a:rPr>
              <a:pPr/>
              <a:t>5</a:t>
            </a:fld>
            <a:endParaRPr lang="en-US">
              <a:solidFill>
                <a:prstClr val="black"/>
              </a:solidFill>
            </a:endParaRPr>
          </a:p>
        </p:txBody>
      </p:sp>
      <p:sp>
        <p:nvSpPr>
          <p:cNvPr id="5" name="Date Placeholder 4">
            <a:extLst>
              <a:ext uri="{FF2B5EF4-FFF2-40B4-BE49-F238E27FC236}">
                <a16:creationId xmlns:a16="http://schemas.microsoft.com/office/drawing/2014/main" id="{F935B1F1-0A57-4655-9497-0D9DB9A1DF13}"/>
              </a:ext>
            </a:extLst>
          </p:cNvPr>
          <p:cNvSpPr>
            <a:spLocks noGrp="1"/>
          </p:cNvSpPr>
          <p:nvPr>
            <p:ph type="dt" sz="half" idx="10"/>
          </p:nvPr>
        </p:nvSpPr>
        <p:spPr/>
        <p:txBody>
          <a:bodyPr/>
          <a:lstStyle/>
          <a:p>
            <a:fld id="{910F91D9-7D85-48AC-B2A2-E149CD9AAF17}" type="datetime1">
              <a:rPr lang="en-US" smtClean="0"/>
              <a:t>02-Jul-24</a:t>
            </a:fld>
            <a:endParaRPr lang="en-US"/>
          </a:p>
        </p:txBody>
      </p:sp>
    </p:spTree>
    <p:extLst>
      <p:ext uri="{BB962C8B-B14F-4D97-AF65-F5344CB8AC3E}">
        <p14:creationId xmlns:p14="http://schemas.microsoft.com/office/powerpoint/2010/main" val="109675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a:t>
            </a:r>
            <a:r>
              <a:rPr lang="en-US" dirty="0"/>
              <a:t> </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prototype may not encompass all features and functionalities of a comprehensive banking system, such as investment management or loan processing.</a:t>
            </a:r>
          </a:p>
          <a:p>
            <a:pPr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prototype may face challenges in scaling up to accommodate a large user base or increasing transaction volumes, leading to potential performance issues.</a:t>
            </a:r>
          </a:p>
          <a:p>
            <a:pPr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Compliance with banking regulations and standards may not be fully addressed in the prototype, requiring additional validation and adjustments to meet legal requirements.</a:t>
            </a:r>
            <a:endPar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While security measures are implemented, the prototype may still be vulnerable to cyber threats and data breaches, especially if not regularly updated and maintained.</a:t>
            </a:r>
          </a:p>
          <a:p>
            <a:pPr marL="0" indent="0" algn="just">
              <a:buNone/>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endParaRPr lang="en-US" dirty="0">
              <a:solidFill>
                <a:schemeClr val="tx2"/>
              </a:solidFill>
              <a:latin typeface="Times New Roman" panose="02020603050405020304" pitchFamily="18" charset="0"/>
              <a:cs typeface="Times New Roman" panose="02020603050405020304" pitchFamily="18" charset="0"/>
            </a:endParaRPr>
          </a:p>
          <a:p>
            <a:pPr algn="just"/>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277AD97-5856-4018-891A-2E60EAF0EC8A}"/>
              </a:ext>
            </a:extLst>
          </p:cNvPr>
          <p:cNvSpPr>
            <a:spLocks noGrp="1"/>
          </p:cNvSpPr>
          <p:nvPr>
            <p:ph type="dt" sz="half" idx="10"/>
          </p:nvPr>
        </p:nvSpPr>
        <p:spPr/>
        <p:txBody>
          <a:bodyPr/>
          <a:lstStyle/>
          <a:p>
            <a:fld id="{2F1F6E7E-AFBF-4C75-9EF0-F9CFFA1902E1}" type="datetime1">
              <a:rPr lang="en-US" smtClean="0"/>
              <a:t>02-Jul-24</a:t>
            </a:fld>
            <a:endParaRPr lang="en-US"/>
          </a:p>
        </p:txBody>
      </p:sp>
      <p:sp>
        <p:nvSpPr>
          <p:cNvPr id="6" name="Slide Number Placeholder 5">
            <a:extLst>
              <a:ext uri="{FF2B5EF4-FFF2-40B4-BE49-F238E27FC236}">
                <a16:creationId xmlns:a16="http://schemas.microsoft.com/office/drawing/2014/main" id="{9DFDC74E-8735-4605-9CAF-89178EE33885}"/>
              </a:ext>
            </a:extLst>
          </p:cNvPr>
          <p:cNvSpPr>
            <a:spLocks noGrp="1"/>
          </p:cNvSpPr>
          <p:nvPr>
            <p:ph type="sldNum" sz="quarter" idx="12"/>
          </p:nvPr>
        </p:nvSpPr>
        <p:spPr/>
        <p:txBody>
          <a:bodyPr/>
          <a:lstStyle/>
          <a:p>
            <a:fld id="{722BA53D-88E3-4194-8C63-97A42665ABA6}" type="slidenum">
              <a:rPr lang="en-US" smtClean="0"/>
              <a:t>6</a:t>
            </a:fld>
            <a:endParaRPr lang="en-US"/>
          </a:p>
        </p:txBody>
      </p:sp>
    </p:spTree>
    <p:extLst>
      <p:ext uri="{BB962C8B-B14F-4D97-AF65-F5344CB8AC3E}">
        <p14:creationId xmlns:p14="http://schemas.microsoft.com/office/powerpoint/2010/main" val="216953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Implementation of staff and customer panels.</a:t>
            </a:r>
          </a:p>
          <a:p>
            <a:pPr algn="just">
              <a:buFont typeface="Wingdings" panose="05000000000000000000" pitchFamily="2" charset="2"/>
              <a:buChar char="q"/>
            </a:pPr>
            <a:r>
              <a:rPr lang="en-US" b="0" i="0" dirty="0">
                <a:solidFill>
                  <a:schemeClr val="tx2"/>
                </a:solidFill>
                <a:effectLst/>
                <a:latin typeface="Times New Roman" panose="02020603050405020304" pitchFamily="18" charset="0"/>
                <a:cs typeface="Times New Roman" panose="02020603050405020304" pitchFamily="18" charset="0"/>
              </a:rPr>
              <a:t>Online banking registration and account creation.</a:t>
            </a:r>
          </a:p>
          <a:p>
            <a:pPr lvl="0"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Allowing users to create, modify, and manage their banking accounts securely.</a:t>
            </a:r>
          </a:p>
          <a:p>
            <a:pPr lvl="0"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Facilitating various transactions such as fund transfers, and account inquiries.</a:t>
            </a:r>
          </a:p>
          <a:p>
            <a:pPr lvl="0" algn="just">
              <a:buFont typeface="Wingdings" panose="05000000000000000000" pitchFamily="2" charset="2"/>
              <a:buChar char="q"/>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Ensuring the platform is accessible across multiple devices and web browsers to accommodate diverse user preferences.</a:t>
            </a:r>
            <a:endPar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q"/>
            </a:pPr>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1626B5-D202-4583-8A53-D4E8C358BFB4}"/>
              </a:ext>
            </a:extLst>
          </p:cNvPr>
          <p:cNvSpPr>
            <a:spLocks noGrp="1"/>
          </p:cNvSpPr>
          <p:nvPr>
            <p:ph type="dt" sz="half" idx="10"/>
          </p:nvPr>
        </p:nvSpPr>
        <p:spPr/>
        <p:txBody>
          <a:bodyPr/>
          <a:lstStyle/>
          <a:p>
            <a:fld id="{CCF1A075-C43A-4C81-B8DB-0AE4F0EADDE7}" type="datetime1">
              <a:rPr lang="en-US" smtClean="0"/>
              <a:t>02-Jul-24</a:t>
            </a:fld>
            <a:endParaRPr lang="en-US"/>
          </a:p>
        </p:txBody>
      </p:sp>
      <p:sp>
        <p:nvSpPr>
          <p:cNvPr id="6" name="Slide Number Placeholder 5">
            <a:extLst>
              <a:ext uri="{FF2B5EF4-FFF2-40B4-BE49-F238E27FC236}">
                <a16:creationId xmlns:a16="http://schemas.microsoft.com/office/drawing/2014/main" id="{04527F8F-942A-41EF-9516-8FC6295A4CB9}"/>
              </a:ext>
            </a:extLst>
          </p:cNvPr>
          <p:cNvSpPr>
            <a:spLocks noGrp="1"/>
          </p:cNvSpPr>
          <p:nvPr>
            <p:ph type="sldNum" sz="quarter" idx="12"/>
          </p:nvPr>
        </p:nvSpPr>
        <p:spPr/>
        <p:txBody>
          <a:bodyPr/>
          <a:lstStyle/>
          <a:p>
            <a:fld id="{722BA53D-88E3-4194-8C63-97A42665ABA6}" type="slidenum">
              <a:rPr lang="en-US" smtClean="0"/>
              <a:t>7</a:t>
            </a:fld>
            <a:endParaRPr lang="en-US"/>
          </a:p>
        </p:txBody>
      </p:sp>
    </p:spTree>
    <p:extLst>
      <p:ext uri="{BB962C8B-B14F-4D97-AF65-F5344CB8AC3E}">
        <p14:creationId xmlns:p14="http://schemas.microsoft.com/office/powerpoint/2010/main" val="272768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Study</a:t>
            </a:r>
          </a:p>
        </p:txBody>
      </p:sp>
      <p:sp>
        <p:nvSpPr>
          <p:cNvPr id="3" name="Content Placeholder 2"/>
          <p:cNvSpPr>
            <a:spLocks noGrp="1"/>
          </p:cNvSpPr>
          <p:nvPr>
            <p:ph idx="1"/>
          </p:nvPr>
        </p:nvSpPr>
        <p:spPr/>
        <p:txBody>
          <a:bodyPr>
            <a:normAutofit lnSpcReduction="10000"/>
          </a:bodyPr>
          <a:lstStyle/>
          <a:p>
            <a:pPr algn="just"/>
            <a:r>
              <a:rPr lang="en-US" b="1" dirty="0">
                <a:solidFill>
                  <a:schemeClr val="tx2"/>
                </a:solidFill>
                <a:latin typeface="Times New Roman" panose="02020603050405020304" pitchFamily="18" charset="0"/>
                <a:cs typeface="Times New Roman" panose="02020603050405020304" pitchFamily="18" charset="0"/>
              </a:rPr>
              <a:t>Online Banking Systems:</a:t>
            </a:r>
            <a:r>
              <a:rPr lang="en-US" dirty="0">
                <a:solidFill>
                  <a:schemeClr val="tx2"/>
                </a:solidFill>
                <a:latin typeface="Times New Roman" panose="02020603050405020304" pitchFamily="18" charset="0"/>
                <a:cs typeface="Times New Roman" panose="02020603050405020304" pitchFamily="18" charset="0"/>
              </a:rPr>
              <a:t> Online banking systems allow customers to perform financial transactions over the internet, providing 24/7 access to banking services. Users can check balances, transfer funds, pay bills, and manage beneficiary accounts without visiting a bank branch.</a:t>
            </a:r>
          </a:p>
          <a:p>
            <a:pPr algn="just">
              <a:buFont typeface="Wingdings" panose="05000000000000000000" pitchFamily="2" charset="2"/>
              <a:buChar char="q"/>
            </a:pPr>
            <a:r>
              <a:rPr lang="en-US" b="1" dirty="0">
                <a:solidFill>
                  <a:schemeClr val="tx2"/>
                </a:solidFill>
                <a:latin typeface="Times New Roman" panose="02020603050405020304" pitchFamily="18" charset="0"/>
                <a:cs typeface="Times New Roman" panose="02020603050405020304" pitchFamily="18" charset="0"/>
              </a:rPr>
              <a:t>Case Study: Nabil Bank </a:t>
            </a:r>
            <a:r>
              <a:rPr lang="en-US" b="1" dirty="0" err="1">
                <a:solidFill>
                  <a:schemeClr val="tx2"/>
                </a:solidFill>
                <a:latin typeface="Times New Roman" panose="02020603050405020304" pitchFamily="18" charset="0"/>
                <a:cs typeface="Times New Roman" panose="02020603050405020304" pitchFamily="18" charset="0"/>
              </a:rPr>
              <a:t>nBank</a:t>
            </a:r>
            <a:endParaRPr lang="en-US" b="1" dirty="0">
              <a:solidFill>
                <a:schemeClr val="tx2"/>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b="1" dirty="0">
                <a:solidFill>
                  <a:schemeClr val="tx2"/>
                </a:solidFill>
                <a:latin typeface="Times New Roman" panose="02020603050405020304" pitchFamily="18" charset="0"/>
                <a:cs typeface="Times New Roman" panose="02020603050405020304" pitchFamily="18" charset="0"/>
              </a:rPr>
              <a:t>Key Features</a:t>
            </a:r>
          </a:p>
          <a:p>
            <a:pPr lvl="2" algn="just">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Mobile Banking: Access via smartphone</a:t>
            </a:r>
          </a:p>
          <a:p>
            <a:pPr lvl="2" algn="just">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Bill Pay: Integrate online bill payment service</a:t>
            </a:r>
          </a:p>
          <a:p>
            <a:pPr lvl="2" algn="just">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Alerts and Notifications: Customizable account activity alerts.</a:t>
            </a:r>
          </a:p>
          <a:p>
            <a:pPr lvl="2" algn="just">
              <a:buFont typeface="Arial" panose="020B0604020202020204" pitchFamily="34" charset="0"/>
              <a:buChar char="•"/>
            </a:pPr>
            <a:r>
              <a:rPr lang="en-US" sz="1600" b="1" dirty="0">
                <a:solidFill>
                  <a:schemeClr val="tx2"/>
                </a:solidFill>
                <a:latin typeface="Times New Roman" panose="02020603050405020304" pitchFamily="18" charset="0"/>
                <a:cs typeface="Times New Roman" panose="02020603050405020304" pitchFamily="18" charset="0"/>
              </a:rPr>
              <a:t>Customer Service: 24/7 support through chat and phone services</a:t>
            </a:r>
            <a:r>
              <a:rPr lang="en-US" sz="1600" dirty="0">
                <a:solidFill>
                  <a:schemeClr val="tx2"/>
                </a:solidFill>
                <a:latin typeface="Times New Roman" panose="02020603050405020304" pitchFamily="18" charset="0"/>
                <a:cs typeface="Times New Roman" panose="02020603050405020304" pitchFamily="18" charset="0"/>
              </a:rPr>
              <a:t>.</a:t>
            </a:r>
          </a:p>
          <a:p>
            <a:pPr marL="384048" lvl="2" indent="0" algn="just">
              <a:buNone/>
            </a:pPr>
            <a:endParaRPr lang="en-US" sz="1600" dirty="0">
              <a:solidFill>
                <a:schemeClr val="tx2"/>
              </a:solidFill>
              <a:latin typeface="Times New Roman" panose="02020603050405020304" pitchFamily="18" charset="0"/>
              <a:cs typeface="Times New Roman" panose="02020603050405020304" pitchFamily="18" charset="0"/>
            </a:endParaRPr>
          </a:p>
          <a:p>
            <a:pPr marL="384048" lvl="2" indent="0" algn="just">
              <a:buNone/>
            </a:pPr>
            <a:r>
              <a:rPr lang="en-US" sz="1600" b="1" dirty="0">
                <a:solidFill>
                  <a:schemeClr val="tx2"/>
                </a:solidFill>
                <a:latin typeface="Times New Roman" panose="02020603050405020304" pitchFamily="18" charset="0"/>
                <a:cs typeface="Times New Roman" panose="02020603050405020304" pitchFamily="18" charset="0"/>
              </a:rPr>
              <a:t>The Basic Banking Prototype integrates these principles to provide a secure, efficient, and user-friendly online banking system, focusing on robust security, user-friendly interfaces, and comprehensive transaction management.</a:t>
            </a:r>
          </a:p>
          <a:p>
            <a:pPr marL="384048" lvl="2" indent="0" algn="just">
              <a:buNone/>
            </a:pPr>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1D6A2C-28FD-4EC8-AFA1-12E2DE27D609}" type="slidenum">
              <a:rPr lang="en-US" smtClean="0">
                <a:solidFill>
                  <a:prstClr val="black"/>
                </a:solidFill>
              </a:rPr>
              <a:pPr/>
              <a:t>8</a:t>
            </a:fld>
            <a:endParaRPr lang="en-US">
              <a:solidFill>
                <a:prstClr val="black"/>
              </a:solidFill>
            </a:endParaRPr>
          </a:p>
        </p:txBody>
      </p:sp>
      <p:sp>
        <p:nvSpPr>
          <p:cNvPr id="5" name="Date Placeholder 4">
            <a:extLst>
              <a:ext uri="{FF2B5EF4-FFF2-40B4-BE49-F238E27FC236}">
                <a16:creationId xmlns:a16="http://schemas.microsoft.com/office/drawing/2014/main" id="{E04AA301-9379-47EA-86DF-3CF94AD5B068}"/>
              </a:ext>
            </a:extLst>
          </p:cNvPr>
          <p:cNvSpPr>
            <a:spLocks noGrp="1"/>
          </p:cNvSpPr>
          <p:nvPr>
            <p:ph type="dt" sz="half" idx="10"/>
          </p:nvPr>
        </p:nvSpPr>
        <p:spPr/>
        <p:txBody>
          <a:bodyPr/>
          <a:lstStyle/>
          <a:p>
            <a:fld id="{0120CD1F-A2C3-438E-82B3-48A79783F697}" type="datetime1">
              <a:rPr lang="en-US" smtClean="0"/>
              <a:t>02-Jul-24</a:t>
            </a:fld>
            <a:endParaRPr lang="en-US"/>
          </a:p>
        </p:txBody>
      </p:sp>
    </p:spTree>
    <p:extLst>
      <p:ext uri="{BB962C8B-B14F-4D97-AF65-F5344CB8AC3E}">
        <p14:creationId xmlns:p14="http://schemas.microsoft.com/office/powerpoint/2010/main" val="147666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b="1" i="0" dirty="0">
                <a:solidFill>
                  <a:schemeClr val="tx2"/>
                </a:solidFill>
                <a:effectLst/>
                <a:latin typeface="Times New Roman" panose="02020603050405020304" pitchFamily="18" charset="0"/>
                <a:cs typeface="Times New Roman" panose="02020603050405020304" pitchFamily="18" charset="0"/>
              </a:rPr>
              <a:t>Junaid Ashraf</a:t>
            </a:r>
            <a:r>
              <a:rPr lang="en-US" b="0" i="0" dirty="0">
                <a:solidFill>
                  <a:schemeClr val="tx2"/>
                </a:solidFill>
                <a:effectLst/>
                <a:latin typeface="Times New Roman" panose="02020603050405020304" pitchFamily="18" charset="0"/>
                <a:cs typeface="Times New Roman" panose="02020603050405020304" pitchFamily="18" charset="0"/>
              </a:rPr>
              <a:t>: "Design and Implementation of an Online Banking System in PHP" explores essential features and user requirements, focusing on user-friendly interfaces and secure transactions to enhance user satisfaction and trust.</a:t>
            </a:r>
          </a:p>
          <a:p>
            <a:pPr algn="just">
              <a:buFont typeface="Wingdings" panose="05000000000000000000" pitchFamily="2" charset="2"/>
              <a:buChar char="q"/>
            </a:pPr>
            <a:r>
              <a:rPr lang="en-US" b="1" i="0" dirty="0">
                <a:solidFill>
                  <a:schemeClr val="tx2"/>
                </a:solidFill>
                <a:effectLst/>
                <a:latin typeface="Times New Roman" panose="02020603050405020304" pitchFamily="18" charset="0"/>
                <a:cs typeface="Times New Roman" panose="02020603050405020304" pitchFamily="18" charset="0"/>
              </a:rPr>
              <a:t>Priya Sharma and Ankit Patel</a:t>
            </a:r>
            <a:r>
              <a:rPr lang="en-US" b="0" i="0" dirty="0">
                <a:solidFill>
                  <a:schemeClr val="tx2"/>
                </a:solidFill>
                <a:effectLst/>
                <a:latin typeface="Times New Roman" panose="02020603050405020304" pitchFamily="18" charset="0"/>
                <a:cs typeface="Times New Roman" panose="02020603050405020304" pitchFamily="18" charset="0"/>
              </a:rPr>
              <a:t>: "Secure Online Transactions in Banking Systems: A Review" defines necessary security measures, emphasizing encryption, two-factor authentication, and regular security audits to protect user data and maintain transaction integrity.</a:t>
            </a:r>
          </a:p>
          <a:p>
            <a:pPr algn="just">
              <a:buFont typeface="Wingdings" panose="05000000000000000000" pitchFamily="2" charset="2"/>
              <a:buChar char="q"/>
            </a:pPr>
            <a:r>
              <a:rPr lang="en-US" b="1" i="0" dirty="0">
                <a:solidFill>
                  <a:schemeClr val="tx2"/>
                </a:solidFill>
                <a:effectLst/>
                <a:latin typeface="Times New Roman" panose="02020603050405020304" pitchFamily="18" charset="0"/>
                <a:cs typeface="Times New Roman" panose="02020603050405020304" pitchFamily="18" charset="0"/>
              </a:rPr>
              <a:t>Kiran Kumar and Suman Reddy</a:t>
            </a:r>
            <a:r>
              <a:rPr lang="en-US" b="0" i="0" dirty="0">
                <a:solidFill>
                  <a:schemeClr val="tx2"/>
                </a:solidFill>
                <a:effectLst/>
                <a:latin typeface="Times New Roman" panose="02020603050405020304" pitchFamily="18" charset="0"/>
                <a:cs typeface="Times New Roman" panose="02020603050405020304" pitchFamily="18" charset="0"/>
              </a:rPr>
              <a:t>: "User Experience in Online Banking: A Comparative Analysis" highlights the impact of user interface design, arguing that intuitive navigation, responsive design, and personalized dashboards significantly improve user engagement and satisfaction.</a:t>
            </a:r>
          </a:p>
          <a:p>
            <a:pPr algn="just">
              <a:buFont typeface="Wingdings" panose="05000000000000000000" pitchFamily="2" charset="2"/>
              <a:buChar char="q"/>
            </a:pPr>
            <a:r>
              <a:rPr lang="en-US" b="1" i="0" dirty="0">
                <a:solidFill>
                  <a:schemeClr val="tx2"/>
                </a:solidFill>
                <a:effectLst/>
                <a:latin typeface="Times New Roman" panose="02020603050405020304" pitchFamily="18" charset="0"/>
                <a:cs typeface="Times New Roman" panose="02020603050405020304" pitchFamily="18" charset="0"/>
              </a:rPr>
              <a:t>Nabil Bank</a:t>
            </a:r>
            <a:r>
              <a:rPr lang="en-US" b="0" i="0" dirty="0">
                <a:solidFill>
                  <a:schemeClr val="tx2"/>
                </a:solidFill>
                <a:effectLst/>
                <a:latin typeface="Times New Roman" panose="02020603050405020304" pitchFamily="18" charset="0"/>
                <a:cs typeface="Times New Roman" panose="02020603050405020304" pitchFamily="18" charset="0"/>
              </a:rPr>
              <a:t>: This research explores the application of intelligent support tools in managing digital resources, suggesting that automated tools can streamline data entry and record-keeping processes in online banking systems.</a:t>
            </a:r>
          </a:p>
          <a:p>
            <a:pPr algn="just">
              <a:buFont typeface="Wingdings" panose="05000000000000000000" pitchFamily="2" charset="2"/>
              <a:buChar char="q"/>
            </a:pPr>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16E5FC-AE1B-46E8-879D-F8C9BDE243CF}"/>
              </a:ext>
            </a:extLst>
          </p:cNvPr>
          <p:cNvSpPr>
            <a:spLocks noGrp="1"/>
          </p:cNvSpPr>
          <p:nvPr>
            <p:ph type="dt" sz="half" idx="10"/>
          </p:nvPr>
        </p:nvSpPr>
        <p:spPr/>
        <p:txBody>
          <a:bodyPr/>
          <a:lstStyle/>
          <a:p>
            <a:fld id="{44E478CB-60FB-44BA-A40A-CFB8CD798919}" type="datetime1">
              <a:rPr lang="en-US" smtClean="0"/>
              <a:t>02-Jul-24</a:t>
            </a:fld>
            <a:endParaRPr lang="en-US"/>
          </a:p>
        </p:txBody>
      </p:sp>
      <p:sp>
        <p:nvSpPr>
          <p:cNvPr id="6" name="Slide Number Placeholder 5">
            <a:extLst>
              <a:ext uri="{FF2B5EF4-FFF2-40B4-BE49-F238E27FC236}">
                <a16:creationId xmlns:a16="http://schemas.microsoft.com/office/drawing/2014/main" id="{40852604-736C-4F4A-BE29-ED6532696EC5}"/>
              </a:ext>
            </a:extLst>
          </p:cNvPr>
          <p:cNvSpPr>
            <a:spLocks noGrp="1"/>
          </p:cNvSpPr>
          <p:nvPr>
            <p:ph type="sldNum" sz="quarter" idx="12"/>
          </p:nvPr>
        </p:nvSpPr>
        <p:spPr/>
        <p:txBody>
          <a:bodyPr/>
          <a:lstStyle/>
          <a:p>
            <a:fld id="{722BA53D-88E3-4194-8C63-97A42665ABA6}" type="slidenum">
              <a:rPr lang="en-US" smtClean="0"/>
              <a:t>9</a:t>
            </a:fld>
            <a:endParaRPr lang="en-US"/>
          </a:p>
        </p:txBody>
      </p:sp>
    </p:spTree>
    <p:extLst>
      <p:ext uri="{BB962C8B-B14F-4D97-AF65-F5344CB8AC3E}">
        <p14:creationId xmlns:p14="http://schemas.microsoft.com/office/powerpoint/2010/main" val="2076508879"/>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370</TotalTime>
  <Words>1138</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Retrospect</vt:lpstr>
      <vt:lpstr>BASIC BANKING PROTOTYPE</vt:lpstr>
      <vt:lpstr>Outline</vt:lpstr>
      <vt:lpstr>Introduction</vt:lpstr>
      <vt:lpstr>Problem Statement</vt:lpstr>
      <vt:lpstr>Objective</vt:lpstr>
      <vt:lpstr>Limitation </vt:lpstr>
      <vt:lpstr>Scope</vt:lpstr>
      <vt:lpstr>Background Study</vt:lpstr>
      <vt:lpstr>Literature Review</vt:lpstr>
      <vt:lpstr>Methodology</vt:lpstr>
      <vt:lpstr>Waterfall Methodology </vt:lpstr>
      <vt:lpstr>          Use case Diagram </vt:lpstr>
      <vt:lpstr>ER-Diagram</vt:lpstr>
      <vt:lpstr>Tools and technology </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Record Management System]</dc:title>
  <dc:creator>Dell</dc:creator>
  <cp:lastModifiedBy>Santosh Dahal</cp:lastModifiedBy>
  <cp:revision>32</cp:revision>
  <dcterms:created xsi:type="dcterms:W3CDTF">2023-09-22T15:22:15Z</dcterms:created>
  <dcterms:modified xsi:type="dcterms:W3CDTF">2024-07-02T07:10:09Z</dcterms:modified>
</cp:coreProperties>
</file>